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FF557-9296-471A-AE63-520F11B80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882591-148F-453F-9D52-FB1336690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76009-991A-41DD-9263-0EB9D75A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B95F5A-C9EE-47BE-BFDB-8FBE48F7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80E76-5180-4506-BDEE-F7F86797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0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268F0-27B0-43F3-B942-7DC1F0D1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BFCA8-E267-4CE4-AAEB-DE48EDC0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1D8CB-A586-4045-B887-B42229B1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45EA6-46DB-4F25-8354-FA19D8E7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2A2D3-48A8-4D3B-891E-4B6F162B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98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B4BBF0-CC7F-4A13-ACC9-B304F12B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7334AF-753E-4C97-AAA1-B949A697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08C07-D3FD-4EF0-968E-AA12B07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BA6DF-BEDD-459E-8A5A-C2E19B2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F4D15-7FF7-4058-AB06-4479B85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9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1E240-BBD7-4D60-BCEC-9BB8993B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CA4A8-9F13-4377-BBE3-BD04CFF5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912378-029B-47A9-8F4E-D89CCB6C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2519C-CFD4-480A-9B3A-7E2489D8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333F5-6CB6-48AE-9995-B9A81511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06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52837-97D8-4234-B23E-65542DD9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B00FE-93FD-4E3B-A509-3EF98A3F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ABA416-52BF-49F9-A56D-17A549D6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7E21D-59EE-42AB-AB7C-1652804E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EFDFB-DD2E-4155-A041-DFE8FF84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0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16687-EC27-4CB8-93D3-CEDE26C7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55F28E-B3CB-4C64-927D-155FBC28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C70B84-8177-464A-93DF-B20594757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F6702-7471-481C-9812-2CD793B3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9DDF6-86C4-47AB-A76B-2CE4970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69F2D-05C5-4070-B846-EDC510F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1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5F77C-A596-46A2-9F95-5820FB7D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3C192-7521-481E-870B-5A4B9375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AD8E5-2556-4E79-A9AF-C2D82F428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74241F-6AE4-49E8-8B4C-0E361E282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A1D0DF-4D88-4981-8A8F-415272C8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DDBD4-B076-43DB-8417-DDA8B2B0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3D1F45-0ED2-4EF6-8CA7-80250120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ACA62-E8C7-42A0-9A52-2A0CA9EF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2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240FB-E9A2-4B84-848D-2F7DE0CD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02F83C-1EB9-4E54-9346-35355254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9BA0B5-AF56-4B0F-8AD1-2AA24CAB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05F37A-9971-4F8E-9590-87698150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22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FDF111-C0DD-40DA-95C5-2D0DF73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0FE6E9-3F46-47AA-A595-B9673BC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BC74B4-13AF-4B8D-A5F0-FF6FEFB9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96D7-36D6-4D5E-97E2-CCEB9AFC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68121-BB8D-4F33-BDE5-C36285FB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26435-9C0D-46E0-9833-0B9F3E2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67C38-BAE5-4C9D-BF6F-AF160B9B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43B358-532C-49B2-8E2A-602BF928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123DD-98CA-4A64-8E5D-D6501A89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2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54B71-AA03-4280-B039-F87317F5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AEA76-DF64-48F2-B08E-4477C1126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86F47E-40B9-48FB-81E8-68AB043D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48DA54-16AE-4FC2-B602-2B66AD22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33C872-9CA6-473E-A3A0-7B9759B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C28060-9C89-4FCD-9BD9-725908C9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A776EF-A001-4200-A5B4-994A94C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FD396-4609-429C-B0AD-5168954B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C5ADE-BA14-4A50-B6AC-8C944DCC2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142F-99AB-4D27-AA69-9024CBA0DCC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EE469-CA83-413C-959B-D9AE18F3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C488B-88A3-4A45-82C8-3010EA4A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203CA-A5BB-46FF-BF27-BC9882C9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71EE66-F59F-41D6-A202-F8E470CAA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41329-46C6-4A4F-9FF0-DD882AD6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署名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DBE0B2-726D-48F1-AE91-CD849A57D3DB}"/>
              </a:ext>
            </a:extLst>
          </p:cNvPr>
          <p:cNvSpPr/>
          <p:nvPr/>
        </p:nvSpPr>
        <p:spPr>
          <a:xfrm>
            <a:off x="2646218" y="540977"/>
            <a:ext cx="1565564" cy="229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AF617BD-4F54-4001-B4A0-7CE50BDE5707}"/>
              </a:ext>
            </a:extLst>
          </p:cNvPr>
          <p:cNvSpPr/>
          <p:nvPr/>
        </p:nvSpPr>
        <p:spPr>
          <a:xfrm>
            <a:off x="2646218" y="3456492"/>
            <a:ext cx="1565564" cy="561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EE739AA-6FE2-49D8-A7FD-A6A46597F973}"/>
              </a:ext>
            </a:extLst>
          </p:cNvPr>
          <p:cNvSpPr/>
          <p:nvPr/>
        </p:nvSpPr>
        <p:spPr>
          <a:xfrm rot="16200000" flipH="1">
            <a:off x="3234803" y="2741090"/>
            <a:ext cx="388394" cy="8082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D43406F-ACCA-4B83-9335-08CAAEF8F7AB}"/>
              </a:ext>
            </a:extLst>
          </p:cNvPr>
          <p:cNvSpPr/>
          <p:nvPr/>
        </p:nvSpPr>
        <p:spPr>
          <a:xfrm rot="16200000" flipH="1">
            <a:off x="3234803" y="4021985"/>
            <a:ext cx="388394" cy="8082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5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署名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 古城</dc:creator>
  <cp:lastModifiedBy>隆 古城</cp:lastModifiedBy>
  <cp:revision>1</cp:revision>
  <dcterms:created xsi:type="dcterms:W3CDTF">2020-12-10T00:20:03Z</dcterms:created>
  <dcterms:modified xsi:type="dcterms:W3CDTF">2020-12-10T00:20:49Z</dcterms:modified>
</cp:coreProperties>
</file>