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9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ctx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SSL_CTX_new</a:t>
            </a:r>
            <a:r>
              <a:rPr lang="en-US" altLang="ja-JP" sz="1600" dirty="0"/>
              <a:t>();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SSL_new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ctx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ctx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SSL_CTX_new</a:t>
            </a:r>
            <a:r>
              <a:rPr lang="en-US" altLang="ja-JP" sz="1600" dirty="0"/>
              <a:t>();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SSL_new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ctx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⑤</a:t>
            </a:r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⑥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TLS</a:t>
            </a:r>
            <a:r>
              <a:rPr kumimoji="1" lang="ja-JP" altLang="en-US" sz="2400" dirty="0"/>
              <a:t>プログラムとプロトコル</a:t>
            </a:r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4142738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221708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-9164"/>
            <a:ext cx="4624674" cy="4026708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357974"/>
            <a:ext cx="4735821" cy="3469539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56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050" dirty="0"/>
                <a:t>②</a:t>
              </a:r>
              <a:r>
                <a:rPr lang="en-US" altLang="ja-JP" sz="1050" dirty="0"/>
                <a:t>Cipher Suites</a:t>
              </a:r>
              <a:r>
                <a:rPr lang="ja-JP" altLang="en-US" sz="1050" dirty="0"/>
                <a:t>拡張</a:t>
              </a:r>
              <a:endParaRPr lang="en-US" altLang="ja-JP" sz="1050" dirty="0"/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5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050" dirty="0"/>
                  <a:t>③</a:t>
                </a:r>
                <a:r>
                  <a:rPr lang="en-US" altLang="ja-JP" sz="1050" dirty="0"/>
                  <a:t>Supported Groups</a:t>
                </a:r>
                <a:r>
                  <a:rPr lang="ja-JP" altLang="en-US" sz="1050" dirty="0"/>
                  <a:t>拡張</a:t>
                </a:r>
                <a:endParaRPr lang="en-US" altLang="ja-JP" sz="1050" dirty="0"/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6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050" dirty="0"/>
                  <a:t>④</a:t>
                </a:r>
                <a:r>
                  <a:rPr lang="en-US" altLang="ja-JP" sz="1050" dirty="0"/>
                  <a:t>Key Share</a:t>
                </a:r>
                <a:r>
                  <a:rPr lang="ja-JP" altLang="en-US" sz="1050" dirty="0"/>
                  <a:t>拡張</a:t>
                </a:r>
                <a:endParaRPr lang="en-US" altLang="ja-JP" sz="105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418071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912255" y="1002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暗号スイートと鍵の合意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3132085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927556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4894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544908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711691" y="216286"/>
            <a:ext cx="17256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746859" y="1401288"/>
            <a:ext cx="2784903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779971" y="1613449"/>
            <a:ext cx="141577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97240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DD1AD57-ED16-4123-BEF4-7FFD6D7FECEE}"/>
              </a:ext>
            </a:extLst>
          </p:cNvPr>
          <p:cNvSpPr txBox="1"/>
          <p:nvPr/>
        </p:nvSpPr>
        <p:spPr>
          <a:xfrm>
            <a:off x="1671112" y="86792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VerifyCertificate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2-4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2-5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 dirty="0"/>
              <a:t>2-6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952</Words>
  <Application>Microsoft Office PowerPoint</Application>
  <PresentationFormat>ワイド画面</PresentationFormat>
  <Paragraphs>236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図2-4 PSK: 前方秘匿性なし</vt:lpstr>
      <vt:lpstr>図2-5 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 隆</cp:lastModifiedBy>
  <cp:revision>27</cp:revision>
  <dcterms:created xsi:type="dcterms:W3CDTF">2021-02-25T22:17:23Z</dcterms:created>
  <dcterms:modified xsi:type="dcterms:W3CDTF">2021-03-07T00:24:27Z</dcterms:modified>
</cp:coreProperties>
</file>