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7E6E6"/>
    <a:srgbClr val="C2C2C2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7170"/>
  </p:normalViewPr>
  <p:slideViewPr>
    <p:cSldViewPr snapToGrid="0" snapToObjects="1">
      <p:cViewPr varScale="1">
        <p:scale>
          <a:sx n="133" d="100"/>
          <a:sy n="133" d="100"/>
        </p:scale>
        <p:origin x="22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213DF-3F00-4841-9E7A-17D6D49C2F20}" type="datetimeFigureOut">
              <a:rPr kumimoji="1" lang="ja-JP" altLang="en-US" smtClean="0"/>
              <a:t>2022/1/1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40F54-1DF7-D64C-B741-63DFF9594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84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40F54-1DF7-D64C-B741-63DFF9594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75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7C53CA-FAFC-7644-BDC8-F3525A77C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DE4B8A-2869-2642-8038-F82236FC8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7F7A12-9EC9-5442-BDC3-0F63FB1C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5A6B-A707-F045-B86D-AAA193D60085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084AF2-FC12-444A-B0F1-431FBE12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EE2D6A-5FE5-8E40-9091-09AD3072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0134-8038-EC48-B365-881EC6695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65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B67AE-B921-8E4C-A4C3-E7C46955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AEDF0-9114-0A46-B6BA-C952C6C0E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B0A41B-48A1-6C42-93AD-185F42C9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5A6B-A707-F045-B86D-AAA193D60085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FB8ADA-2738-5A40-84BB-6492C297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9629C2-FA89-A543-86B3-B32BEBE9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0134-8038-EC48-B365-881EC6695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40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8EC93F-6CC9-3747-80E8-B130DB3F8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90B544-B7BD-4246-9FCD-0592AF5D7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8A8580-E8E0-BE41-8C58-0ECEB7E9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5A6B-A707-F045-B86D-AAA193D60085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84B3EF-2178-634B-BFD4-FD4E2ACD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5ED94C-D9D3-3444-9E46-8FAFD513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0134-8038-EC48-B365-881EC6695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86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79393F-B90B-AC40-8795-CAF7D0A6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55B424-7AC6-EE4C-B084-5C66E4B0D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F8A8AB-DC49-1941-A305-E5995240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5A6B-A707-F045-B86D-AAA193D60085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479B88-1A42-4749-9B06-C449D928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203625-D31E-ED43-97B2-DEFB3428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0134-8038-EC48-B365-881EC6695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42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C4009-144D-664B-A06C-80AD3E98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DAB936-7F69-8E42-B1D8-D4752EEBF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8CFD8D-87AE-2E4B-A669-4E59C64F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5A6B-A707-F045-B86D-AAA193D60085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46C29E-3F3E-104D-9B1C-1A7037DB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8CD0C6-E01B-9A40-81EA-951ABD9C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0134-8038-EC48-B365-881EC6695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83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2E42B1-8C5D-B145-976C-A55F4CC0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8E83B-FE1D-D441-A9D4-01B278356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0506CF-CFF9-F545-8E3D-67DBD23F6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9A6C89-04AE-6640-B74D-0DA83694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5A6B-A707-F045-B86D-AAA193D60085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1E3437-847D-8746-BB9D-E5E2D0B3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5689E9-DCBD-F14E-8E80-5FD5F0DC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0134-8038-EC48-B365-881EC6695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70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BEDE2A-EE11-FE44-AB1A-B3BAF464B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AEA0BA-470F-9E4E-943F-BE20D7270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D99668-C7B7-A943-90B9-9F189897E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B5B73D-DB7E-7943-ADF1-ABFF23F04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339B5F-F40C-2647-9029-2C4E52420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6CA9DF1-E894-8341-ACDC-B483A842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5A6B-A707-F045-B86D-AAA193D60085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87E53A1-75E1-7F40-AAB3-2B371D6D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543C4B2-F950-E542-AA06-5E28DF55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0134-8038-EC48-B365-881EC6695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05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F17F5-48CB-EB40-9887-1695458B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F6A8C2-F843-DA4A-B2FA-A75326E1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5A6B-A707-F045-B86D-AAA193D60085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3D1EF2-672B-594D-9F6A-1F0C7425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79D1DB-B918-1849-89AE-827ED353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0134-8038-EC48-B365-881EC6695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05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F561CF-B10E-D44B-85D5-84B86104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5A6B-A707-F045-B86D-AAA193D60085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CDA8B3B-010F-9C45-AE80-67690006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7E042E-6093-2246-94B4-95A6AD98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0134-8038-EC48-B365-881EC6695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17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98B019-C5D3-8249-B7D9-5FDEC294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EE0901-B607-554C-85EC-B24803BCD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35BBF0-818B-924B-858E-F0F5479AE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463250-0390-AB4D-9451-C33BD71A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5A6B-A707-F045-B86D-AAA193D60085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D2A0D9-3CD6-1D40-9B63-DCFF3B6C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62DD03-B6C1-204E-8239-1500BEE0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0134-8038-EC48-B365-881EC6695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3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4A3FA-3D75-364D-BD7D-D0FC2485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4C4BFFE-EC96-274B-93F9-86CA81046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67E9A4-318A-1745-8642-96AEE41B5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DA4080-CB72-E348-864A-912BCE86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5A6B-A707-F045-B86D-AAA193D60085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1AF246-2DE5-9841-B6E8-61FC1398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7FAC7A-9B33-3146-8F2C-0DC66B02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0134-8038-EC48-B365-881EC6695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12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67ED8E-F401-C142-8ABE-87CE2BC7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34260B-C78B-BC47-A40D-CE3F974C8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585BD1-ABA2-3441-A283-57FDC9591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05A6B-A707-F045-B86D-AAA193D60085}" type="datetimeFigureOut">
              <a:rPr kumimoji="1" lang="ja-JP" altLang="en-US" smtClean="0"/>
              <a:t>2021/12/29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E63430-1A53-414E-8E24-C45DD0019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37500E-D123-DF4A-B50D-1CE568465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30134-8038-EC48-B365-881EC6695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36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8C29C8-4D63-FB4A-A4E8-A2B60967EE8B}"/>
              </a:ext>
            </a:extLst>
          </p:cNvPr>
          <p:cNvSpPr txBox="1"/>
          <p:nvPr/>
        </p:nvSpPr>
        <p:spPr>
          <a:xfrm>
            <a:off x="3216537" y="763793"/>
            <a:ext cx="5077031" cy="601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TLSv1.3 Record Layer: Handshake Protocol: Client Hello</a:t>
            </a:r>
          </a:p>
          <a:p>
            <a:r>
              <a:rPr lang="en-US" altLang="ja-JP" sz="1100" dirty="0"/>
              <a:t>Handshake Protocol: Client Hello</a:t>
            </a:r>
          </a:p>
          <a:p>
            <a:r>
              <a:rPr lang="en-US" altLang="ja-JP" sz="1100" dirty="0"/>
              <a:t>Cipher Suites (27 suites)</a:t>
            </a:r>
          </a:p>
          <a:p>
            <a:r>
              <a:rPr lang="en-US" altLang="ja-JP" sz="1100" dirty="0"/>
              <a:t>Cipher Suite: TLS_AES_128_GCM_SHA256 (0x1301)</a:t>
            </a:r>
          </a:p>
          <a:p>
            <a:r>
              <a:rPr lang="en-US" altLang="ja-JP" sz="1100" dirty="0"/>
              <a:t>Cipher Suite: TLS_AES_256_GCM_SHA384 (0x1302)</a:t>
            </a:r>
          </a:p>
          <a:p>
            <a:r>
              <a:rPr lang="en-US" altLang="ja-JP" sz="1100" dirty="0"/>
              <a:t>Cipher Suite: TLS_CHACHA20_POLY1305_SHA256 (0x1303)</a:t>
            </a:r>
          </a:p>
          <a:p>
            <a:r>
              <a:rPr lang="en-US" altLang="ja-JP" sz="1100" dirty="0"/>
              <a:t>...</a:t>
            </a:r>
          </a:p>
          <a:p>
            <a:r>
              <a:rPr lang="en-US" altLang="ja-JP" sz="1100" dirty="0"/>
              <a:t>Extension: </a:t>
            </a:r>
            <a:r>
              <a:rPr lang="en-US" altLang="ja-JP" sz="1100" dirty="0" err="1"/>
              <a:t>key_share</a:t>
            </a:r>
            <a:r>
              <a:rPr lang="en-US" altLang="ja-JP" sz="1100" dirty="0"/>
              <a:t> (</a:t>
            </a:r>
            <a:r>
              <a:rPr lang="en-US" altLang="ja-JP" sz="1100" dirty="0" err="1"/>
              <a:t>len</a:t>
            </a:r>
            <a:r>
              <a:rPr lang="en-US" altLang="ja-JP" sz="1100" dirty="0"/>
              <a:t>=71)</a:t>
            </a:r>
          </a:p>
          <a:p>
            <a:r>
              <a:rPr lang="en-US" altLang="ja-JP" sz="1100" dirty="0"/>
              <a:t>Type: </a:t>
            </a:r>
            <a:r>
              <a:rPr lang="en-US" altLang="ja-JP" sz="1100" dirty="0" err="1"/>
              <a:t>key_share</a:t>
            </a:r>
            <a:r>
              <a:rPr lang="en-US" altLang="ja-JP" sz="1100" dirty="0"/>
              <a:t> (51)</a:t>
            </a:r>
          </a:p>
          <a:p>
            <a:r>
              <a:rPr lang="en-US" altLang="ja-JP" sz="1100" dirty="0"/>
              <a:t>Length: 71</a:t>
            </a:r>
          </a:p>
          <a:p>
            <a:r>
              <a:rPr lang="en-US" altLang="ja-JP" sz="1100" dirty="0"/>
              <a:t>Key Share extension</a:t>
            </a:r>
          </a:p>
          <a:p>
            <a:r>
              <a:rPr lang="en-US" altLang="ja-JP" sz="1100" dirty="0"/>
              <a:t>Client Key Share Length: 69</a:t>
            </a:r>
          </a:p>
          <a:p>
            <a:r>
              <a:rPr lang="en-US" altLang="ja-JP" sz="1100" dirty="0"/>
              <a:t>Key Share Entry: Group: secp256r1, Key Exchange length: 65</a:t>
            </a:r>
          </a:p>
          <a:p>
            <a:r>
              <a:rPr lang="en-US" altLang="ja-JP" sz="1100" dirty="0"/>
              <a:t>Group: secp256r1 (23)</a:t>
            </a:r>
          </a:p>
          <a:p>
            <a:r>
              <a:rPr lang="en-US" altLang="ja-JP" sz="1100" dirty="0"/>
              <a:t>Key Exchange Length: 65</a:t>
            </a:r>
          </a:p>
          <a:p>
            <a:r>
              <a:rPr lang="en-US" altLang="ja-JP" sz="1100" dirty="0"/>
              <a:t>Key Exchange: 04636dc474cfcd3ddfe1f667784............9080fa7dca3136c50…</a:t>
            </a:r>
          </a:p>
          <a:p>
            <a:r>
              <a:rPr lang="en-US" altLang="ja-JP" sz="1100" dirty="0"/>
              <a:t>Extension: </a:t>
            </a:r>
            <a:r>
              <a:rPr lang="en-US" altLang="ja-JP" sz="1100" dirty="0" err="1"/>
              <a:t>supported_versions</a:t>
            </a:r>
            <a:r>
              <a:rPr lang="en-US" altLang="ja-JP" sz="1100" dirty="0"/>
              <a:t> (</a:t>
            </a:r>
            <a:r>
              <a:rPr lang="en-US" altLang="ja-JP" sz="1100" dirty="0" err="1"/>
              <a:t>len</a:t>
            </a:r>
            <a:r>
              <a:rPr lang="en-US" altLang="ja-JP" sz="1100" dirty="0"/>
              <a:t>=7)</a:t>
            </a:r>
          </a:p>
          <a:p>
            <a:r>
              <a:rPr lang="en-US" altLang="ja-JP" sz="1100" dirty="0"/>
              <a:t>Type: </a:t>
            </a:r>
            <a:r>
              <a:rPr lang="en-US" altLang="ja-JP" sz="1100" dirty="0" err="1"/>
              <a:t>supported_versions</a:t>
            </a:r>
            <a:r>
              <a:rPr lang="en-US" altLang="ja-JP" sz="1100" dirty="0"/>
              <a:t> (43)</a:t>
            </a:r>
          </a:p>
          <a:p>
            <a:r>
              <a:rPr lang="en-US" altLang="ja-JP" sz="1100" dirty="0"/>
              <a:t>Length: 5</a:t>
            </a:r>
          </a:p>
          <a:p>
            <a:r>
              <a:rPr lang="en-US" altLang="ja-JP" sz="1100" dirty="0"/>
              <a:t>Supported Versions length: 4</a:t>
            </a:r>
          </a:p>
          <a:p>
            <a:r>
              <a:rPr lang="en-US" altLang="ja-JP" sz="1100" dirty="0"/>
              <a:t>Supported Version: TLS 1.3 (0x0304)</a:t>
            </a:r>
          </a:p>
          <a:p>
            <a:r>
              <a:rPr lang="en-US" altLang="ja-JP" sz="1100" dirty="0"/>
              <a:t>Supported Version: TLS 1.2 (0x0303)</a:t>
            </a:r>
          </a:p>
          <a:p>
            <a:r>
              <a:rPr lang="en-US" altLang="ja-JP" sz="1100" dirty="0"/>
              <a:t>Extension: </a:t>
            </a:r>
            <a:r>
              <a:rPr lang="en-US" altLang="ja-JP" sz="1100" dirty="0" err="1"/>
              <a:t>supported_groups</a:t>
            </a:r>
            <a:r>
              <a:rPr lang="en-US" altLang="ja-JP" sz="1100" dirty="0"/>
              <a:t> (</a:t>
            </a:r>
            <a:r>
              <a:rPr lang="en-US" altLang="ja-JP" sz="1100" dirty="0" err="1"/>
              <a:t>len</a:t>
            </a:r>
            <a:r>
              <a:rPr lang="en-US" altLang="ja-JP" sz="1100" dirty="0"/>
              <a:t>=12)</a:t>
            </a:r>
          </a:p>
          <a:p>
            <a:r>
              <a:rPr lang="en-US" altLang="ja-JP" sz="1100" dirty="0"/>
              <a:t>Type: </a:t>
            </a:r>
            <a:r>
              <a:rPr lang="en-US" altLang="ja-JP" sz="1100" dirty="0" err="1"/>
              <a:t>supported_groups</a:t>
            </a:r>
            <a:r>
              <a:rPr lang="en-US" altLang="ja-JP" sz="1100" dirty="0"/>
              <a:t> (10)</a:t>
            </a:r>
          </a:p>
          <a:p>
            <a:r>
              <a:rPr lang="en-US" altLang="ja-JP" sz="1100" dirty="0"/>
              <a:t>Length: 12</a:t>
            </a:r>
          </a:p>
          <a:p>
            <a:r>
              <a:rPr lang="en-US" altLang="ja-JP" sz="1100" dirty="0"/>
              <a:t>Supported Groups List Length: 10</a:t>
            </a:r>
          </a:p>
          <a:p>
            <a:r>
              <a:rPr lang="en-US" altLang="ja-JP" sz="1100" dirty="0"/>
              <a:t>Supported Groups (5 groups)</a:t>
            </a:r>
          </a:p>
          <a:p>
            <a:r>
              <a:rPr lang="en-US" altLang="ja-JP" sz="1100" dirty="0"/>
              <a:t>Supported Group: secp521r1 (0x0019)</a:t>
            </a:r>
          </a:p>
          <a:p>
            <a:r>
              <a:rPr lang="en-US" altLang="ja-JP" sz="1100" dirty="0"/>
              <a:t>Supported Group: secp384r1 (0x0018)</a:t>
            </a:r>
          </a:p>
          <a:p>
            <a:r>
              <a:rPr lang="en-US" altLang="ja-JP" sz="1100" dirty="0"/>
              <a:t>Supported Group: secp256r1 (0x0017)</a:t>
            </a:r>
          </a:p>
          <a:p>
            <a:r>
              <a:rPr lang="en-US" altLang="ja-JP" sz="1100" dirty="0"/>
              <a:t>Supported Group: secp224r1 (0x0015)</a:t>
            </a:r>
          </a:p>
          <a:p>
            <a:r>
              <a:rPr lang="en-US" altLang="ja-JP" sz="1100" dirty="0"/>
              <a:t>Supported Group: ffdhe2048 (0x0100)</a:t>
            </a:r>
          </a:p>
          <a:p>
            <a:r>
              <a:rPr lang="en-US" altLang="ja-JP" sz="1100" dirty="0"/>
              <a:t>...</a:t>
            </a:r>
          </a:p>
          <a:p>
            <a:endParaRPr kumimoji="1" lang="ja-JP" altLang="en-US" sz="1100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5F24EE4-6B8A-7541-AE8B-4C787A71AABD}"/>
              </a:ext>
            </a:extLst>
          </p:cNvPr>
          <p:cNvSpPr/>
          <p:nvPr/>
        </p:nvSpPr>
        <p:spPr>
          <a:xfrm>
            <a:off x="3216537" y="1086522"/>
            <a:ext cx="4335331" cy="8928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3BF8BFCD-B994-BA4F-AD66-C0E3329A6776}"/>
              </a:ext>
            </a:extLst>
          </p:cNvPr>
          <p:cNvSpPr/>
          <p:nvPr/>
        </p:nvSpPr>
        <p:spPr>
          <a:xfrm>
            <a:off x="3216536" y="2443778"/>
            <a:ext cx="5228217" cy="107397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619C4C0E-59F5-D142-A5F6-3EC11816CA8E}"/>
              </a:ext>
            </a:extLst>
          </p:cNvPr>
          <p:cNvSpPr/>
          <p:nvPr/>
        </p:nvSpPr>
        <p:spPr>
          <a:xfrm>
            <a:off x="3140944" y="3982122"/>
            <a:ext cx="3238342" cy="5232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454FB943-B56D-A64B-A06D-5914E0950235}"/>
              </a:ext>
            </a:extLst>
          </p:cNvPr>
          <p:cNvSpPr/>
          <p:nvPr/>
        </p:nvSpPr>
        <p:spPr>
          <a:xfrm>
            <a:off x="3107416" y="4980471"/>
            <a:ext cx="3238342" cy="1207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8D2F443-19E5-6D47-A9C8-285071BCD82C}"/>
              </a:ext>
            </a:extLst>
          </p:cNvPr>
          <p:cNvSpPr txBox="1"/>
          <p:nvPr/>
        </p:nvSpPr>
        <p:spPr>
          <a:xfrm>
            <a:off x="7777778" y="120979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サポートする</a:t>
            </a:r>
            <a:endParaRPr lang="en-US" altLang="ja-JP" sz="1400" dirty="0"/>
          </a:p>
          <a:p>
            <a:r>
              <a:rPr kumimoji="1" lang="ja-JP" altLang="en-US" sz="1400"/>
              <a:t>暗号スイート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1F5DEA3-FDA1-8B4E-8E26-6DF8A5D34901}"/>
              </a:ext>
            </a:extLst>
          </p:cNvPr>
          <p:cNvSpPr txBox="1"/>
          <p:nvPr/>
        </p:nvSpPr>
        <p:spPr>
          <a:xfrm>
            <a:off x="8476447" y="2825238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鍵交換アルゴリズムの候補と</a:t>
            </a:r>
            <a:endParaRPr kumimoji="1" lang="en-US" altLang="ja-JP" sz="1400" dirty="0"/>
          </a:p>
          <a:p>
            <a:r>
              <a:rPr lang="ja-JP" altLang="en-US" sz="1400"/>
              <a:t>クライアント側のパラメータ</a:t>
            </a:r>
            <a:endParaRPr kumimoji="1" lang="ja-JP" altLang="en-US" sz="1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13FFF36-80A8-A748-942C-64E81D1720AC}"/>
              </a:ext>
            </a:extLst>
          </p:cNvPr>
          <p:cNvSpPr txBox="1"/>
          <p:nvPr/>
        </p:nvSpPr>
        <p:spPr>
          <a:xfrm>
            <a:off x="6518459" y="4047724"/>
            <a:ext cx="1414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サポートする</a:t>
            </a:r>
            <a:endParaRPr kumimoji="1" lang="en-US" altLang="ja-JP" sz="1400" dirty="0"/>
          </a:p>
          <a:p>
            <a:r>
              <a:rPr lang="en-US" altLang="ja-JP" sz="1400" dirty="0"/>
              <a:t>TLS</a:t>
            </a:r>
            <a:r>
              <a:rPr lang="ja-JP" altLang="en-US" sz="1400"/>
              <a:t>バージョン</a:t>
            </a:r>
            <a:endParaRPr kumimoji="1" lang="ja-JP" altLang="en-US" sz="1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9D7F84-5FC3-B140-9BB4-EA495F4433AE}"/>
              </a:ext>
            </a:extLst>
          </p:cNvPr>
          <p:cNvSpPr txBox="1"/>
          <p:nvPr/>
        </p:nvSpPr>
        <p:spPr>
          <a:xfrm>
            <a:off x="6496943" y="5648202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サポートする</a:t>
            </a:r>
            <a:endParaRPr kumimoji="1" lang="en-US" altLang="ja-JP" sz="1400" dirty="0"/>
          </a:p>
          <a:p>
            <a:r>
              <a:rPr lang="ja-JP" altLang="en-US" sz="1400"/>
              <a:t>楕円曲線の種類、</a:t>
            </a:r>
            <a:r>
              <a:rPr lang="en-US" altLang="ja-JP" sz="1400" dirty="0"/>
              <a:t>DH</a:t>
            </a:r>
            <a:r>
              <a:rPr lang="ja-JP" altLang="en-US" sz="1400"/>
              <a:t>の鍵サイズ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89414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AF8299-335A-E34D-92AB-8543E6446C36}"/>
              </a:ext>
            </a:extLst>
          </p:cNvPr>
          <p:cNvSpPr txBox="1"/>
          <p:nvPr/>
        </p:nvSpPr>
        <p:spPr>
          <a:xfrm>
            <a:off x="2918011" y="871060"/>
            <a:ext cx="7409329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/>
              <a:t>Handshake Protocol: Server Hello</a:t>
            </a:r>
          </a:p>
          <a:p>
            <a:r>
              <a:rPr lang="ja-JP" altLang="en-US" sz="1100"/>
              <a:t>    Handshake Type: Server Hello (2)</a:t>
            </a:r>
          </a:p>
          <a:p>
            <a:r>
              <a:rPr lang="ja-JP" altLang="en-US" sz="1100"/>
              <a:t>    Length: 119</a:t>
            </a:r>
          </a:p>
          <a:p>
            <a:r>
              <a:rPr lang="ja-JP" altLang="en-US" sz="1100"/>
              <a:t>Random: 2dd580d4af98f5bdf269917a9e540c4ce8a68397073cae9d5232747e31809e53</a:t>
            </a:r>
          </a:p>
          <a:p>
            <a:r>
              <a:rPr lang="ja-JP" altLang="en-US" sz="1100"/>
              <a:t>    Session ID Length: 0</a:t>
            </a:r>
          </a:p>
          <a:p>
            <a:r>
              <a:rPr lang="ja-JP" altLang="en-US" sz="1100"/>
              <a:t>    Cipher Suite: TLS_AES_128_GCM_SHA256 (0x1301)</a:t>
            </a:r>
          </a:p>
          <a:p>
            <a:r>
              <a:rPr lang="ja-JP" altLang="en-US" sz="1100"/>
              <a:t>    Compression Method: null (0)</a:t>
            </a:r>
          </a:p>
          <a:p>
            <a:r>
              <a:rPr lang="ja-JP" altLang="en-US" sz="1100"/>
              <a:t>    Extensions Length: 79</a:t>
            </a:r>
          </a:p>
          <a:p>
            <a:r>
              <a:rPr lang="ja-JP" altLang="en-US" sz="1100"/>
              <a:t>    Extension: key_share (len=69)</a:t>
            </a:r>
          </a:p>
          <a:p>
            <a:r>
              <a:rPr lang="ja-JP" altLang="en-US" sz="1100"/>
              <a:t>        Type: key_share (51)</a:t>
            </a:r>
          </a:p>
          <a:p>
            <a:r>
              <a:rPr lang="ja-JP" altLang="en-US" sz="1100"/>
              <a:t>        Length: 69</a:t>
            </a:r>
          </a:p>
          <a:p>
            <a:r>
              <a:rPr lang="ja-JP" altLang="en-US" sz="1100"/>
              <a:t>        Key Share extension</a:t>
            </a:r>
          </a:p>
          <a:p>
            <a:r>
              <a:rPr lang="ja-JP" altLang="en-US" sz="1100"/>
              <a:t>            Key Share Entry: Group: secp256r1, Key Exchange length: 65</a:t>
            </a:r>
          </a:p>
          <a:p>
            <a:r>
              <a:rPr lang="ja-JP" altLang="en-US" sz="1100"/>
              <a:t>                Group: secp256r1 (23)</a:t>
            </a:r>
          </a:p>
          <a:p>
            <a:r>
              <a:rPr lang="ja-JP" altLang="en-US" sz="1100"/>
              <a:t>                Key Exchange Length: 65</a:t>
            </a:r>
          </a:p>
          <a:p>
            <a:r>
              <a:rPr lang="ja-JP" altLang="en-US" sz="1100"/>
              <a:t>                Key Exchange: 　　　　</a:t>
            </a:r>
            <a:r>
              <a:rPr lang="en-US" altLang="ja-JP" sz="1100" dirty="0"/>
              <a:t> 	</a:t>
            </a:r>
            <a:r>
              <a:rPr lang="ja-JP" altLang="en-US" sz="1100"/>
              <a:t>04ffd20a0e8c5caff368b165ab21bad95d94b7a1ef390009a90f44f2e5dd3fd6b58124aa…</a:t>
            </a:r>
          </a:p>
          <a:p>
            <a:r>
              <a:rPr lang="ja-JP" altLang="en-US" sz="1100"/>
              <a:t>    Extension: supported_versions (len=2)</a:t>
            </a:r>
          </a:p>
          <a:p>
            <a:r>
              <a:rPr lang="ja-JP" altLang="en-US" sz="1100"/>
              <a:t>        Type: supported_versions (43)</a:t>
            </a:r>
          </a:p>
          <a:p>
            <a:r>
              <a:rPr lang="ja-JP" altLang="en-US" sz="1100"/>
              <a:t>        Length: 2</a:t>
            </a:r>
          </a:p>
          <a:p>
            <a:r>
              <a:rPr lang="ja-JP" altLang="en-US" sz="1100"/>
              <a:t>        Supported Version: TLS 1.3 (0x0304)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BC2213B5-3389-8B46-952A-F8FC80155C2A}"/>
              </a:ext>
            </a:extLst>
          </p:cNvPr>
          <p:cNvSpPr/>
          <p:nvPr/>
        </p:nvSpPr>
        <p:spPr>
          <a:xfrm>
            <a:off x="3001384" y="1731976"/>
            <a:ext cx="4227755" cy="1613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BA42A1E9-054F-8D46-8925-5A232BF6F457}"/>
              </a:ext>
            </a:extLst>
          </p:cNvPr>
          <p:cNvSpPr/>
          <p:nvPr/>
        </p:nvSpPr>
        <p:spPr>
          <a:xfrm>
            <a:off x="3001383" y="2765020"/>
            <a:ext cx="6734287" cy="9894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F1A1AA2B-F918-D547-BD66-CAAC3722DF63}"/>
              </a:ext>
            </a:extLst>
          </p:cNvPr>
          <p:cNvSpPr/>
          <p:nvPr/>
        </p:nvSpPr>
        <p:spPr>
          <a:xfrm>
            <a:off x="3001382" y="4272883"/>
            <a:ext cx="3905027" cy="1936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DA2D40-6DDF-2744-BE15-D79281AA5880}"/>
              </a:ext>
            </a:extLst>
          </p:cNvPr>
          <p:cNvSpPr txBox="1"/>
          <p:nvPr/>
        </p:nvSpPr>
        <p:spPr>
          <a:xfrm>
            <a:off x="7422775" y="1658772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合意した</a:t>
            </a:r>
            <a:r>
              <a:rPr kumimoji="1" lang="ja-JP" altLang="en-US" sz="1400"/>
              <a:t>暗号スイート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E150749-AB24-674E-8256-E78472448694}"/>
              </a:ext>
            </a:extLst>
          </p:cNvPr>
          <p:cNvSpPr txBox="1"/>
          <p:nvPr/>
        </p:nvSpPr>
        <p:spPr>
          <a:xfrm>
            <a:off x="7422775" y="2083396"/>
            <a:ext cx="2571079" cy="754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合意した鍵交換アルゴリズム</a:t>
            </a:r>
            <a:endParaRPr lang="en-US" altLang="ja-JP" sz="1400" dirty="0"/>
          </a:p>
          <a:p>
            <a:r>
              <a:rPr lang="en-US" altLang="ja-JP" sz="1400" dirty="0"/>
              <a:t>(</a:t>
            </a:r>
            <a:r>
              <a:rPr lang="ja-JP" altLang="en-US" sz="1400"/>
              <a:t>楕円曲線種別を含む</a:t>
            </a:r>
            <a:r>
              <a:rPr lang="en-US" altLang="ja-JP" sz="1400" dirty="0"/>
              <a:t>)</a:t>
            </a:r>
            <a:r>
              <a:rPr lang="ja-JP" altLang="en-US" sz="1400"/>
              <a:t>と</a:t>
            </a:r>
            <a:endParaRPr lang="en-US" altLang="ja-JP" sz="1400" dirty="0"/>
          </a:p>
          <a:p>
            <a:r>
              <a:rPr kumimoji="1" lang="ja-JP" altLang="en-US" sz="1400"/>
              <a:t>サーバ側のパラメータ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A447A9B-C203-324A-A349-6BFE039AF3E8}"/>
              </a:ext>
            </a:extLst>
          </p:cNvPr>
          <p:cNvSpPr txBox="1"/>
          <p:nvPr/>
        </p:nvSpPr>
        <p:spPr>
          <a:xfrm>
            <a:off x="7142571" y="4245114"/>
            <a:ext cx="2132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合意した</a:t>
            </a:r>
            <a:r>
              <a:rPr lang="en-US" altLang="ja-JP" sz="1400" dirty="0"/>
              <a:t>TLS</a:t>
            </a:r>
            <a:r>
              <a:rPr lang="ja-JP" altLang="en-US" sz="1400"/>
              <a:t>バージョン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18773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54952883-3DB6-554B-94B3-65640070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" y="1325412"/>
            <a:ext cx="10327815" cy="2953907"/>
          </a:xfrm>
          <a:prstGeom prst="rect">
            <a:avLst/>
          </a:prstGeom>
        </p:spPr>
      </p:pic>
      <p:sp>
        <p:nvSpPr>
          <p:cNvPr id="4" name="右中かっこ 3">
            <a:extLst>
              <a:ext uri="{FF2B5EF4-FFF2-40B4-BE49-F238E27FC236}">
                <a16:creationId xmlns:a16="http://schemas.microsoft.com/office/drawing/2014/main" id="{ACBD554C-D047-3949-AEF3-9942817045CB}"/>
              </a:ext>
            </a:extLst>
          </p:cNvPr>
          <p:cNvSpPr/>
          <p:nvPr/>
        </p:nvSpPr>
        <p:spPr>
          <a:xfrm>
            <a:off x="10639314" y="2033196"/>
            <a:ext cx="537883" cy="1226373"/>
          </a:xfrm>
          <a:prstGeom prst="rightBrace">
            <a:avLst>
              <a:gd name="adj1" fmla="val 8333"/>
              <a:gd name="adj2" fmla="val 4924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E03C84D-0C5E-D145-9584-5541B33DC608}"/>
              </a:ext>
            </a:extLst>
          </p:cNvPr>
          <p:cNvSpPr/>
          <p:nvPr/>
        </p:nvSpPr>
        <p:spPr>
          <a:xfrm>
            <a:off x="731521" y="2000921"/>
            <a:ext cx="9757185" cy="1226373"/>
          </a:xfrm>
          <a:prstGeom prst="rect">
            <a:avLst/>
          </a:prstGeom>
          <a:solidFill>
            <a:srgbClr val="C4C4C4">
              <a:alpha val="41961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94A686-4CAB-4C45-B57A-11277456B906}"/>
              </a:ext>
            </a:extLst>
          </p:cNvPr>
          <p:cNvSpPr txBox="1"/>
          <p:nvPr/>
        </p:nvSpPr>
        <p:spPr>
          <a:xfrm>
            <a:off x="11177197" y="1948285"/>
            <a:ext cx="738664" cy="1708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/>
              <a:t>暗号化された</a:t>
            </a:r>
            <a:endParaRPr kumimoji="1" lang="en-US" altLang="ja-JP" dirty="0"/>
          </a:p>
          <a:p>
            <a:r>
              <a:rPr kumimoji="1" lang="ja-JP" altLang="en-US"/>
              <a:t>ハンドシェーク</a:t>
            </a:r>
          </a:p>
        </p:txBody>
      </p:sp>
    </p:spTree>
    <p:extLst>
      <p:ext uri="{BB962C8B-B14F-4D97-AF65-F5344CB8AC3E}">
        <p14:creationId xmlns:p14="http://schemas.microsoft.com/office/powerpoint/2010/main" val="200185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46AB9EE-BD05-2D46-9936-E94E181C1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2053"/>
            <a:ext cx="12192000" cy="285389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B5E8B0D-D162-DD4B-BE6F-C83F8190F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386" y="2206065"/>
            <a:ext cx="3747621" cy="267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1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F949E5E0-3E2C-E64A-9ED9-12FC473C72AA}"/>
              </a:ext>
            </a:extLst>
          </p:cNvPr>
          <p:cNvSpPr/>
          <p:nvPr/>
        </p:nvSpPr>
        <p:spPr>
          <a:xfrm>
            <a:off x="3982123" y="2052824"/>
            <a:ext cx="5007873" cy="40575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954E689-91F3-AA46-AF29-0174BD57501E}"/>
              </a:ext>
            </a:extLst>
          </p:cNvPr>
          <p:cNvCxnSpPr>
            <a:cxnSpLocks/>
          </p:cNvCxnSpPr>
          <p:nvPr/>
        </p:nvCxnSpPr>
        <p:spPr>
          <a:xfrm>
            <a:off x="8209878" y="755724"/>
            <a:ext cx="0" cy="594629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507CD2D-3DC3-0244-A638-50943F55CE45}"/>
              </a:ext>
            </a:extLst>
          </p:cNvPr>
          <p:cNvCxnSpPr>
            <a:cxnSpLocks/>
          </p:cNvCxnSpPr>
          <p:nvPr/>
        </p:nvCxnSpPr>
        <p:spPr>
          <a:xfrm>
            <a:off x="5597375" y="656216"/>
            <a:ext cx="0" cy="6002768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B58DF50-0EFF-1E46-8ADC-B4743FF10B10}"/>
              </a:ext>
            </a:extLst>
          </p:cNvPr>
          <p:cNvSpPr txBox="1"/>
          <p:nvPr/>
        </p:nvSpPr>
        <p:spPr>
          <a:xfrm>
            <a:off x="4887849" y="3112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クライアント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12D6202-A0BF-6D4B-9878-CCD0AA60A44C}"/>
              </a:ext>
            </a:extLst>
          </p:cNvPr>
          <p:cNvSpPr txBox="1"/>
          <p:nvPr/>
        </p:nvSpPr>
        <p:spPr>
          <a:xfrm>
            <a:off x="7771296" y="3351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1A9EDAF-ADF6-6247-AAC6-2781D063AB86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7252037" y="1377995"/>
            <a:ext cx="894860" cy="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4660471-5ED3-024B-B828-48EDA1ED0E5E}"/>
              </a:ext>
            </a:extLst>
          </p:cNvPr>
          <p:cNvSpPr/>
          <p:nvPr/>
        </p:nvSpPr>
        <p:spPr>
          <a:xfrm>
            <a:off x="6473451" y="2547817"/>
            <a:ext cx="2244543" cy="278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4C4DF1F-2868-B24C-ADA7-A4F03A1E046E}"/>
              </a:ext>
            </a:extLst>
          </p:cNvPr>
          <p:cNvSpPr txBox="1"/>
          <p:nvPr/>
        </p:nvSpPr>
        <p:spPr>
          <a:xfrm>
            <a:off x="6531003" y="2582358"/>
            <a:ext cx="2058604" cy="24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Certificate</a:t>
            </a:r>
            <a:endParaRPr kumimoji="1" lang="ja-JP" altLang="en-US" sz="14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B773EF-8808-4F42-AF21-B9A90357AFA6}"/>
              </a:ext>
            </a:extLst>
          </p:cNvPr>
          <p:cNvSpPr/>
          <p:nvPr/>
        </p:nvSpPr>
        <p:spPr>
          <a:xfrm>
            <a:off x="6473451" y="3013188"/>
            <a:ext cx="2244543" cy="278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F10C934-CFF5-E844-BC9E-8FDFE1048834}"/>
              </a:ext>
            </a:extLst>
          </p:cNvPr>
          <p:cNvSpPr txBox="1"/>
          <p:nvPr/>
        </p:nvSpPr>
        <p:spPr>
          <a:xfrm>
            <a:off x="6531003" y="3045267"/>
            <a:ext cx="2058604" cy="24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Certificate Verify</a:t>
            </a:r>
            <a:endParaRPr kumimoji="1" lang="ja-JP" altLang="en-US" sz="1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2E1C4D-D46F-914C-9F27-DDDAEF8A0718}"/>
              </a:ext>
            </a:extLst>
          </p:cNvPr>
          <p:cNvSpPr/>
          <p:nvPr/>
        </p:nvSpPr>
        <p:spPr>
          <a:xfrm>
            <a:off x="6484801" y="3425577"/>
            <a:ext cx="2244543" cy="278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D8070E-D703-EF44-BC71-DE4BEF4FE8DF}"/>
              </a:ext>
            </a:extLst>
          </p:cNvPr>
          <p:cNvSpPr txBox="1"/>
          <p:nvPr/>
        </p:nvSpPr>
        <p:spPr>
          <a:xfrm>
            <a:off x="6542353" y="3455194"/>
            <a:ext cx="2058604" cy="24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Finished</a:t>
            </a:r>
            <a:endParaRPr kumimoji="1" lang="ja-JP" altLang="en-US" sz="140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68AEF8C-A5D1-B847-BEE1-EB1ED8D35208}"/>
              </a:ext>
            </a:extLst>
          </p:cNvPr>
          <p:cNvSpPr/>
          <p:nvPr/>
        </p:nvSpPr>
        <p:spPr>
          <a:xfrm>
            <a:off x="5009509" y="3884725"/>
            <a:ext cx="2244543" cy="27815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B367A0-B6D0-424C-88A1-CD6F2BFA5D3D}"/>
              </a:ext>
            </a:extLst>
          </p:cNvPr>
          <p:cNvSpPr txBox="1"/>
          <p:nvPr/>
        </p:nvSpPr>
        <p:spPr>
          <a:xfrm>
            <a:off x="5067061" y="3911882"/>
            <a:ext cx="2058604" cy="24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Finished</a:t>
            </a:r>
            <a:endParaRPr kumimoji="1" lang="ja-JP" altLang="en-US" sz="140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C62C237-4997-1A49-A1BC-C3B691998C99}"/>
              </a:ext>
            </a:extLst>
          </p:cNvPr>
          <p:cNvSpPr/>
          <p:nvPr/>
        </p:nvSpPr>
        <p:spPr>
          <a:xfrm>
            <a:off x="5009509" y="4322938"/>
            <a:ext cx="2244543" cy="27815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BEA07D-4896-2644-A27F-16EB01E00E93}"/>
              </a:ext>
            </a:extLst>
          </p:cNvPr>
          <p:cNvSpPr txBox="1"/>
          <p:nvPr/>
        </p:nvSpPr>
        <p:spPr>
          <a:xfrm>
            <a:off x="5067061" y="4350095"/>
            <a:ext cx="2058604" cy="24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Application Data</a:t>
            </a:r>
            <a:endParaRPr kumimoji="1" lang="ja-JP" altLang="en-US" sz="140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7566FF5-5823-CA4A-8EC9-F7720BB67860}"/>
              </a:ext>
            </a:extLst>
          </p:cNvPr>
          <p:cNvSpPr/>
          <p:nvPr/>
        </p:nvSpPr>
        <p:spPr>
          <a:xfrm>
            <a:off x="6512181" y="4770995"/>
            <a:ext cx="2244543" cy="27815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F3FCCD0-AAA4-104F-85FE-337FBEDEA997}"/>
              </a:ext>
            </a:extLst>
          </p:cNvPr>
          <p:cNvSpPr txBox="1"/>
          <p:nvPr/>
        </p:nvSpPr>
        <p:spPr>
          <a:xfrm>
            <a:off x="6569733" y="4798152"/>
            <a:ext cx="2058604" cy="24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Application Data</a:t>
            </a:r>
            <a:endParaRPr kumimoji="1" lang="ja-JP" altLang="en-US" sz="14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4B785A0-6B4F-8F41-B697-291AFE9C7B92}"/>
              </a:ext>
            </a:extLst>
          </p:cNvPr>
          <p:cNvSpPr/>
          <p:nvPr/>
        </p:nvSpPr>
        <p:spPr>
          <a:xfrm>
            <a:off x="6512181" y="5209206"/>
            <a:ext cx="2244543" cy="27815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11D18E1-7928-1940-94F8-097FEA96C143}"/>
              </a:ext>
            </a:extLst>
          </p:cNvPr>
          <p:cNvSpPr txBox="1"/>
          <p:nvPr/>
        </p:nvSpPr>
        <p:spPr>
          <a:xfrm>
            <a:off x="6569733" y="5236363"/>
            <a:ext cx="2058604" cy="24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Alert (Close Notify)</a:t>
            </a:r>
            <a:endParaRPr kumimoji="1" lang="ja-JP" altLang="en-US" sz="140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710244C-E8A8-7047-8909-7D9E5E337A5A}"/>
              </a:ext>
            </a:extLst>
          </p:cNvPr>
          <p:cNvSpPr/>
          <p:nvPr/>
        </p:nvSpPr>
        <p:spPr>
          <a:xfrm>
            <a:off x="4987990" y="5591938"/>
            <a:ext cx="2244543" cy="27815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5FCC69A-8E6A-1446-8481-E2A167AC8CDE}"/>
              </a:ext>
            </a:extLst>
          </p:cNvPr>
          <p:cNvSpPr txBox="1"/>
          <p:nvPr/>
        </p:nvSpPr>
        <p:spPr>
          <a:xfrm>
            <a:off x="5065458" y="5637966"/>
            <a:ext cx="2058604" cy="24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Alert (Close Notify)</a:t>
            </a:r>
            <a:endParaRPr kumimoji="1" lang="ja-JP" altLang="en-US" sz="140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18CC503-BB09-CC4F-914D-5BE7E2B474F0}"/>
              </a:ext>
            </a:extLst>
          </p:cNvPr>
          <p:cNvSpPr/>
          <p:nvPr/>
        </p:nvSpPr>
        <p:spPr>
          <a:xfrm>
            <a:off x="6461276" y="1710506"/>
            <a:ext cx="2244543" cy="278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73AAA18-8778-0F45-A0E6-EC6772E14024}"/>
              </a:ext>
            </a:extLst>
          </p:cNvPr>
          <p:cNvSpPr txBox="1"/>
          <p:nvPr/>
        </p:nvSpPr>
        <p:spPr>
          <a:xfrm>
            <a:off x="6518828" y="1745047"/>
            <a:ext cx="2058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Server Hello</a:t>
            </a:r>
            <a:endParaRPr kumimoji="1" lang="ja-JP" altLang="en-US" sz="1400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9D0FD680-D576-8143-9D2E-66B7B52B7E97}"/>
              </a:ext>
            </a:extLst>
          </p:cNvPr>
          <p:cNvSpPr/>
          <p:nvPr/>
        </p:nvSpPr>
        <p:spPr>
          <a:xfrm>
            <a:off x="6462384" y="2110333"/>
            <a:ext cx="2244543" cy="278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2E142A1A-E5A9-CD49-B0AC-A177C37DC86A}"/>
              </a:ext>
            </a:extLst>
          </p:cNvPr>
          <p:cNvSpPr txBox="1"/>
          <p:nvPr/>
        </p:nvSpPr>
        <p:spPr>
          <a:xfrm>
            <a:off x="6519936" y="2144874"/>
            <a:ext cx="2058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Encrypted Extension</a:t>
            </a:r>
            <a:endParaRPr lang="ja-JP" altLang="en-US" sz="140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398AF824-A5F7-884B-B49A-E2D2841B2878}"/>
              </a:ext>
            </a:extLst>
          </p:cNvPr>
          <p:cNvSpPr/>
          <p:nvPr/>
        </p:nvSpPr>
        <p:spPr>
          <a:xfrm>
            <a:off x="5007494" y="1238920"/>
            <a:ext cx="2244543" cy="278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DCD3DF8-A609-6B43-9187-42123E6C6A83}"/>
              </a:ext>
            </a:extLst>
          </p:cNvPr>
          <p:cNvSpPr txBox="1"/>
          <p:nvPr/>
        </p:nvSpPr>
        <p:spPr>
          <a:xfrm>
            <a:off x="5065046" y="1275922"/>
            <a:ext cx="2058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Client Hello</a:t>
            </a:r>
            <a:endParaRPr kumimoji="1" lang="ja-JP" altLang="en-US" sz="1400"/>
          </a:p>
        </p:txBody>
      </p: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3F147EA7-EC8A-E44F-B2B9-495972FF800F}"/>
              </a:ext>
            </a:extLst>
          </p:cNvPr>
          <p:cNvGrpSpPr/>
          <p:nvPr/>
        </p:nvGrpSpPr>
        <p:grpSpPr>
          <a:xfrm>
            <a:off x="7266198" y="4036920"/>
            <a:ext cx="860791" cy="405250"/>
            <a:chOff x="5208265" y="4036920"/>
            <a:chExt cx="2947599" cy="405250"/>
          </a:xfrm>
        </p:grpSpPr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E5F5F357-A095-934F-8498-9BB8B492595D}"/>
                </a:ext>
              </a:extLst>
            </p:cNvPr>
            <p:cNvCxnSpPr>
              <a:cxnSpLocks/>
            </p:cNvCxnSpPr>
            <p:nvPr/>
          </p:nvCxnSpPr>
          <p:spPr>
            <a:xfrm>
              <a:off x="5217232" y="4036920"/>
              <a:ext cx="2938632" cy="5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BD69DA05-BC40-2144-9A48-3AADCA769B82}"/>
                </a:ext>
              </a:extLst>
            </p:cNvPr>
            <p:cNvCxnSpPr>
              <a:cxnSpLocks/>
            </p:cNvCxnSpPr>
            <p:nvPr/>
          </p:nvCxnSpPr>
          <p:spPr>
            <a:xfrm>
              <a:off x="5208265" y="4436747"/>
              <a:ext cx="2938632" cy="5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51BBD92A-8CBF-E147-BB5B-FC9F36382CAA}"/>
              </a:ext>
            </a:extLst>
          </p:cNvPr>
          <p:cNvGrpSpPr/>
          <p:nvPr/>
        </p:nvGrpSpPr>
        <p:grpSpPr>
          <a:xfrm>
            <a:off x="5676888" y="1857126"/>
            <a:ext cx="870623" cy="3492764"/>
            <a:chOff x="3618920" y="1857126"/>
            <a:chExt cx="2928591" cy="3492764"/>
          </a:xfrm>
        </p:grpSpPr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62FF672F-D21C-C749-94DF-F698326F40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7885" y="1857126"/>
              <a:ext cx="2890943" cy="1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26603C7B-238E-1F4E-B07A-89E499D35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0432" y="2235439"/>
              <a:ext cx="2890943" cy="1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ED87E291-7C13-6C43-9E48-A79887951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8920" y="2698018"/>
              <a:ext cx="2890943" cy="1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矢印コネクタ 95">
              <a:extLst>
                <a:ext uri="{FF2B5EF4-FFF2-40B4-BE49-F238E27FC236}">
                  <a16:creationId xmlns:a16="http://schemas.microsoft.com/office/drawing/2014/main" id="{799277A6-EC99-F243-B973-BDA48F545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1467" y="3140879"/>
              <a:ext cx="2890943" cy="1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717F0C99-2F10-8140-8C3F-E60752D8C5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4017" y="3551465"/>
              <a:ext cx="2890943" cy="1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57ED94C5-06B8-3049-90C1-86BF2AEA2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4018" y="4939196"/>
              <a:ext cx="2890943" cy="1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4CB4AEC3-E014-9E4A-933E-B6A428ECE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6568" y="5349782"/>
              <a:ext cx="2890943" cy="1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右中かっこ 99">
            <a:extLst>
              <a:ext uri="{FF2B5EF4-FFF2-40B4-BE49-F238E27FC236}">
                <a16:creationId xmlns:a16="http://schemas.microsoft.com/office/drawing/2014/main" id="{9A07A8A1-B451-0A40-8BF5-1CE30A07E088}"/>
              </a:ext>
            </a:extLst>
          </p:cNvPr>
          <p:cNvSpPr/>
          <p:nvPr/>
        </p:nvSpPr>
        <p:spPr>
          <a:xfrm>
            <a:off x="8884697" y="1238920"/>
            <a:ext cx="537883" cy="2923955"/>
          </a:xfrm>
          <a:prstGeom prst="rightBrace">
            <a:avLst>
              <a:gd name="adj1" fmla="val 8333"/>
              <a:gd name="adj2" fmla="val 4924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右中かっこ 101">
            <a:extLst>
              <a:ext uri="{FF2B5EF4-FFF2-40B4-BE49-F238E27FC236}">
                <a16:creationId xmlns:a16="http://schemas.microsoft.com/office/drawing/2014/main" id="{3E824AD6-6870-884D-B402-525D31DC6D51}"/>
              </a:ext>
            </a:extLst>
          </p:cNvPr>
          <p:cNvSpPr/>
          <p:nvPr/>
        </p:nvSpPr>
        <p:spPr>
          <a:xfrm>
            <a:off x="8896355" y="4162875"/>
            <a:ext cx="537883" cy="1002829"/>
          </a:xfrm>
          <a:prstGeom prst="rightBrace">
            <a:avLst>
              <a:gd name="adj1" fmla="val 8333"/>
              <a:gd name="adj2" fmla="val 4924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ED45B25B-C583-2146-8E35-B6FC4E35F577}"/>
              </a:ext>
            </a:extLst>
          </p:cNvPr>
          <p:cNvSpPr txBox="1"/>
          <p:nvPr/>
        </p:nvSpPr>
        <p:spPr>
          <a:xfrm>
            <a:off x="9636209" y="2502226"/>
            <a:ext cx="339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ハンドシェイク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EC2667F8-458E-6147-85B0-758287FF3A68}"/>
              </a:ext>
            </a:extLst>
          </p:cNvPr>
          <p:cNvSpPr txBox="1"/>
          <p:nvPr/>
        </p:nvSpPr>
        <p:spPr>
          <a:xfrm>
            <a:off x="9470321" y="4437794"/>
            <a:ext cx="339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アプリケーションデータ</a:t>
            </a:r>
          </a:p>
        </p:txBody>
      </p:sp>
      <p:sp>
        <p:nvSpPr>
          <p:cNvPr id="106" name="右中かっこ 105">
            <a:extLst>
              <a:ext uri="{FF2B5EF4-FFF2-40B4-BE49-F238E27FC236}">
                <a16:creationId xmlns:a16="http://schemas.microsoft.com/office/drawing/2014/main" id="{4EB1FCCD-62E5-1E46-B85C-00A12F57CD30}"/>
              </a:ext>
            </a:extLst>
          </p:cNvPr>
          <p:cNvSpPr/>
          <p:nvPr/>
        </p:nvSpPr>
        <p:spPr>
          <a:xfrm>
            <a:off x="8884697" y="5236363"/>
            <a:ext cx="537883" cy="873981"/>
          </a:xfrm>
          <a:prstGeom prst="rightBrace">
            <a:avLst>
              <a:gd name="adj1" fmla="val 8333"/>
              <a:gd name="adj2" fmla="val 4924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18348440-EB55-FE47-9DF4-F7B81B2E3628}"/>
              </a:ext>
            </a:extLst>
          </p:cNvPr>
          <p:cNvSpPr txBox="1"/>
          <p:nvPr/>
        </p:nvSpPr>
        <p:spPr>
          <a:xfrm>
            <a:off x="9470320" y="5487356"/>
            <a:ext cx="339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切断</a:t>
            </a:r>
            <a:endParaRPr kumimoji="1" lang="ja-JP" altLang="en-US"/>
          </a:p>
        </p:txBody>
      </p: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F80CD9CA-5A79-8346-849E-7BEA2F3E4160}"/>
              </a:ext>
            </a:extLst>
          </p:cNvPr>
          <p:cNvCxnSpPr>
            <a:cxnSpLocks/>
          </p:cNvCxnSpPr>
          <p:nvPr/>
        </p:nvCxnSpPr>
        <p:spPr>
          <a:xfrm>
            <a:off x="7270935" y="5756047"/>
            <a:ext cx="894860" cy="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EA2ECDD3-B861-2F4F-9487-C5D3E73C8F60}"/>
              </a:ext>
            </a:extLst>
          </p:cNvPr>
          <p:cNvSpPr txBox="1"/>
          <p:nvPr/>
        </p:nvSpPr>
        <p:spPr>
          <a:xfrm>
            <a:off x="2986381" y="1654321"/>
            <a:ext cx="339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暗号化される範囲</a:t>
            </a:r>
          </a:p>
        </p:txBody>
      </p:sp>
    </p:spTree>
    <p:extLst>
      <p:ext uri="{BB962C8B-B14F-4D97-AF65-F5344CB8AC3E}">
        <p14:creationId xmlns:p14="http://schemas.microsoft.com/office/powerpoint/2010/main" val="213960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5F03065-1006-EC40-90D4-42F242439802}"/>
              </a:ext>
            </a:extLst>
          </p:cNvPr>
          <p:cNvSpPr/>
          <p:nvPr/>
        </p:nvSpPr>
        <p:spPr>
          <a:xfrm>
            <a:off x="3101532" y="3479042"/>
            <a:ext cx="5007873" cy="3492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510A499-32D2-0644-B9FE-77DA38D324F6}"/>
              </a:ext>
            </a:extLst>
          </p:cNvPr>
          <p:cNvSpPr/>
          <p:nvPr/>
        </p:nvSpPr>
        <p:spPr>
          <a:xfrm>
            <a:off x="3094252" y="4096427"/>
            <a:ext cx="5007873" cy="20809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DF7B199-6ECA-6E4B-865C-49D1D59FED64}"/>
              </a:ext>
            </a:extLst>
          </p:cNvPr>
          <p:cNvSpPr txBox="1"/>
          <p:nvPr/>
        </p:nvSpPr>
        <p:spPr>
          <a:xfrm>
            <a:off x="1726892" y="3095395"/>
            <a:ext cx="202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暗号化される範囲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954E689-91F3-AA46-AF29-0174BD57501E}"/>
              </a:ext>
            </a:extLst>
          </p:cNvPr>
          <p:cNvCxnSpPr>
            <a:cxnSpLocks/>
          </p:cNvCxnSpPr>
          <p:nvPr/>
        </p:nvCxnSpPr>
        <p:spPr>
          <a:xfrm>
            <a:off x="7468741" y="755724"/>
            <a:ext cx="0" cy="594629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507CD2D-3DC3-0244-A638-50943F55CE45}"/>
              </a:ext>
            </a:extLst>
          </p:cNvPr>
          <p:cNvCxnSpPr>
            <a:cxnSpLocks/>
          </p:cNvCxnSpPr>
          <p:nvPr/>
        </p:nvCxnSpPr>
        <p:spPr>
          <a:xfrm>
            <a:off x="4663733" y="656216"/>
            <a:ext cx="0" cy="6002768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B58DF50-0EFF-1E46-8ADC-B4743FF10B10}"/>
              </a:ext>
            </a:extLst>
          </p:cNvPr>
          <p:cNvSpPr txBox="1"/>
          <p:nvPr/>
        </p:nvSpPr>
        <p:spPr>
          <a:xfrm>
            <a:off x="3954207" y="3112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クライアント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12D6202-A0BF-6D4B-9878-CCD0AA60A44C}"/>
              </a:ext>
            </a:extLst>
          </p:cNvPr>
          <p:cNvSpPr txBox="1"/>
          <p:nvPr/>
        </p:nvSpPr>
        <p:spPr>
          <a:xfrm>
            <a:off x="7030159" y="3351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</a:t>
            </a:r>
          </a:p>
        </p:txBody>
      </p:sp>
      <p:sp>
        <p:nvSpPr>
          <p:cNvPr id="100" name="右中かっこ 99">
            <a:extLst>
              <a:ext uri="{FF2B5EF4-FFF2-40B4-BE49-F238E27FC236}">
                <a16:creationId xmlns:a16="http://schemas.microsoft.com/office/drawing/2014/main" id="{9A07A8A1-B451-0A40-8BF5-1CE30A07E088}"/>
              </a:ext>
            </a:extLst>
          </p:cNvPr>
          <p:cNvSpPr/>
          <p:nvPr/>
        </p:nvSpPr>
        <p:spPr>
          <a:xfrm>
            <a:off x="8143560" y="1238920"/>
            <a:ext cx="537883" cy="3298900"/>
          </a:xfrm>
          <a:prstGeom prst="rightBrace">
            <a:avLst>
              <a:gd name="adj1" fmla="val 8333"/>
              <a:gd name="adj2" fmla="val 4924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右中かっこ 101">
            <a:extLst>
              <a:ext uri="{FF2B5EF4-FFF2-40B4-BE49-F238E27FC236}">
                <a16:creationId xmlns:a16="http://schemas.microsoft.com/office/drawing/2014/main" id="{3E824AD6-6870-884D-B402-525D31DC6D51}"/>
              </a:ext>
            </a:extLst>
          </p:cNvPr>
          <p:cNvSpPr/>
          <p:nvPr/>
        </p:nvSpPr>
        <p:spPr>
          <a:xfrm>
            <a:off x="8143560" y="4645774"/>
            <a:ext cx="535186" cy="727910"/>
          </a:xfrm>
          <a:prstGeom prst="rightBrace">
            <a:avLst>
              <a:gd name="adj1" fmla="val 8333"/>
              <a:gd name="adj2" fmla="val 4924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ED45B25B-C583-2146-8E35-B6FC4E35F577}"/>
              </a:ext>
            </a:extLst>
          </p:cNvPr>
          <p:cNvSpPr txBox="1"/>
          <p:nvPr/>
        </p:nvSpPr>
        <p:spPr>
          <a:xfrm>
            <a:off x="8782201" y="2681270"/>
            <a:ext cx="339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ハンドシェイク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EC2667F8-458E-6147-85B0-758287FF3A68}"/>
              </a:ext>
            </a:extLst>
          </p:cNvPr>
          <p:cNvSpPr txBox="1"/>
          <p:nvPr/>
        </p:nvSpPr>
        <p:spPr>
          <a:xfrm>
            <a:off x="8620818" y="4869801"/>
            <a:ext cx="339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アプリケーションデータ</a:t>
            </a:r>
          </a:p>
        </p:txBody>
      </p:sp>
      <p:sp>
        <p:nvSpPr>
          <p:cNvPr id="106" name="右中かっこ 105">
            <a:extLst>
              <a:ext uri="{FF2B5EF4-FFF2-40B4-BE49-F238E27FC236}">
                <a16:creationId xmlns:a16="http://schemas.microsoft.com/office/drawing/2014/main" id="{4EB1FCCD-62E5-1E46-B85C-00A12F57CD30}"/>
              </a:ext>
            </a:extLst>
          </p:cNvPr>
          <p:cNvSpPr/>
          <p:nvPr/>
        </p:nvSpPr>
        <p:spPr>
          <a:xfrm>
            <a:off x="8143561" y="5481639"/>
            <a:ext cx="537882" cy="628705"/>
          </a:xfrm>
          <a:prstGeom prst="rightBrace">
            <a:avLst>
              <a:gd name="adj1" fmla="val 8333"/>
              <a:gd name="adj2" fmla="val 4924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18348440-EB55-FE47-9DF4-F7B81B2E3628}"/>
              </a:ext>
            </a:extLst>
          </p:cNvPr>
          <p:cNvSpPr txBox="1"/>
          <p:nvPr/>
        </p:nvSpPr>
        <p:spPr>
          <a:xfrm>
            <a:off x="8650375" y="5686464"/>
            <a:ext cx="339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切断</a:t>
            </a:r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1A9EDAF-ADF6-6247-AAC6-2781D063AB86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6318395" y="1139042"/>
            <a:ext cx="10766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4660471-5ED3-024B-B828-48EDA1ED0E5E}"/>
              </a:ext>
            </a:extLst>
          </p:cNvPr>
          <p:cNvSpPr/>
          <p:nvPr/>
        </p:nvSpPr>
        <p:spPr>
          <a:xfrm>
            <a:off x="5732314" y="2093688"/>
            <a:ext cx="2244543" cy="2269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4C4DF1F-2868-B24C-ADA7-A4F03A1E046E}"/>
              </a:ext>
            </a:extLst>
          </p:cNvPr>
          <p:cNvSpPr txBox="1"/>
          <p:nvPr/>
        </p:nvSpPr>
        <p:spPr>
          <a:xfrm>
            <a:off x="5789866" y="2121876"/>
            <a:ext cx="2058604" cy="25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Server Key Exchange</a:t>
            </a:r>
            <a:endParaRPr kumimoji="1" lang="ja-JP" altLang="en-US" sz="14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B773EF-8808-4F42-AF21-B9A90357AFA6}"/>
              </a:ext>
            </a:extLst>
          </p:cNvPr>
          <p:cNvSpPr/>
          <p:nvPr/>
        </p:nvSpPr>
        <p:spPr>
          <a:xfrm>
            <a:off x="5732314" y="2473459"/>
            <a:ext cx="2244543" cy="2269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F10C934-CFF5-E844-BC9E-8FDFE1048834}"/>
              </a:ext>
            </a:extLst>
          </p:cNvPr>
          <p:cNvSpPr txBox="1"/>
          <p:nvPr/>
        </p:nvSpPr>
        <p:spPr>
          <a:xfrm>
            <a:off x="5789866" y="2499638"/>
            <a:ext cx="2058604" cy="25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Server Hello  Done</a:t>
            </a:r>
            <a:endParaRPr kumimoji="1" lang="ja-JP" altLang="en-US" sz="1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2E1C4D-D46F-914C-9F27-DDDAEF8A0718}"/>
              </a:ext>
            </a:extLst>
          </p:cNvPr>
          <p:cNvSpPr/>
          <p:nvPr/>
        </p:nvSpPr>
        <p:spPr>
          <a:xfrm>
            <a:off x="5743664" y="3879135"/>
            <a:ext cx="2244543" cy="2269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D8070E-D703-EF44-BC71-DE4BEF4FE8DF}"/>
              </a:ext>
            </a:extLst>
          </p:cNvPr>
          <p:cNvSpPr txBox="1"/>
          <p:nvPr/>
        </p:nvSpPr>
        <p:spPr>
          <a:xfrm>
            <a:off x="5801216" y="3903304"/>
            <a:ext cx="2058604" cy="25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Change Cipher Spec</a:t>
            </a:r>
            <a:endParaRPr kumimoji="1" lang="ja-JP" altLang="en-US" sz="140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68AEF8C-A5D1-B847-BEE1-EB1ED8D35208}"/>
              </a:ext>
            </a:extLst>
          </p:cNvPr>
          <p:cNvSpPr/>
          <p:nvPr/>
        </p:nvSpPr>
        <p:spPr>
          <a:xfrm>
            <a:off x="4105774" y="3497202"/>
            <a:ext cx="2244543" cy="226987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B367A0-B6D0-424C-88A1-CD6F2BFA5D3D}"/>
              </a:ext>
            </a:extLst>
          </p:cNvPr>
          <p:cNvSpPr txBox="1"/>
          <p:nvPr/>
        </p:nvSpPr>
        <p:spPr>
          <a:xfrm>
            <a:off x="4163325" y="3519364"/>
            <a:ext cx="2260715" cy="25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Enc Handshake Message</a:t>
            </a:r>
            <a:endParaRPr kumimoji="1" lang="ja-JP" altLang="en-US" sz="140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C62C237-4997-1A49-A1BC-C3B691998C99}"/>
              </a:ext>
            </a:extLst>
          </p:cNvPr>
          <p:cNvSpPr/>
          <p:nvPr/>
        </p:nvSpPr>
        <p:spPr>
          <a:xfrm>
            <a:off x="4075867" y="4736228"/>
            <a:ext cx="2244543" cy="226987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BEA07D-4896-2644-A27F-16EB01E00E93}"/>
              </a:ext>
            </a:extLst>
          </p:cNvPr>
          <p:cNvSpPr txBox="1"/>
          <p:nvPr/>
        </p:nvSpPr>
        <p:spPr>
          <a:xfrm>
            <a:off x="4133419" y="4758390"/>
            <a:ext cx="2058604" cy="19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Application Data</a:t>
            </a:r>
            <a:endParaRPr kumimoji="1" lang="ja-JP" altLang="en-US" sz="140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7566FF5-5823-CA4A-8EC9-F7720BB67860}"/>
              </a:ext>
            </a:extLst>
          </p:cNvPr>
          <p:cNvSpPr/>
          <p:nvPr/>
        </p:nvSpPr>
        <p:spPr>
          <a:xfrm>
            <a:off x="5771044" y="5101870"/>
            <a:ext cx="2244543" cy="226987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F3FCCD0-AAA4-104F-85FE-337FBEDEA997}"/>
              </a:ext>
            </a:extLst>
          </p:cNvPr>
          <p:cNvSpPr txBox="1"/>
          <p:nvPr/>
        </p:nvSpPr>
        <p:spPr>
          <a:xfrm>
            <a:off x="5828596" y="5124032"/>
            <a:ext cx="2058604" cy="19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Application Data</a:t>
            </a:r>
            <a:endParaRPr kumimoji="1" lang="ja-JP" altLang="en-US" sz="14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4B785A0-6B4F-8F41-B697-291AFE9C7B92}"/>
              </a:ext>
            </a:extLst>
          </p:cNvPr>
          <p:cNvSpPr/>
          <p:nvPr/>
        </p:nvSpPr>
        <p:spPr>
          <a:xfrm>
            <a:off x="5771044" y="5459477"/>
            <a:ext cx="2244543" cy="226987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11D18E1-7928-1940-94F8-097FEA96C143}"/>
              </a:ext>
            </a:extLst>
          </p:cNvPr>
          <p:cNvSpPr txBox="1"/>
          <p:nvPr/>
        </p:nvSpPr>
        <p:spPr>
          <a:xfrm>
            <a:off x="5828596" y="5481639"/>
            <a:ext cx="2058604" cy="19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Alert (Close Notify)</a:t>
            </a:r>
            <a:endParaRPr kumimoji="1" lang="ja-JP" altLang="en-US" sz="140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710244C-E8A8-7047-8909-7D9E5E337A5A}"/>
              </a:ext>
            </a:extLst>
          </p:cNvPr>
          <p:cNvSpPr/>
          <p:nvPr/>
        </p:nvSpPr>
        <p:spPr>
          <a:xfrm>
            <a:off x="4054348" y="5771810"/>
            <a:ext cx="2244543" cy="226987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5FCC69A-8E6A-1446-8481-E2A167AC8CDE}"/>
              </a:ext>
            </a:extLst>
          </p:cNvPr>
          <p:cNvSpPr txBox="1"/>
          <p:nvPr/>
        </p:nvSpPr>
        <p:spPr>
          <a:xfrm>
            <a:off x="4131816" y="5809372"/>
            <a:ext cx="2058604" cy="19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Alert (Close Notify)</a:t>
            </a:r>
            <a:endParaRPr kumimoji="1" lang="ja-JP" altLang="en-US" sz="140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18CC503-BB09-CC4F-914D-5BE7E2B474F0}"/>
              </a:ext>
            </a:extLst>
          </p:cNvPr>
          <p:cNvSpPr/>
          <p:nvPr/>
        </p:nvSpPr>
        <p:spPr>
          <a:xfrm>
            <a:off x="5720139" y="1410391"/>
            <a:ext cx="2244543" cy="2269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73AAA18-8778-0F45-A0E6-EC6772E14024}"/>
              </a:ext>
            </a:extLst>
          </p:cNvPr>
          <p:cNvSpPr txBox="1"/>
          <p:nvPr/>
        </p:nvSpPr>
        <p:spPr>
          <a:xfrm>
            <a:off x="5777691" y="1438579"/>
            <a:ext cx="2058604" cy="25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Server Hello</a:t>
            </a:r>
            <a:endParaRPr kumimoji="1" lang="ja-JP" altLang="en-US" sz="1400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9D0FD680-D576-8143-9D2E-66B7B52B7E97}"/>
              </a:ext>
            </a:extLst>
          </p:cNvPr>
          <p:cNvSpPr/>
          <p:nvPr/>
        </p:nvSpPr>
        <p:spPr>
          <a:xfrm>
            <a:off x="5721247" y="1736674"/>
            <a:ext cx="2244543" cy="2269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2E142A1A-E5A9-CD49-B0AC-A177C37DC86A}"/>
              </a:ext>
            </a:extLst>
          </p:cNvPr>
          <p:cNvSpPr txBox="1"/>
          <p:nvPr/>
        </p:nvSpPr>
        <p:spPr>
          <a:xfrm>
            <a:off x="5778799" y="1764862"/>
            <a:ext cx="2058604" cy="25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Certificate</a:t>
            </a:r>
            <a:endParaRPr lang="ja-JP" altLang="en-US" sz="140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398AF824-A5F7-884B-B49A-E2D2841B2878}"/>
              </a:ext>
            </a:extLst>
          </p:cNvPr>
          <p:cNvSpPr/>
          <p:nvPr/>
        </p:nvSpPr>
        <p:spPr>
          <a:xfrm>
            <a:off x="4073852" y="1025548"/>
            <a:ext cx="2244543" cy="2269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DCD3DF8-A609-6B43-9187-42123E6C6A83}"/>
              </a:ext>
            </a:extLst>
          </p:cNvPr>
          <p:cNvSpPr txBox="1"/>
          <p:nvPr/>
        </p:nvSpPr>
        <p:spPr>
          <a:xfrm>
            <a:off x="4131404" y="1055744"/>
            <a:ext cx="2058604" cy="25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Client Hello</a:t>
            </a:r>
            <a:endParaRPr kumimoji="1" lang="ja-JP" altLang="en-US" sz="140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33BDC4D-E7B2-EE40-B5AC-B55F2AC06C8D}"/>
              </a:ext>
            </a:extLst>
          </p:cNvPr>
          <p:cNvSpPr/>
          <p:nvPr/>
        </p:nvSpPr>
        <p:spPr>
          <a:xfrm>
            <a:off x="4088415" y="2843774"/>
            <a:ext cx="2244543" cy="226987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AC6DE8F-AF65-734D-B39E-D793F7641896}"/>
              </a:ext>
            </a:extLst>
          </p:cNvPr>
          <p:cNvSpPr txBox="1"/>
          <p:nvPr/>
        </p:nvSpPr>
        <p:spPr>
          <a:xfrm>
            <a:off x="4145967" y="2865936"/>
            <a:ext cx="2058604" cy="25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Client Key Exchange</a:t>
            </a:r>
            <a:endParaRPr kumimoji="1" lang="ja-JP" altLang="en-US" sz="140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93D76481-DCD8-5645-81E4-E74CA1214050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332958" y="2957268"/>
            <a:ext cx="1094317" cy="15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18E2DC2-EBB6-8943-BA25-3C139F990C33}"/>
              </a:ext>
            </a:extLst>
          </p:cNvPr>
          <p:cNvSpPr/>
          <p:nvPr/>
        </p:nvSpPr>
        <p:spPr>
          <a:xfrm>
            <a:off x="5734698" y="4170303"/>
            <a:ext cx="2244543" cy="2269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65D0FA1-1C27-004A-9DF6-0D2956F98114}"/>
              </a:ext>
            </a:extLst>
          </p:cNvPr>
          <p:cNvSpPr txBox="1"/>
          <p:nvPr/>
        </p:nvSpPr>
        <p:spPr>
          <a:xfrm>
            <a:off x="5803007" y="4194472"/>
            <a:ext cx="2351309" cy="25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Enc Handshake </a:t>
            </a:r>
            <a:r>
              <a:rPr kumimoji="1" lang="en-US" altLang="ja-JP" sz="1400" dirty="0"/>
              <a:t>Mes</a:t>
            </a:r>
            <a:r>
              <a:rPr lang="en-US" altLang="ja-JP" sz="1400" dirty="0"/>
              <a:t>sage</a:t>
            </a:r>
            <a:endParaRPr kumimoji="1" lang="ja-JP" altLang="en-US" sz="1400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62FF672F-D21C-C749-94DF-F698326F40CD}"/>
              </a:ext>
            </a:extLst>
          </p:cNvPr>
          <p:cNvCxnSpPr>
            <a:cxnSpLocks/>
          </p:cNvCxnSpPr>
          <p:nvPr/>
        </p:nvCxnSpPr>
        <p:spPr>
          <a:xfrm flipV="1">
            <a:off x="4794813" y="1530042"/>
            <a:ext cx="1001623" cy="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26603C7B-238E-1F4E-B07A-89E499D3511F}"/>
              </a:ext>
            </a:extLst>
          </p:cNvPr>
          <p:cNvCxnSpPr>
            <a:cxnSpLocks/>
          </p:cNvCxnSpPr>
          <p:nvPr/>
        </p:nvCxnSpPr>
        <p:spPr>
          <a:xfrm flipV="1">
            <a:off x="4799160" y="1838769"/>
            <a:ext cx="1001623" cy="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ED87E291-7C13-6C43-9E48-A79887951C26}"/>
              </a:ext>
            </a:extLst>
          </p:cNvPr>
          <p:cNvCxnSpPr>
            <a:cxnSpLocks/>
          </p:cNvCxnSpPr>
          <p:nvPr/>
        </p:nvCxnSpPr>
        <p:spPr>
          <a:xfrm flipV="1">
            <a:off x="4791707" y="2216261"/>
            <a:ext cx="1001623" cy="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799277A6-EC99-F243-B973-BDA48F54554D}"/>
              </a:ext>
            </a:extLst>
          </p:cNvPr>
          <p:cNvCxnSpPr>
            <a:cxnSpLocks/>
          </p:cNvCxnSpPr>
          <p:nvPr/>
        </p:nvCxnSpPr>
        <p:spPr>
          <a:xfrm flipV="1">
            <a:off x="4796054" y="2577663"/>
            <a:ext cx="1001623" cy="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717F0C99-2F10-8140-8C3F-E60752D8C5DC}"/>
              </a:ext>
            </a:extLst>
          </p:cNvPr>
          <p:cNvCxnSpPr>
            <a:cxnSpLocks/>
          </p:cNvCxnSpPr>
          <p:nvPr/>
        </p:nvCxnSpPr>
        <p:spPr>
          <a:xfrm flipV="1">
            <a:off x="4800402" y="3981867"/>
            <a:ext cx="1001623" cy="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57ED94C5-06B8-3049-90C1-86BF2AEA2307}"/>
              </a:ext>
            </a:extLst>
          </p:cNvPr>
          <p:cNvCxnSpPr>
            <a:cxnSpLocks/>
          </p:cNvCxnSpPr>
          <p:nvPr/>
        </p:nvCxnSpPr>
        <p:spPr>
          <a:xfrm flipV="1">
            <a:off x="4800403" y="5239133"/>
            <a:ext cx="1001623" cy="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4CB4AEC3-E014-9E4A-933E-B6A428ECEFC4}"/>
              </a:ext>
            </a:extLst>
          </p:cNvPr>
          <p:cNvCxnSpPr>
            <a:cxnSpLocks/>
          </p:cNvCxnSpPr>
          <p:nvPr/>
        </p:nvCxnSpPr>
        <p:spPr>
          <a:xfrm flipV="1">
            <a:off x="4804751" y="5574196"/>
            <a:ext cx="1001623" cy="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1C4FAE79-168B-6C4B-B090-5E4400A23A70}"/>
              </a:ext>
            </a:extLst>
          </p:cNvPr>
          <p:cNvCxnSpPr>
            <a:cxnSpLocks/>
          </p:cNvCxnSpPr>
          <p:nvPr/>
        </p:nvCxnSpPr>
        <p:spPr>
          <a:xfrm flipV="1">
            <a:off x="4797296" y="4273035"/>
            <a:ext cx="1001623" cy="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F29BD3E-1349-C64D-9DA6-25AA06A8A097}"/>
              </a:ext>
            </a:extLst>
          </p:cNvPr>
          <p:cNvSpPr/>
          <p:nvPr/>
        </p:nvSpPr>
        <p:spPr>
          <a:xfrm>
            <a:off x="4086052" y="3191401"/>
            <a:ext cx="2244543" cy="226987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9A119F2-6B3A-804B-A1BA-9CBCDB141E14}"/>
              </a:ext>
            </a:extLst>
          </p:cNvPr>
          <p:cNvSpPr txBox="1"/>
          <p:nvPr/>
        </p:nvSpPr>
        <p:spPr>
          <a:xfrm>
            <a:off x="4143604" y="3213562"/>
            <a:ext cx="2058604" cy="25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Change Cipher Spec</a:t>
            </a:r>
            <a:endParaRPr kumimoji="1" lang="ja-JP" altLang="en-US" sz="1400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E5F5F357-A095-934F-8498-9BB8B492595D}"/>
              </a:ext>
            </a:extLst>
          </p:cNvPr>
          <p:cNvCxnSpPr>
            <a:cxnSpLocks/>
          </p:cNvCxnSpPr>
          <p:nvPr/>
        </p:nvCxnSpPr>
        <p:spPr>
          <a:xfrm>
            <a:off x="6361805" y="3611807"/>
            <a:ext cx="1072730" cy="4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BD69DA05-BC40-2144-9A48-3AADCA769B82}"/>
              </a:ext>
            </a:extLst>
          </p:cNvPr>
          <p:cNvCxnSpPr>
            <a:cxnSpLocks/>
          </p:cNvCxnSpPr>
          <p:nvPr/>
        </p:nvCxnSpPr>
        <p:spPr>
          <a:xfrm>
            <a:off x="6338723" y="4829103"/>
            <a:ext cx="1072730" cy="4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145F86D3-B45D-854E-B995-41980E262DE4}"/>
              </a:ext>
            </a:extLst>
          </p:cNvPr>
          <p:cNvCxnSpPr>
            <a:cxnSpLocks/>
          </p:cNvCxnSpPr>
          <p:nvPr/>
        </p:nvCxnSpPr>
        <p:spPr>
          <a:xfrm>
            <a:off x="6354606" y="3306005"/>
            <a:ext cx="1072730" cy="4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0A081C24-B684-4440-8150-FB847EEE9BEF}"/>
              </a:ext>
            </a:extLst>
          </p:cNvPr>
          <p:cNvCxnSpPr>
            <a:cxnSpLocks/>
          </p:cNvCxnSpPr>
          <p:nvPr/>
        </p:nvCxnSpPr>
        <p:spPr>
          <a:xfrm>
            <a:off x="6330917" y="5901943"/>
            <a:ext cx="10766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2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67D203EF-C45F-074C-953E-F2CAFD9B4993}"/>
              </a:ext>
            </a:extLst>
          </p:cNvPr>
          <p:cNvSpPr/>
          <p:nvPr/>
        </p:nvSpPr>
        <p:spPr>
          <a:xfrm>
            <a:off x="3982123" y="2052824"/>
            <a:ext cx="5007873" cy="40575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BB3CFFE3-BCA6-5840-9A32-237CFCC4798B}"/>
              </a:ext>
            </a:extLst>
          </p:cNvPr>
          <p:cNvSpPr/>
          <p:nvPr/>
        </p:nvSpPr>
        <p:spPr>
          <a:xfrm>
            <a:off x="9332171" y="2940713"/>
            <a:ext cx="2244543" cy="2269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84E673A-5F43-DB41-A362-A19E1DA78862}"/>
              </a:ext>
            </a:extLst>
          </p:cNvPr>
          <p:cNvSpPr txBox="1"/>
          <p:nvPr/>
        </p:nvSpPr>
        <p:spPr>
          <a:xfrm>
            <a:off x="9389723" y="2968901"/>
            <a:ext cx="2058604" cy="25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Server Key Exchange</a:t>
            </a:r>
            <a:endParaRPr kumimoji="1" lang="ja-JP" altLang="en-US" sz="140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32A5A99-3A57-1F48-A789-66AE0FEBE6DA}"/>
              </a:ext>
            </a:extLst>
          </p:cNvPr>
          <p:cNvSpPr/>
          <p:nvPr/>
        </p:nvSpPr>
        <p:spPr>
          <a:xfrm>
            <a:off x="9332171" y="3387863"/>
            <a:ext cx="2244543" cy="2269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E5259BE-5A59-FD4E-9FBD-CACD654964E6}"/>
              </a:ext>
            </a:extLst>
          </p:cNvPr>
          <p:cNvSpPr txBox="1"/>
          <p:nvPr/>
        </p:nvSpPr>
        <p:spPr>
          <a:xfrm>
            <a:off x="9389723" y="3414042"/>
            <a:ext cx="2058604" cy="25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Server Hello  Done</a:t>
            </a:r>
            <a:endParaRPr kumimoji="1" lang="ja-JP" altLang="en-US" sz="140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082762F-FEE4-584F-9A7E-1765FC78AA88}"/>
              </a:ext>
            </a:extLst>
          </p:cNvPr>
          <p:cNvSpPr/>
          <p:nvPr/>
        </p:nvSpPr>
        <p:spPr>
          <a:xfrm>
            <a:off x="9319996" y="1689527"/>
            <a:ext cx="2244543" cy="2269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A9343C9-CEEA-CC42-80E7-AFE6D067964E}"/>
              </a:ext>
            </a:extLst>
          </p:cNvPr>
          <p:cNvSpPr txBox="1"/>
          <p:nvPr/>
        </p:nvSpPr>
        <p:spPr>
          <a:xfrm>
            <a:off x="9377548" y="1717715"/>
            <a:ext cx="2058604" cy="25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Server Hello</a:t>
            </a:r>
            <a:endParaRPr kumimoji="1" lang="ja-JP" altLang="en-US" sz="140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B39EFE4-DE70-9B44-82CC-641CEFB0264D}"/>
              </a:ext>
            </a:extLst>
          </p:cNvPr>
          <p:cNvSpPr/>
          <p:nvPr/>
        </p:nvSpPr>
        <p:spPr>
          <a:xfrm>
            <a:off x="9321104" y="2516321"/>
            <a:ext cx="2244543" cy="2269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3D516BA-EA24-C54F-A982-09B36BCE75D3}"/>
              </a:ext>
            </a:extLst>
          </p:cNvPr>
          <p:cNvSpPr txBox="1"/>
          <p:nvPr/>
        </p:nvSpPr>
        <p:spPr>
          <a:xfrm>
            <a:off x="9378656" y="2544509"/>
            <a:ext cx="2058604" cy="25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Certificate</a:t>
            </a:r>
            <a:endParaRPr lang="ja-JP" altLang="en-US" sz="140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BBEC15ED-19DE-264B-BBA6-24134F6859C7}"/>
              </a:ext>
            </a:extLst>
          </p:cNvPr>
          <p:cNvSpPr/>
          <p:nvPr/>
        </p:nvSpPr>
        <p:spPr>
          <a:xfrm>
            <a:off x="9330380" y="4073285"/>
            <a:ext cx="2244543" cy="2269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3A29BC7-9CCC-484A-A0E7-FF13FC6A1A92}"/>
              </a:ext>
            </a:extLst>
          </p:cNvPr>
          <p:cNvSpPr txBox="1"/>
          <p:nvPr/>
        </p:nvSpPr>
        <p:spPr>
          <a:xfrm>
            <a:off x="9387932" y="4097454"/>
            <a:ext cx="2058604" cy="25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Change Cipher Spec</a:t>
            </a:r>
            <a:endParaRPr kumimoji="1" lang="ja-JP" altLang="en-US" sz="140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383023D-F2B1-0C40-BD5B-69543BA2AF96}"/>
              </a:ext>
            </a:extLst>
          </p:cNvPr>
          <p:cNvSpPr/>
          <p:nvPr/>
        </p:nvSpPr>
        <p:spPr>
          <a:xfrm>
            <a:off x="9321414" y="4364453"/>
            <a:ext cx="2244543" cy="2269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BAE1CD6-F76B-8A4E-876D-BD93C73EB87B}"/>
              </a:ext>
            </a:extLst>
          </p:cNvPr>
          <p:cNvSpPr txBox="1"/>
          <p:nvPr/>
        </p:nvSpPr>
        <p:spPr>
          <a:xfrm>
            <a:off x="9389723" y="4388622"/>
            <a:ext cx="2351309" cy="25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Enc Handshake </a:t>
            </a:r>
            <a:r>
              <a:rPr kumimoji="1" lang="en-US" altLang="ja-JP" sz="1400" dirty="0"/>
              <a:t>Mes</a:t>
            </a:r>
            <a:r>
              <a:rPr lang="en-US" altLang="ja-JP" sz="1400" dirty="0"/>
              <a:t>sage</a:t>
            </a:r>
            <a:endParaRPr kumimoji="1" lang="ja-JP" altLang="en-US" sz="140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21930B7-F7AB-4947-92A5-AD97C289C600}"/>
              </a:ext>
            </a:extLst>
          </p:cNvPr>
          <p:cNvSpPr/>
          <p:nvPr/>
        </p:nvSpPr>
        <p:spPr>
          <a:xfrm>
            <a:off x="1458803" y="4048435"/>
            <a:ext cx="2244543" cy="226987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D301CEA-3E23-B648-9254-9C8FB5D0E404}"/>
              </a:ext>
            </a:extLst>
          </p:cNvPr>
          <p:cNvSpPr txBox="1"/>
          <p:nvPr/>
        </p:nvSpPr>
        <p:spPr>
          <a:xfrm>
            <a:off x="1516354" y="4070597"/>
            <a:ext cx="2260715" cy="25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Enc Handshake Message</a:t>
            </a:r>
            <a:endParaRPr kumimoji="1" lang="ja-JP" altLang="en-US" sz="140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B89F6CC0-CB3D-9C49-AB64-468F4EF9C339}"/>
              </a:ext>
            </a:extLst>
          </p:cNvPr>
          <p:cNvSpPr/>
          <p:nvPr/>
        </p:nvSpPr>
        <p:spPr>
          <a:xfrm>
            <a:off x="1462474" y="2086518"/>
            <a:ext cx="2244543" cy="226987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4CC0569-86E1-FE4D-B9B9-6AA3D85CA2AA}"/>
              </a:ext>
            </a:extLst>
          </p:cNvPr>
          <p:cNvSpPr txBox="1"/>
          <p:nvPr/>
        </p:nvSpPr>
        <p:spPr>
          <a:xfrm>
            <a:off x="1520026" y="2108680"/>
            <a:ext cx="2058604" cy="25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Client Key Exchange</a:t>
            </a:r>
            <a:endParaRPr kumimoji="1" lang="ja-JP" altLang="en-US" sz="140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9E22DAC-6CB6-F74D-BCDB-198B888CD68A}"/>
              </a:ext>
            </a:extLst>
          </p:cNvPr>
          <p:cNvSpPr/>
          <p:nvPr/>
        </p:nvSpPr>
        <p:spPr>
          <a:xfrm>
            <a:off x="1439081" y="3742634"/>
            <a:ext cx="2244543" cy="226987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B538567-5158-C54B-B7F2-19990C761BED}"/>
              </a:ext>
            </a:extLst>
          </p:cNvPr>
          <p:cNvSpPr txBox="1"/>
          <p:nvPr/>
        </p:nvSpPr>
        <p:spPr>
          <a:xfrm>
            <a:off x="1496633" y="3764795"/>
            <a:ext cx="2058604" cy="25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Change Cipher Spec</a:t>
            </a:r>
            <a:endParaRPr kumimoji="1" lang="ja-JP" altLang="en-US" sz="140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2752C8A-06AB-B44C-B24F-73A9B71F79F3}"/>
              </a:ext>
            </a:extLst>
          </p:cNvPr>
          <p:cNvSpPr/>
          <p:nvPr/>
        </p:nvSpPr>
        <p:spPr>
          <a:xfrm>
            <a:off x="1408089" y="1255379"/>
            <a:ext cx="2244543" cy="2269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B037F3D-7621-8945-BE51-95BE03486B63}"/>
              </a:ext>
            </a:extLst>
          </p:cNvPr>
          <p:cNvSpPr txBox="1"/>
          <p:nvPr/>
        </p:nvSpPr>
        <p:spPr>
          <a:xfrm>
            <a:off x="1465641" y="1285575"/>
            <a:ext cx="2058604" cy="25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Client Hello</a:t>
            </a:r>
            <a:endParaRPr kumimoji="1" lang="ja-JP" altLang="en-US" sz="140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1CA457E-0FCF-7944-A220-DE5F99D232B7}"/>
              </a:ext>
            </a:extLst>
          </p:cNvPr>
          <p:cNvCxnSpPr>
            <a:cxnSpLocks/>
          </p:cNvCxnSpPr>
          <p:nvPr/>
        </p:nvCxnSpPr>
        <p:spPr>
          <a:xfrm>
            <a:off x="3703346" y="1376819"/>
            <a:ext cx="72708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88236492-42FB-6741-BABD-7351FA6B7CCE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3707017" y="1536740"/>
            <a:ext cx="703913" cy="66327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454C562B-E8DE-D143-9639-E4B579331C0D}"/>
              </a:ext>
            </a:extLst>
          </p:cNvPr>
          <p:cNvCxnSpPr>
            <a:cxnSpLocks/>
          </p:cNvCxnSpPr>
          <p:nvPr/>
        </p:nvCxnSpPr>
        <p:spPr>
          <a:xfrm>
            <a:off x="3705265" y="3827937"/>
            <a:ext cx="727184" cy="19468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D0F9F59-BC87-6D49-B218-EE1EFA6FE989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3777069" y="4144403"/>
            <a:ext cx="609385" cy="5177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B08DE7A-A077-5A42-A1C7-8904D0C528BB}"/>
              </a:ext>
            </a:extLst>
          </p:cNvPr>
          <p:cNvCxnSpPr>
            <a:cxnSpLocks/>
          </p:cNvCxnSpPr>
          <p:nvPr/>
        </p:nvCxnSpPr>
        <p:spPr>
          <a:xfrm flipH="1" flipV="1">
            <a:off x="8265845" y="1809001"/>
            <a:ext cx="964792" cy="1187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F62840BB-6184-0E4F-AB61-726E075E4281}"/>
              </a:ext>
            </a:extLst>
          </p:cNvPr>
          <p:cNvCxnSpPr>
            <a:cxnSpLocks/>
          </p:cNvCxnSpPr>
          <p:nvPr/>
        </p:nvCxnSpPr>
        <p:spPr>
          <a:xfrm flipH="1" flipV="1">
            <a:off x="8290096" y="2621221"/>
            <a:ext cx="960173" cy="1754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884FA8C4-C5DD-7B49-8FE9-6FF709062940}"/>
              </a:ext>
            </a:extLst>
          </p:cNvPr>
          <p:cNvCxnSpPr>
            <a:cxnSpLocks/>
          </p:cNvCxnSpPr>
          <p:nvPr/>
        </p:nvCxnSpPr>
        <p:spPr>
          <a:xfrm flipH="1" flipV="1">
            <a:off x="8261137" y="3064124"/>
            <a:ext cx="960173" cy="1754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6765E4CE-05B9-1D4B-A967-540D6E1667AB}"/>
              </a:ext>
            </a:extLst>
          </p:cNvPr>
          <p:cNvCxnSpPr>
            <a:cxnSpLocks/>
          </p:cNvCxnSpPr>
          <p:nvPr/>
        </p:nvCxnSpPr>
        <p:spPr>
          <a:xfrm flipH="1" flipV="1">
            <a:off x="8299557" y="1916514"/>
            <a:ext cx="911552" cy="104174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FEC0AB61-EA0D-D146-BFC8-388F9B260741}"/>
              </a:ext>
            </a:extLst>
          </p:cNvPr>
          <p:cNvCxnSpPr>
            <a:cxnSpLocks/>
          </p:cNvCxnSpPr>
          <p:nvPr/>
        </p:nvCxnSpPr>
        <p:spPr>
          <a:xfrm flipH="1" flipV="1">
            <a:off x="8299557" y="3513815"/>
            <a:ext cx="960173" cy="1754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35F188E-B13B-0840-A51B-54E0D00A2E95}"/>
              </a:ext>
            </a:extLst>
          </p:cNvPr>
          <p:cNvCxnSpPr>
            <a:cxnSpLocks/>
            <a:stCxn id="52" idx="1"/>
          </p:cNvCxnSpPr>
          <p:nvPr/>
        </p:nvCxnSpPr>
        <p:spPr>
          <a:xfrm flipH="1" flipV="1">
            <a:off x="8310442" y="3646829"/>
            <a:ext cx="1019938" cy="53995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F2FC1D93-6E38-7E4B-BD18-86B1CC360CB8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8323550" y="3792257"/>
            <a:ext cx="997864" cy="68569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70CE9D99-BE19-5F47-B401-BFE23E8750E4}"/>
              </a:ext>
            </a:extLst>
          </p:cNvPr>
          <p:cNvSpPr txBox="1"/>
          <p:nvPr/>
        </p:nvSpPr>
        <p:spPr>
          <a:xfrm>
            <a:off x="1669907" y="561641"/>
            <a:ext cx="168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TLS1.2 </a:t>
            </a:r>
            <a:r>
              <a:rPr kumimoji="1" lang="ja-JP" altLang="en-US"/>
              <a:t>以前の</a:t>
            </a:r>
            <a:endParaRPr kumimoji="1" lang="en-US" altLang="ja-JP" dirty="0"/>
          </a:p>
          <a:p>
            <a:pPr algn="ctr"/>
            <a:r>
              <a:rPr kumimoji="1" lang="ja-JP" altLang="en-US"/>
              <a:t>メッセージ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EDE8400B-406F-8644-ACB1-4A9567C12C53}"/>
              </a:ext>
            </a:extLst>
          </p:cNvPr>
          <p:cNvSpPr txBox="1"/>
          <p:nvPr/>
        </p:nvSpPr>
        <p:spPr>
          <a:xfrm>
            <a:off x="9416697" y="748643"/>
            <a:ext cx="168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TLS1.2 </a:t>
            </a:r>
            <a:r>
              <a:rPr kumimoji="1" lang="ja-JP" altLang="en-US"/>
              <a:t>以前の</a:t>
            </a:r>
            <a:endParaRPr kumimoji="1" lang="en-US" altLang="ja-JP" dirty="0"/>
          </a:p>
          <a:p>
            <a:pPr algn="ctr"/>
            <a:r>
              <a:rPr kumimoji="1" lang="ja-JP" altLang="en-US"/>
              <a:t>メッセージ</a:t>
            </a:r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EF7F2D0-507E-7F43-A8D8-A3442D420A04}"/>
              </a:ext>
            </a:extLst>
          </p:cNvPr>
          <p:cNvCxnSpPr>
            <a:cxnSpLocks/>
          </p:cNvCxnSpPr>
          <p:nvPr/>
        </p:nvCxnSpPr>
        <p:spPr>
          <a:xfrm>
            <a:off x="7738252" y="755724"/>
            <a:ext cx="0" cy="594629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B44FF8BB-455C-8A4B-9BA0-FAC5A5946384}"/>
              </a:ext>
            </a:extLst>
          </p:cNvPr>
          <p:cNvCxnSpPr>
            <a:cxnSpLocks/>
          </p:cNvCxnSpPr>
          <p:nvPr/>
        </p:nvCxnSpPr>
        <p:spPr>
          <a:xfrm>
            <a:off x="5125749" y="656216"/>
            <a:ext cx="0" cy="6002768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8CB0F7CA-5A86-A84F-BF22-890FA47856C5}"/>
              </a:ext>
            </a:extLst>
          </p:cNvPr>
          <p:cNvSpPr txBox="1"/>
          <p:nvPr/>
        </p:nvSpPr>
        <p:spPr>
          <a:xfrm>
            <a:off x="4416223" y="3112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クライアント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E96FBC4F-6D84-BC47-9F3A-F9657B0C9622}"/>
              </a:ext>
            </a:extLst>
          </p:cNvPr>
          <p:cNvSpPr txBox="1"/>
          <p:nvPr/>
        </p:nvSpPr>
        <p:spPr>
          <a:xfrm>
            <a:off x="7299670" y="3351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</a:t>
            </a:r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8B4EF7AB-7281-B949-BA2D-4DD6FE3D23BD}"/>
              </a:ext>
            </a:extLst>
          </p:cNvPr>
          <p:cNvCxnSpPr>
            <a:cxnSpLocks/>
            <a:stCxn id="132" idx="3"/>
          </p:cNvCxnSpPr>
          <p:nvPr/>
        </p:nvCxnSpPr>
        <p:spPr>
          <a:xfrm>
            <a:off x="6780411" y="1377995"/>
            <a:ext cx="894860" cy="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D1B0672D-21B1-8540-BB08-3748785A178D}"/>
              </a:ext>
            </a:extLst>
          </p:cNvPr>
          <p:cNvSpPr/>
          <p:nvPr/>
        </p:nvSpPr>
        <p:spPr>
          <a:xfrm>
            <a:off x="6001825" y="2547817"/>
            <a:ext cx="2244543" cy="278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5EE035BA-4DD3-3B43-A0C5-872F8E7AFFF6}"/>
              </a:ext>
            </a:extLst>
          </p:cNvPr>
          <p:cNvSpPr txBox="1"/>
          <p:nvPr/>
        </p:nvSpPr>
        <p:spPr>
          <a:xfrm>
            <a:off x="6059377" y="2582358"/>
            <a:ext cx="2058604" cy="24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Certificate</a:t>
            </a:r>
            <a:endParaRPr kumimoji="1" lang="ja-JP" altLang="en-US" sz="1400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6B57ADEB-D761-964B-8392-4AE44E9D8D70}"/>
              </a:ext>
            </a:extLst>
          </p:cNvPr>
          <p:cNvSpPr/>
          <p:nvPr/>
        </p:nvSpPr>
        <p:spPr>
          <a:xfrm>
            <a:off x="6001825" y="3013188"/>
            <a:ext cx="2244543" cy="278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C7501A81-85BB-5D42-A16A-59CBE7F5E163}"/>
              </a:ext>
            </a:extLst>
          </p:cNvPr>
          <p:cNvSpPr txBox="1"/>
          <p:nvPr/>
        </p:nvSpPr>
        <p:spPr>
          <a:xfrm>
            <a:off x="6059377" y="3045267"/>
            <a:ext cx="2058604" cy="24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Certificate Verify</a:t>
            </a:r>
            <a:endParaRPr kumimoji="1" lang="ja-JP" altLang="en-US" sz="1400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861C43B5-8279-D64A-80C4-45D748A8B829}"/>
              </a:ext>
            </a:extLst>
          </p:cNvPr>
          <p:cNvSpPr/>
          <p:nvPr/>
        </p:nvSpPr>
        <p:spPr>
          <a:xfrm>
            <a:off x="6013175" y="3425577"/>
            <a:ext cx="2244543" cy="278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00DD14D4-A2C9-834A-B99D-BB94E503133D}"/>
              </a:ext>
            </a:extLst>
          </p:cNvPr>
          <p:cNvSpPr txBox="1"/>
          <p:nvPr/>
        </p:nvSpPr>
        <p:spPr>
          <a:xfrm>
            <a:off x="6070727" y="3455194"/>
            <a:ext cx="2058604" cy="24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Finished</a:t>
            </a:r>
            <a:endParaRPr kumimoji="1" lang="ja-JP" altLang="en-US" sz="1400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761C3FB5-9A7F-F145-AA6D-9AEDC4D02C2D}"/>
              </a:ext>
            </a:extLst>
          </p:cNvPr>
          <p:cNvSpPr/>
          <p:nvPr/>
        </p:nvSpPr>
        <p:spPr>
          <a:xfrm>
            <a:off x="4537883" y="3884725"/>
            <a:ext cx="2244543" cy="27815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A1EF521E-5848-8A47-9949-6C94B3CEFD46}"/>
              </a:ext>
            </a:extLst>
          </p:cNvPr>
          <p:cNvSpPr txBox="1"/>
          <p:nvPr/>
        </p:nvSpPr>
        <p:spPr>
          <a:xfrm>
            <a:off x="4595435" y="3911882"/>
            <a:ext cx="2058604" cy="24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Finished</a:t>
            </a:r>
            <a:endParaRPr kumimoji="1" lang="ja-JP" altLang="en-US" sz="140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39539DE8-E1DB-3543-9770-87427FD734CD}"/>
              </a:ext>
            </a:extLst>
          </p:cNvPr>
          <p:cNvSpPr/>
          <p:nvPr/>
        </p:nvSpPr>
        <p:spPr>
          <a:xfrm>
            <a:off x="4537883" y="4322938"/>
            <a:ext cx="2244543" cy="27815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174C8E7A-AF68-7A44-9675-6C4433A3F26E}"/>
              </a:ext>
            </a:extLst>
          </p:cNvPr>
          <p:cNvSpPr txBox="1"/>
          <p:nvPr/>
        </p:nvSpPr>
        <p:spPr>
          <a:xfrm>
            <a:off x="4595435" y="4350095"/>
            <a:ext cx="2058604" cy="24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Application Data</a:t>
            </a:r>
            <a:endParaRPr kumimoji="1" lang="ja-JP" altLang="en-US" sz="1400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8AFF5816-C23E-2343-B314-9C803C24A928}"/>
              </a:ext>
            </a:extLst>
          </p:cNvPr>
          <p:cNvSpPr/>
          <p:nvPr/>
        </p:nvSpPr>
        <p:spPr>
          <a:xfrm>
            <a:off x="6040555" y="4770995"/>
            <a:ext cx="2244543" cy="27815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1E784DAF-9918-B949-9A1D-D6C4B9C17DAF}"/>
              </a:ext>
            </a:extLst>
          </p:cNvPr>
          <p:cNvSpPr txBox="1"/>
          <p:nvPr/>
        </p:nvSpPr>
        <p:spPr>
          <a:xfrm>
            <a:off x="6098107" y="4798152"/>
            <a:ext cx="2058604" cy="24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Application Data</a:t>
            </a:r>
            <a:endParaRPr kumimoji="1" lang="ja-JP" altLang="en-US" sz="1400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DA33FD47-DD97-2B46-A749-F1E670D42750}"/>
              </a:ext>
            </a:extLst>
          </p:cNvPr>
          <p:cNvSpPr/>
          <p:nvPr/>
        </p:nvSpPr>
        <p:spPr>
          <a:xfrm>
            <a:off x="6040555" y="5209206"/>
            <a:ext cx="2244543" cy="27815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117F0038-B6A0-DE44-B5A1-20A939F09F34}"/>
              </a:ext>
            </a:extLst>
          </p:cNvPr>
          <p:cNvSpPr txBox="1"/>
          <p:nvPr/>
        </p:nvSpPr>
        <p:spPr>
          <a:xfrm>
            <a:off x="6098107" y="5236363"/>
            <a:ext cx="2058604" cy="24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Alert (Close Notify)</a:t>
            </a:r>
            <a:endParaRPr kumimoji="1" lang="ja-JP" altLang="en-US" sz="1400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A57A6CCB-A882-8E42-8801-2C46153F5F79}"/>
              </a:ext>
            </a:extLst>
          </p:cNvPr>
          <p:cNvSpPr/>
          <p:nvPr/>
        </p:nvSpPr>
        <p:spPr>
          <a:xfrm>
            <a:off x="4516364" y="5591938"/>
            <a:ext cx="2244543" cy="27815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21D59EFE-9FA5-BE46-AEC6-FB0F009A6318}"/>
              </a:ext>
            </a:extLst>
          </p:cNvPr>
          <p:cNvSpPr txBox="1"/>
          <p:nvPr/>
        </p:nvSpPr>
        <p:spPr>
          <a:xfrm>
            <a:off x="4593832" y="5637966"/>
            <a:ext cx="2058604" cy="24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Alert (Close Notify)</a:t>
            </a:r>
            <a:endParaRPr kumimoji="1" lang="ja-JP" altLang="en-US" sz="1400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686E7D91-92A9-694A-9ABF-42BF07BFBE27}"/>
              </a:ext>
            </a:extLst>
          </p:cNvPr>
          <p:cNvSpPr/>
          <p:nvPr/>
        </p:nvSpPr>
        <p:spPr>
          <a:xfrm>
            <a:off x="5989650" y="1710506"/>
            <a:ext cx="2244543" cy="278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986B3C71-8DA8-8146-A6A3-7E974649151B}"/>
              </a:ext>
            </a:extLst>
          </p:cNvPr>
          <p:cNvSpPr txBox="1"/>
          <p:nvPr/>
        </p:nvSpPr>
        <p:spPr>
          <a:xfrm>
            <a:off x="6047202" y="1745047"/>
            <a:ext cx="2058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Server Hello</a:t>
            </a:r>
            <a:endParaRPr kumimoji="1" lang="ja-JP" altLang="en-US" sz="1400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D8A251A0-0743-6E44-8C66-48D9952CD825}"/>
              </a:ext>
            </a:extLst>
          </p:cNvPr>
          <p:cNvSpPr/>
          <p:nvPr/>
        </p:nvSpPr>
        <p:spPr>
          <a:xfrm>
            <a:off x="5990758" y="2110333"/>
            <a:ext cx="2244543" cy="278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DDA2AA40-8E1A-DB41-9D11-C11F0F7F45AA}"/>
              </a:ext>
            </a:extLst>
          </p:cNvPr>
          <p:cNvSpPr txBox="1"/>
          <p:nvPr/>
        </p:nvSpPr>
        <p:spPr>
          <a:xfrm>
            <a:off x="6048310" y="2144874"/>
            <a:ext cx="2058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Encrypted Extension</a:t>
            </a:r>
            <a:endParaRPr lang="ja-JP" altLang="en-US" sz="1400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9636A842-733C-3641-8778-1C6DFB5C287C}"/>
              </a:ext>
            </a:extLst>
          </p:cNvPr>
          <p:cNvSpPr/>
          <p:nvPr/>
        </p:nvSpPr>
        <p:spPr>
          <a:xfrm>
            <a:off x="4535868" y="1238920"/>
            <a:ext cx="2244543" cy="278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82308DFF-633C-8147-8B0C-3F285176416B}"/>
              </a:ext>
            </a:extLst>
          </p:cNvPr>
          <p:cNvSpPr txBox="1"/>
          <p:nvPr/>
        </p:nvSpPr>
        <p:spPr>
          <a:xfrm>
            <a:off x="4593420" y="1275922"/>
            <a:ext cx="2058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Client Hello</a:t>
            </a:r>
            <a:endParaRPr kumimoji="1" lang="ja-JP" altLang="en-US" sz="1400"/>
          </a:p>
        </p:txBody>
      </p: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85C0548C-014B-FF49-ABF1-4D2672EC8F59}"/>
              </a:ext>
            </a:extLst>
          </p:cNvPr>
          <p:cNvGrpSpPr/>
          <p:nvPr/>
        </p:nvGrpSpPr>
        <p:grpSpPr>
          <a:xfrm>
            <a:off x="6794572" y="4036920"/>
            <a:ext cx="860791" cy="405250"/>
            <a:chOff x="5208265" y="4036920"/>
            <a:chExt cx="2947599" cy="405250"/>
          </a:xfrm>
        </p:grpSpPr>
        <p:cxnSp>
          <p:nvCxnSpPr>
            <p:cNvPr id="135" name="直線矢印コネクタ 134">
              <a:extLst>
                <a:ext uri="{FF2B5EF4-FFF2-40B4-BE49-F238E27FC236}">
                  <a16:creationId xmlns:a16="http://schemas.microsoft.com/office/drawing/2014/main" id="{A466E856-6CFF-2443-B427-26EB7674A21F}"/>
                </a:ext>
              </a:extLst>
            </p:cNvPr>
            <p:cNvCxnSpPr>
              <a:cxnSpLocks/>
            </p:cNvCxnSpPr>
            <p:nvPr/>
          </p:nvCxnSpPr>
          <p:spPr>
            <a:xfrm>
              <a:off x="5217232" y="4036920"/>
              <a:ext cx="2938632" cy="5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矢印コネクタ 135">
              <a:extLst>
                <a:ext uri="{FF2B5EF4-FFF2-40B4-BE49-F238E27FC236}">
                  <a16:creationId xmlns:a16="http://schemas.microsoft.com/office/drawing/2014/main" id="{E183A9B5-BB7D-C943-A599-1988B37F2C75}"/>
                </a:ext>
              </a:extLst>
            </p:cNvPr>
            <p:cNvCxnSpPr>
              <a:cxnSpLocks/>
            </p:cNvCxnSpPr>
            <p:nvPr/>
          </p:nvCxnSpPr>
          <p:spPr>
            <a:xfrm>
              <a:off x="5208265" y="4436747"/>
              <a:ext cx="2938632" cy="5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A1FD8351-A23E-B74B-92F5-6539EA5A252D}"/>
              </a:ext>
            </a:extLst>
          </p:cNvPr>
          <p:cNvGrpSpPr/>
          <p:nvPr/>
        </p:nvGrpSpPr>
        <p:grpSpPr>
          <a:xfrm>
            <a:off x="5205262" y="1857126"/>
            <a:ext cx="870623" cy="3492764"/>
            <a:chOff x="3618920" y="1857126"/>
            <a:chExt cx="2928591" cy="3492764"/>
          </a:xfrm>
        </p:grpSpPr>
        <p:cxnSp>
          <p:nvCxnSpPr>
            <p:cNvPr id="138" name="直線矢印コネクタ 137">
              <a:extLst>
                <a:ext uri="{FF2B5EF4-FFF2-40B4-BE49-F238E27FC236}">
                  <a16:creationId xmlns:a16="http://schemas.microsoft.com/office/drawing/2014/main" id="{1F8B36A3-24FC-9548-A467-235988641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7885" y="1857126"/>
              <a:ext cx="2890943" cy="1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矢印コネクタ 138">
              <a:extLst>
                <a:ext uri="{FF2B5EF4-FFF2-40B4-BE49-F238E27FC236}">
                  <a16:creationId xmlns:a16="http://schemas.microsoft.com/office/drawing/2014/main" id="{36F419E5-BB9D-F24F-9232-831D30306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0432" y="2235439"/>
              <a:ext cx="2890943" cy="1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矢印コネクタ 139">
              <a:extLst>
                <a:ext uri="{FF2B5EF4-FFF2-40B4-BE49-F238E27FC236}">
                  <a16:creationId xmlns:a16="http://schemas.microsoft.com/office/drawing/2014/main" id="{3F7F2106-E777-3441-8EA8-6714BEB339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8920" y="2698018"/>
              <a:ext cx="2890943" cy="1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矢印コネクタ 140">
              <a:extLst>
                <a:ext uri="{FF2B5EF4-FFF2-40B4-BE49-F238E27FC236}">
                  <a16:creationId xmlns:a16="http://schemas.microsoft.com/office/drawing/2014/main" id="{7A60C6BE-335B-A943-8190-7607F2539B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1467" y="3140879"/>
              <a:ext cx="2890943" cy="1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矢印コネクタ 141">
              <a:extLst>
                <a:ext uri="{FF2B5EF4-FFF2-40B4-BE49-F238E27FC236}">
                  <a16:creationId xmlns:a16="http://schemas.microsoft.com/office/drawing/2014/main" id="{54B51DDB-1D1B-4449-BA6B-A83A923BB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4017" y="3551465"/>
              <a:ext cx="2890943" cy="1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39D78621-5B2B-5147-B756-C9C154311D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4018" y="4939196"/>
              <a:ext cx="2890943" cy="1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矢印コネクタ 143">
              <a:extLst>
                <a:ext uri="{FF2B5EF4-FFF2-40B4-BE49-F238E27FC236}">
                  <a16:creationId xmlns:a16="http://schemas.microsoft.com/office/drawing/2014/main" id="{4B3025ED-F117-6E44-A0B7-00BEECAD82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6568" y="5349782"/>
              <a:ext cx="2890943" cy="1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0AD1657C-2C9D-524C-B69E-130E9A44BF1F}"/>
              </a:ext>
            </a:extLst>
          </p:cNvPr>
          <p:cNvCxnSpPr>
            <a:cxnSpLocks/>
          </p:cNvCxnSpPr>
          <p:nvPr/>
        </p:nvCxnSpPr>
        <p:spPr>
          <a:xfrm>
            <a:off x="6799309" y="5756047"/>
            <a:ext cx="894860" cy="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6FFEB68-19D7-B048-A779-9F0E224D88A3}"/>
              </a:ext>
            </a:extLst>
          </p:cNvPr>
          <p:cNvSpPr txBox="1"/>
          <p:nvPr/>
        </p:nvSpPr>
        <p:spPr>
          <a:xfrm>
            <a:off x="5935492" y="69685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TLS1.3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65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5EB4CF29-F748-BE4F-91C7-0A5711330403}"/>
              </a:ext>
            </a:extLst>
          </p:cNvPr>
          <p:cNvCxnSpPr>
            <a:cxnSpLocks/>
          </p:cNvCxnSpPr>
          <p:nvPr/>
        </p:nvCxnSpPr>
        <p:spPr>
          <a:xfrm flipV="1">
            <a:off x="3143458" y="2844265"/>
            <a:ext cx="5774424" cy="12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55C390BA-E006-1844-B9CB-882B89064945}"/>
              </a:ext>
            </a:extLst>
          </p:cNvPr>
          <p:cNvCxnSpPr>
            <a:cxnSpLocks/>
          </p:cNvCxnSpPr>
          <p:nvPr/>
        </p:nvCxnSpPr>
        <p:spPr>
          <a:xfrm flipH="1" flipV="1">
            <a:off x="3061333" y="3562238"/>
            <a:ext cx="5774424" cy="12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0F8B1547-4712-CF43-9230-91548C6742DF}"/>
              </a:ext>
            </a:extLst>
          </p:cNvPr>
          <p:cNvCxnSpPr>
            <a:cxnSpLocks/>
          </p:cNvCxnSpPr>
          <p:nvPr/>
        </p:nvCxnSpPr>
        <p:spPr>
          <a:xfrm flipV="1">
            <a:off x="3164258" y="4078484"/>
            <a:ext cx="5774424" cy="12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CA52498-54D7-794E-9C98-87593088AF60}"/>
              </a:ext>
            </a:extLst>
          </p:cNvPr>
          <p:cNvSpPr/>
          <p:nvPr/>
        </p:nvSpPr>
        <p:spPr>
          <a:xfrm>
            <a:off x="1003326" y="2726505"/>
            <a:ext cx="2086628" cy="223188"/>
          </a:xfrm>
          <a:prstGeom prst="rect">
            <a:avLst/>
          </a:prstGeom>
          <a:solidFill>
            <a:srgbClr val="FFFFFF">
              <a:alpha val="18824"/>
            </a:srgbClr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98E9E6D-8192-9E47-BF8D-BF59A6CF87FB}"/>
              </a:ext>
            </a:extLst>
          </p:cNvPr>
          <p:cNvSpPr txBox="1"/>
          <p:nvPr/>
        </p:nvSpPr>
        <p:spPr>
          <a:xfrm>
            <a:off x="1056830" y="2750270"/>
            <a:ext cx="1913770" cy="24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Client Key Exchange</a:t>
            </a:r>
            <a:endParaRPr kumimoji="1" lang="ja-JP" altLang="en-US" sz="1400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D6FEB5E0-A879-624B-9C0D-8AB280802A43}"/>
              </a:ext>
            </a:extLst>
          </p:cNvPr>
          <p:cNvCxnSpPr>
            <a:cxnSpLocks/>
          </p:cNvCxnSpPr>
          <p:nvPr/>
        </p:nvCxnSpPr>
        <p:spPr>
          <a:xfrm flipH="1">
            <a:off x="3062044" y="2579999"/>
            <a:ext cx="568392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F076703-8402-CB44-8132-1CA9730C8520}"/>
              </a:ext>
            </a:extLst>
          </p:cNvPr>
          <p:cNvCxnSpPr>
            <a:cxnSpLocks/>
            <a:stCxn id="89" idx="3"/>
          </p:cNvCxnSpPr>
          <p:nvPr/>
        </p:nvCxnSpPr>
        <p:spPr>
          <a:xfrm flipV="1">
            <a:off x="3110754" y="1349274"/>
            <a:ext cx="5774424" cy="12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5187C57-2CB6-F24D-B416-E6BAC05A14D7}"/>
              </a:ext>
            </a:extLst>
          </p:cNvPr>
          <p:cNvSpPr/>
          <p:nvPr/>
        </p:nvSpPr>
        <p:spPr>
          <a:xfrm>
            <a:off x="8847802" y="2153884"/>
            <a:ext cx="2086628" cy="223188"/>
          </a:xfrm>
          <a:prstGeom prst="rect">
            <a:avLst/>
          </a:prstGeom>
          <a:solidFill>
            <a:srgbClr val="FFFFFF">
              <a:alpha val="18824"/>
            </a:srgbClr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372A72C-959C-6648-BCA9-E11146B72BFA}"/>
              </a:ext>
            </a:extLst>
          </p:cNvPr>
          <p:cNvSpPr txBox="1"/>
          <p:nvPr/>
        </p:nvSpPr>
        <p:spPr>
          <a:xfrm>
            <a:off x="8870472" y="2169728"/>
            <a:ext cx="2354127" cy="24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Server Key Exchange</a:t>
            </a:r>
            <a:endParaRPr kumimoji="1" lang="ja-JP" altLang="en-US" sz="140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D75A58ED-37A4-2345-8954-C3F67F7966B4}"/>
              </a:ext>
            </a:extLst>
          </p:cNvPr>
          <p:cNvSpPr/>
          <p:nvPr/>
        </p:nvSpPr>
        <p:spPr>
          <a:xfrm>
            <a:off x="8862509" y="3368670"/>
            <a:ext cx="2086628" cy="223188"/>
          </a:xfrm>
          <a:prstGeom prst="rect">
            <a:avLst/>
          </a:prstGeom>
          <a:solidFill>
            <a:srgbClr val="FFFFFF">
              <a:alpha val="18824"/>
            </a:srgbClr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733A485-B649-2B42-97A2-0CAD5493265B}"/>
              </a:ext>
            </a:extLst>
          </p:cNvPr>
          <p:cNvSpPr txBox="1"/>
          <p:nvPr/>
        </p:nvSpPr>
        <p:spPr>
          <a:xfrm>
            <a:off x="8916013" y="3394410"/>
            <a:ext cx="1913770" cy="24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Change Cipher Spec</a:t>
            </a:r>
            <a:endParaRPr kumimoji="1" lang="ja-JP" altLang="en-US" sz="140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96194CF-3E89-3C46-B698-BAF8CBA8BF1C}"/>
              </a:ext>
            </a:extLst>
          </p:cNvPr>
          <p:cNvSpPr/>
          <p:nvPr/>
        </p:nvSpPr>
        <p:spPr>
          <a:xfrm>
            <a:off x="1024126" y="1238920"/>
            <a:ext cx="2086628" cy="223188"/>
          </a:xfrm>
          <a:prstGeom prst="rect">
            <a:avLst/>
          </a:prstGeom>
          <a:solidFill>
            <a:srgbClr val="FFFFFF">
              <a:alpha val="18824"/>
            </a:srgbClr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BE3A907-C12B-1446-9BE5-058DEC18F24E}"/>
              </a:ext>
            </a:extLst>
          </p:cNvPr>
          <p:cNvSpPr txBox="1"/>
          <p:nvPr/>
        </p:nvSpPr>
        <p:spPr>
          <a:xfrm>
            <a:off x="1077629" y="1268610"/>
            <a:ext cx="1913770" cy="24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Client Hello</a:t>
            </a:r>
            <a:endParaRPr kumimoji="1" lang="ja-JP" altLang="en-US" sz="140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6CBB2CA0-6716-4448-AD57-4E97ACBC0B88}"/>
              </a:ext>
            </a:extLst>
          </p:cNvPr>
          <p:cNvSpPr/>
          <p:nvPr/>
        </p:nvSpPr>
        <p:spPr>
          <a:xfrm>
            <a:off x="8836484" y="1482025"/>
            <a:ext cx="2086628" cy="223188"/>
          </a:xfrm>
          <a:prstGeom prst="rect">
            <a:avLst/>
          </a:prstGeom>
          <a:solidFill>
            <a:srgbClr val="FFFFFF">
              <a:alpha val="18824"/>
            </a:srgbClr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BEFBFB32-CBD2-724F-A2F8-EEF05048650B}"/>
              </a:ext>
            </a:extLst>
          </p:cNvPr>
          <p:cNvSpPr txBox="1"/>
          <p:nvPr/>
        </p:nvSpPr>
        <p:spPr>
          <a:xfrm>
            <a:off x="8889987" y="1509740"/>
            <a:ext cx="1913770" cy="24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Server Hello</a:t>
            </a:r>
            <a:endParaRPr kumimoji="1" lang="ja-JP" altLang="en-US" sz="1400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AAC58978-FE02-B145-AEF4-6D43EDF017B9}"/>
              </a:ext>
            </a:extLst>
          </p:cNvPr>
          <p:cNvSpPr/>
          <p:nvPr/>
        </p:nvSpPr>
        <p:spPr>
          <a:xfrm>
            <a:off x="8837514" y="1802846"/>
            <a:ext cx="2086628" cy="223188"/>
          </a:xfrm>
          <a:prstGeom prst="rect">
            <a:avLst/>
          </a:prstGeom>
          <a:solidFill>
            <a:srgbClr val="FFFFFF">
              <a:alpha val="18824"/>
            </a:srgbClr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8D5E7115-0723-554B-BC73-F3DE58741D47}"/>
              </a:ext>
            </a:extLst>
          </p:cNvPr>
          <p:cNvSpPr txBox="1"/>
          <p:nvPr/>
        </p:nvSpPr>
        <p:spPr>
          <a:xfrm>
            <a:off x="8891017" y="1830562"/>
            <a:ext cx="1913770" cy="24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Certificate</a:t>
            </a:r>
            <a:endParaRPr lang="ja-JP" altLang="en-US" sz="1400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B56DF0F3-17C7-CC40-AD2C-9E6EB06D9E76}"/>
              </a:ext>
            </a:extLst>
          </p:cNvPr>
          <p:cNvSpPr/>
          <p:nvPr/>
        </p:nvSpPr>
        <p:spPr>
          <a:xfrm>
            <a:off x="8885178" y="3664028"/>
            <a:ext cx="2998411" cy="244979"/>
          </a:xfrm>
          <a:prstGeom prst="rect">
            <a:avLst/>
          </a:prstGeom>
          <a:solidFill>
            <a:srgbClr val="FFFFFF">
              <a:alpha val="18824"/>
            </a:srgbClr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EC519F2-7BDC-5E46-9732-5B5E1000756A}"/>
              </a:ext>
            </a:extLst>
          </p:cNvPr>
          <p:cNvSpPr txBox="1"/>
          <p:nvPr/>
        </p:nvSpPr>
        <p:spPr>
          <a:xfrm>
            <a:off x="8938682" y="3689769"/>
            <a:ext cx="2998431" cy="24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Encrypted Handshake Message</a:t>
            </a:r>
            <a:endParaRPr kumimoji="1" lang="ja-JP" altLang="en-US" sz="1400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2952CF14-5882-614A-8A53-B923AA10ADD0}"/>
              </a:ext>
            </a:extLst>
          </p:cNvPr>
          <p:cNvSpPr/>
          <p:nvPr/>
        </p:nvSpPr>
        <p:spPr>
          <a:xfrm>
            <a:off x="8844865" y="2466140"/>
            <a:ext cx="2086628" cy="223188"/>
          </a:xfrm>
          <a:prstGeom prst="rect">
            <a:avLst/>
          </a:prstGeom>
          <a:solidFill>
            <a:srgbClr val="FFFFFF">
              <a:alpha val="18824"/>
            </a:srgbClr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0FFE3112-4545-3243-B144-C738748A361C}"/>
              </a:ext>
            </a:extLst>
          </p:cNvPr>
          <p:cNvSpPr txBox="1"/>
          <p:nvPr/>
        </p:nvSpPr>
        <p:spPr>
          <a:xfrm>
            <a:off x="8867535" y="2481983"/>
            <a:ext cx="2354127" cy="24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Server Hello Done</a:t>
            </a:r>
            <a:endParaRPr kumimoji="1" lang="ja-JP" altLang="en-US" sz="1400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E922B856-1A8F-0D42-AF12-07FC52C77CF2}"/>
              </a:ext>
            </a:extLst>
          </p:cNvPr>
          <p:cNvSpPr/>
          <p:nvPr/>
        </p:nvSpPr>
        <p:spPr>
          <a:xfrm>
            <a:off x="947589" y="3897649"/>
            <a:ext cx="2086628" cy="223188"/>
          </a:xfrm>
          <a:prstGeom prst="rect">
            <a:avLst/>
          </a:prstGeom>
          <a:solidFill>
            <a:srgbClr val="FFFFFF">
              <a:alpha val="18824"/>
            </a:srgbClr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9A9F395-50D9-524D-A9E3-FD6C6EE4C3B1}"/>
              </a:ext>
            </a:extLst>
          </p:cNvPr>
          <p:cNvSpPr txBox="1"/>
          <p:nvPr/>
        </p:nvSpPr>
        <p:spPr>
          <a:xfrm>
            <a:off x="1001093" y="3923389"/>
            <a:ext cx="1913770" cy="24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Change Cipher Spec</a:t>
            </a:r>
            <a:endParaRPr kumimoji="1" lang="ja-JP" altLang="en-US" sz="1400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8F223278-7C6E-224B-B1C5-5C10E1CCBD2B}"/>
              </a:ext>
            </a:extLst>
          </p:cNvPr>
          <p:cNvSpPr/>
          <p:nvPr/>
        </p:nvSpPr>
        <p:spPr>
          <a:xfrm>
            <a:off x="34957" y="4202584"/>
            <a:ext cx="2998411" cy="244979"/>
          </a:xfrm>
          <a:prstGeom prst="rect">
            <a:avLst/>
          </a:prstGeom>
          <a:solidFill>
            <a:srgbClr val="FFFFFF">
              <a:alpha val="18824"/>
            </a:srgbClr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333DB21D-F91A-1340-9540-EBBC6F1DD914}"/>
              </a:ext>
            </a:extLst>
          </p:cNvPr>
          <p:cNvSpPr txBox="1"/>
          <p:nvPr/>
        </p:nvSpPr>
        <p:spPr>
          <a:xfrm>
            <a:off x="88461" y="4228325"/>
            <a:ext cx="2998431" cy="24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Encrypted Handshake Message</a:t>
            </a:r>
            <a:endParaRPr kumimoji="1" lang="ja-JP" altLang="en-US" sz="1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7E55634-FCCF-7942-9C86-1E5730222233}"/>
              </a:ext>
            </a:extLst>
          </p:cNvPr>
          <p:cNvSpPr/>
          <p:nvPr/>
        </p:nvSpPr>
        <p:spPr>
          <a:xfrm>
            <a:off x="3544044" y="656216"/>
            <a:ext cx="4836164" cy="5712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>
            <a:extLst>
              <a:ext uri="{FF2B5EF4-FFF2-40B4-BE49-F238E27FC236}">
                <a16:creationId xmlns:a16="http://schemas.microsoft.com/office/drawing/2014/main" id="{9991402A-4B16-DF4A-9CE5-DE757B99718F}"/>
              </a:ext>
            </a:extLst>
          </p:cNvPr>
          <p:cNvSpPr/>
          <p:nvPr/>
        </p:nvSpPr>
        <p:spPr>
          <a:xfrm>
            <a:off x="5934311" y="1009169"/>
            <a:ext cx="1587076" cy="667758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矢印 61">
            <a:extLst>
              <a:ext uri="{FF2B5EF4-FFF2-40B4-BE49-F238E27FC236}">
                <a16:creationId xmlns:a16="http://schemas.microsoft.com/office/drawing/2014/main" id="{6B6D876E-0ED8-1041-83B9-09498962AD9B}"/>
              </a:ext>
            </a:extLst>
          </p:cNvPr>
          <p:cNvSpPr/>
          <p:nvPr/>
        </p:nvSpPr>
        <p:spPr>
          <a:xfrm>
            <a:off x="6062503" y="5411040"/>
            <a:ext cx="1587076" cy="61121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右矢印 60">
            <a:extLst>
              <a:ext uri="{FF2B5EF4-FFF2-40B4-BE49-F238E27FC236}">
                <a16:creationId xmlns:a16="http://schemas.microsoft.com/office/drawing/2014/main" id="{214DC5AF-91C1-2847-900E-45233E3CE3C7}"/>
              </a:ext>
            </a:extLst>
          </p:cNvPr>
          <p:cNvSpPr/>
          <p:nvPr/>
        </p:nvSpPr>
        <p:spPr>
          <a:xfrm flipH="1">
            <a:off x="6022883" y="4596886"/>
            <a:ext cx="1587076" cy="1057320"/>
          </a:xfrm>
          <a:prstGeom prst="rightArrow">
            <a:avLst>
              <a:gd name="adj1" fmla="val 56502"/>
              <a:gd name="adj2" fmla="val 2142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右矢印 59">
            <a:extLst>
              <a:ext uri="{FF2B5EF4-FFF2-40B4-BE49-F238E27FC236}">
                <a16:creationId xmlns:a16="http://schemas.microsoft.com/office/drawing/2014/main" id="{74442CDA-1B79-C745-A931-ACE2FE7D64ED}"/>
              </a:ext>
            </a:extLst>
          </p:cNvPr>
          <p:cNvSpPr/>
          <p:nvPr/>
        </p:nvSpPr>
        <p:spPr>
          <a:xfrm>
            <a:off x="6022883" y="3730791"/>
            <a:ext cx="1587076" cy="1009728"/>
          </a:xfrm>
          <a:prstGeom prst="rightArrow">
            <a:avLst>
              <a:gd name="adj1" fmla="val 58523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右矢印 58">
            <a:extLst>
              <a:ext uri="{FF2B5EF4-FFF2-40B4-BE49-F238E27FC236}">
                <a16:creationId xmlns:a16="http://schemas.microsoft.com/office/drawing/2014/main" id="{FFCB6C90-B60C-CE4B-897D-E14FDE87003A}"/>
              </a:ext>
            </a:extLst>
          </p:cNvPr>
          <p:cNvSpPr/>
          <p:nvPr/>
        </p:nvSpPr>
        <p:spPr>
          <a:xfrm flipH="1">
            <a:off x="5912667" y="1518200"/>
            <a:ext cx="1587076" cy="2505599"/>
          </a:xfrm>
          <a:prstGeom prst="rightArrow">
            <a:avLst>
              <a:gd name="adj1" fmla="val 72863"/>
              <a:gd name="adj2" fmla="val 2142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507CD2D-3DC3-0244-A638-50943F55CE45}"/>
              </a:ext>
            </a:extLst>
          </p:cNvPr>
          <p:cNvCxnSpPr>
            <a:cxnSpLocks/>
          </p:cNvCxnSpPr>
          <p:nvPr/>
        </p:nvCxnSpPr>
        <p:spPr>
          <a:xfrm>
            <a:off x="3614569" y="656216"/>
            <a:ext cx="0" cy="6002768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954E689-91F3-AA46-AF29-0174BD57501E}"/>
              </a:ext>
            </a:extLst>
          </p:cNvPr>
          <p:cNvCxnSpPr>
            <a:cxnSpLocks/>
          </p:cNvCxnSpPr>
          <p:nvPr/>
        </p:nvCxnSpPr>
        <p:spPr>
          <a:xfrm>
            <a:off x="8209878" y="755724"/>
            <a:ext cx="0" cy="594629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B58DF50-0EFF-1E46-8ADC-B4743FF10B10}"/>
              </a:ext>
            </a:extLst>
          </p:cNvPr>
          <p:cNvSpPr txBox="1"/>
          <p:nvPr/>
        </p:nvSpPr>
        <p:spPr>
          <a:xfrm>
            <a:off x="2905043" y="3112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クライアント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12D6202-A0BF-6D4B-9878-CCD0AA60A44C}"/>
              </a:ext>
            </a:extLst>
          </p:cNvPr>
          <p:cNvSpPr txBox="1"/>
          <p:nvPr/>
        </p:nvSpPr>
        <p:spPr>
          <a:xfrm>
            <a:off x="7771296" y="3351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サーバ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280D00D-DF99-6E4A-B42F-813DADC51FBF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689873" y="2680291"/>
            <a:ext cx="355002" cy="38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A9F0A73-7A8A-C94D-AC9B-0934824B98C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689873" y="3141067"/>
            <a:ext cx="355002" cy="497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A1B2256-ED99-AF45-BA46-76301D5940E9}"/>
              </a:ext>
            </a:extLst>
          </p:cNvPr>
          <p:cNvCxnSpPr>
            <a:cxnSpLocks/>
          </p:cNvCxnSpPr>
          <p:nvPr/>
        </p:nvCxnSpPr>
        <p:spPr>
          <a:xfrm>
            <a:off x="3708259" y="3548861"/>
            <a:ext cx="35500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1A9EDAF-ADF6-6247-AAC6-2781D063AB8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699346" y="4023800"/>
            <a:ext cx="408791" cy="8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4660471-5ED3-024B-B828-48EDA1ED0E5E}"/>
              </a:ext>
            </a:extLst>
          </p:cNvPr>
          <p:cNvSpPr/>
          <p:nvPr/>
        </p:nvSpPr>
        <p:spPr>
          <a:xfrm>
            <a:off x="4044875" y="2541595"/>
            <a:ext cx="3636085" cy="278150"/>
          </a:xfrm>
          <a:prstGeom prst="rect">
            <a:avLst/>
          </a:prstGeom>
          <a:solidFill>
            <a:srgbClr val="FFFFFF">
              <a:alpha val="18824"/>
            </a:srgbClr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4C4DF1F-2868-B24C-ADA7-A4F03A1E046E}"/>
              </a:ext>
            </a:extLst>
          </p:cNvPr>
          <p:cNvSpPr txBox="1"/>
          <p:nvPr/>
        </p:nvSpPr>
        <p:spPr>
          <a:xfrm>
            <a:off x="4138108" y="2576136"/>
            <a:ext cx="3334870" cy="24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Certificate</a:t>
            </a:r>
            <a:endParaRPr kumimoji="1" lang="ja-JP" altLang="en-US" sz="14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B773EF-8808-4F42-AF21-B9A90357AFA6}"/>
              </a:ext>
            </a:extLst>
          </p:cNvPr>
          <p:cNvSpPr/>
          <p:nvPr/>
        </p:nvSpPr>
        <p:spPr>
          <a:xfrm>
            <a:off x="4044875" y="3006966"/>
            <a:ext cx="3636085" cy="278150"/>
          </a:xfrm>
          <a:prstGeom prst="rect">
            <a:avLst/>
          </a:prstGeom>
          <a:solidFill>
            <a:srgbClr val="FFFFFF">
              <a:alpha val="18824"/>
            </a:srgbClr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F10C934-CFF5-E844-BC9E-8FDFE1048834}"/>
              </a:ext>
            </a:extLst>
          </p:cNvPr>
          <p:cNvSpPr txBox="1"/>
          <p:nvPr/>
        </p:nvSpPr>
        <p:spPr>
          <a:xfrm>
            <a:off x="4138108" y="3039045"/>
            <a:ext cx="3334870" cy="24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Certificate Verify</a:t>
            </a:r>
            <a:endParaRPr kumimoji="1" lang="ja-JP" altLang="en-US" sz="1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2E1C4D-D46F-914C-9F27-DDDAEF8A0718}"/>
              </a:ext>
            </a:extLst>
          </p:cNvPr>
          <p:cNvSpPr/>
          <p:nvPr/>
        </p:nvSpPr>
        <p:spPr>
          <a:xfrm>
            <a:off x="4063261" y="3419355"/>
            <a:ext cx="3636085" cy="278150"/>
          </a:xfrm>
          <a:prstGeom prst="rect">
            <a:avLst/>
          </a:prstGeom>
          <a:solidFill>
            <a:srgbClr val="FFFFFF">
              <a:alpha val="18824"/>
            </a:srgbClr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D8070E-D703-EF44-BC71-DE4BEF4FE8DF}"/>
              </a:ext>
            </a:extLst>
          </p:cNvPr>
          <p:cNvSpPr txBox="1"/>
          <p:nvPr/>
        </p:nvSpPr>
        <p:spPr>
          <a:xfrm>
            <a:off x="4156494" y="3448972"/>
            <a:ext cx="3334870" cy="24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Finished</a:t>
            </a:r>
            <a:endParaRPr kumimoji="1" lang="ja-JP" altLang="en-US" sz="140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68AEF8C-A5D1-B847-BEE1-EB1ED8D35208}"/>
              </a:ext>
            </a:extLst>
          </p:cNvPr>
          <p:cNvSpPr/>
          <p:nvPr/>
        </p:nvSpPr>
        <p:spPr>
          <a:xfrm>
            <a:off x="4063261" y="3884725"/>
            <a:ext cx="3636085" cy="278150"/>
          </a:xfrm>
          <a:prstGeom prst="rect">
            <a:avLst/>
          </a:prstGeom>
          <a:solidFill>
            <a:srgbClr val="FFFFFF">
              <a:alpha val="18824"/>
            </a:srgbClr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B367A0-B6D0-424C-88A1-CD6F2BFA5D3D}"/>
              </a:ext>
            </a:extLst>
          </p:cNvPr>
          <p:cNvSpPr txBox="1"/>
          <p:nvPr/>
        </p:nvSpPr>
        <p:spPr>
          <a:xfrm>
            <a:off x="4156494" y="3911882"/>
            <a:ext cx="3334870" cy="24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Finished</a:t>
            </a:r>
            <a:endParaRPr kumimoji="1" lang="ja-JP" altLang="en-US" sz="140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8727CBC-D46F-DA48-BFE8-EBA66AFC6EDE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699346" y="4457101"/>
            <a:ext cx="408791" cy="4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C62C237-4997-1A49-A1BC-C3B691998C99}"/>
              </a:ext>
            </a:extLst>
          </p:cNvPr>
          <p:cNvSpPr/>
          <p:nvPr/>
        </p:nvSpPr>
        <p:spPr>
          <a:xfrm>
            <a:off x="4063261" y="4322938"/>
            <a:ext cx="3636085" cy="278150"/>
          </a:xfrm>
          <a:prstGeom prst="rect">
            <a:avLst/>
          </a:prstGeom>
          <a:solidFill>
            <a:srgbClr val="FFFFFF">
              <a:alpha val="18824"/>
            </a:srgbClr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DBEA07D-4896-2644-A27F-16EB01E00E93}"/>
              </a:ext>
            </a:extLst>
          </p:cNvPr>
          <p:cNvSpPr txBox="1"/>
          <p:nvPr/>
        </p:nvSpPr>
        <p:spPr>
          <a:xfrm>
            <a:off x="4156494" y="4350095"/>
            <a:ext cx="3334870" cy="24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Application Data</a:t>
            </a:r>
            <a:endParaRPr kumimoji="1" lang="ja-JP" altLang="en-US" sz="140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512F808-4491-8C41-AECC-0696EC2473F6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3708259" y="4895909"/>
            <a:ext cx="355002" cy="14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7566FF5-5823-CA4A-8EC9-F7720BB67860}"/>
              </a:ext>
            </a:extLst>
          </p:cNvPr>
          <p:cNvSpPr/>
          <p:nvPr/>
        </p:nvSpPr>
        <p:spPr>
          <a:xfrm>
            <a:off x="4063261" y="4770995"/>
            <a:ext cx="3636085" cy="278150"/>
          </a:xfrm>
          <a:prstGeom prst="rect">
            <a:avLst/>
          </a:prstGeom>
          <a:solidFill>
            <a:srgbClr val="FFFFFF">
              <a:alpha val="18824"/>
            </a:srgbClr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F3FCCD0-AAA4-104F-85FE-337FBEDEA997}"/>
              </a:ext>
            </a:extLst>
          </p:cNvPr>
          <p:cNvSpPr txBox="1"/>
          <p:nvPr/>
        </p:nvSpPr>
        <p:spPr>
          <a:xfrm>
            <a:off x="4156494" y="4798152"/>
            <a:ext cx="3334870" cy="24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Application Data</a:t>
            </a:r>
            <a:endParaRPr kumimoji="1" lang="ja-JP" altLang="en-US" sz="140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B5003BF-4173-2142-85AB-E744C0C3FC52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3708259" y="5334120"/>
            <a:ext cx="355002" cy="14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4B785A0-6B4F-8F41-B697-291AFE9C7B92}"/>
              </a:ext>
            </a:extLst>
          </p:cNvPr>
          <p:cNvSpPr/>
          <p:nvPr/>
        </p:nvSpPr>
        <p:spPr>
          <a:xfrm>
            <a:off x="4063261" y="5209206"/>
            <a:ext cx="3636085" cy="278150"/>
          </a:xfrm>
          <a:prstGeom prst="rect">
            <a:avLst/>
          </a:prstGeom>
          <a:solidFill>
            <a:srgbClr val="FFFFFF">
              <a:alpha val="18824"/>
            </a:srgbClr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11D18E1-7928-1940-94F8-097FEA96C143}"/>
              </a:ext>
            </a:extLst>
          </p:cNvPr>
          <p:cNvSpPr txBox="1"/>
          <p:nvPr/>
        </p:nvSpPr>
        <p:spPr>
          <a:xfrm>
            <a:off x="4156494" y="5236363"/>
            <a:ext cx="3334870" cy="24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Alert (Close Notify)</a:t>
            </a:r>
            <a:endParaRPr kumimoji="1" lang="ja-JP" altLang="en-US" sz="140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3942CA2-2C69-AC4A-A80B-1F79236ECD80}"/>
              </a:ext>
            </a:extLst>
          </p:cNvPr>
          <p:cNvCxnSpPr>
            <a:cxnSpLocks/>
          </p:cNvCxnSpPr>
          <p:nvPr/>
        </p:nvCxnSpPr>
        <p:spPr>
          <a:xfrm>
            <a:off x="7699346" y="5716851"/>
            <a:ext cx="408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710244C-E8A8-7047-8909-7D9E5E337A5A}"/>
              </a:ext>
            </a:extLst>
          </p:cNvPr>
          <p:cNvSpPr/>
          <p:nvPr/>
        </p:nvSpPr>
        <p:spPr>
          <a:xfrm>
            <a:off x="4063261" y="5591938"/>
            <a:ext cx="3636085" cy="278150"/>
          </a:xfrm>
          <a:prstGeom prst="rect">
            <a:avLst/>
          </a:prstGeom>
          <a:solidFill>
            <a:srgbClr val="FFFFFF">
              <a:alpha val="18824"/>
            </a:srgbClr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5FCC69A-8E6A-1446-8481-E2A167AC8CDE}"/>
              </a:ext>
            </a:extLst>
          </p:cNvPr>
          <p:cNvSpPr txBox="1"/>
          <p:nvPr/>
        </p:nvSpPr>
        <p:spPr>
          <a:xfrm>
            <a:off x="4188758" y="5637966"/>
            <a:ext cx="3334870" cy="24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Alert (Close Notify)</a:t>
            </a:r>
            <a:endParaRPr kumimoji="1" lang="ja-JP" altLang="en-US" sz="140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A9D11AD-FA22-CE47-A259-EBAB4F4ABFE6}"/>
              </a:ext>
            </a:extLst>
          </p:cNvPr>
          <p:cNvCxnSpPr>
            <a:cxnSpLocks/>
          </p:cNvCxnSpPr>
          <p:nvPr/>
        </p:nvCxnSpPr>
        <p:spPr>
          <a:xfrm>
            <a:off x="3710047" y="4024715"/>
            <a:ext cx="355002" cy="1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96455B4-A464-1145-A80F-926F08136858}"/>
              </a:ext>
            </a:extLst>
          </p:cNvPr>
          <p:cNvCxnSpPr>
            <a:cxnSpLocks/>
          </p:cNvCxnSpPr>
          <p:nvPr/>
        </p:nvCxnSpPr>
        <p:spPr>
          <a:xfrm>
            <a:off x="3711838" y="4447563"/>
            <a:ext cx="355002" cy="1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44F8DD6-5431-4E49-977E-04D5661AB168}"/>
              </a:ext>
            </a:extLst>
          </p:cNvPr>
          <p:cNvCxnSpPr>
            <a:cxnSpLocks/>
          </p:cNvCxnSpPr>
          <p:nvPr/>
        </p:nvCxnSpPr>
        <p:spPr>
          <a:xfrm>
            <a:off x="3745901" y="5721717"/>
            <a:ext cx="355002" cy="1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4FF1EBAA-7DC9-4C4A-96C0-7B16004800A5}"/>
              </a:ext>
            </a:extLst>
          </p:cNvPr>
          <p:cNvCxnSpPr>
            <a:cxnSpLocks/>
          </p:cNvCxnSpPr>
          <p:nvPr/>
        </p:nvCxnSpPr>
        <p:spPr>
          <a:xfrm>
            <a:off x="7692618" y="2653288"/>
            <a:ext cx="355002" cy="1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F928441C-85B8-5C4A-A8C9-E5F333FAB53B}"/>
              </a:ext>
            </a:extLst>
          </p:cNvPr>
          <p:cNvCxnSpPr>
            <a:cxnSpLocks/>
          </p:cNvCxnSpPr>
          <p:nvPr/>
        </p:nvCxnSpPr>
        <p:spPr>
          <a:xfrm>
            <a:off x="7705164" y="3118279"/>
            <a:ext cx="355002" cy="1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91AE97C-EE92-5B42-9325-538214850D40}"/>
              </a:ext>
            </a:extLst>
          </p:cNvPr>
          <p:cNvCxnSpPr>
            <a:cxnSpLocks/>
          </p:cNvCxnSpPr>
          <p:nvPr/>
        </p:nvCxnSpPr>
        <p:spPr>
          <a:xfrm>
            <a:off x="7725342" y="3538719"/>
            <a:ext cx="355002" cy="1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F7CBD97-69FF-134D-8D92-2B2A1E032B63}"/>
              </a:ext>
            </a:extLst>
          </p:cNvPr>
          <p:cNvCxnSpPr>
            <a:cxnSpLocks/>
          </p:cNvCxnSpPr>
          <p:nvPr/>
        </p:nvCxnSpPr>
        <p:spPr>
          <a:xfrm>
            <a:off x="7705616" y="4880309"/>
            <a:ext cx="355002" cy="1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4BDA507-390B-6E4D-9B6B-151A9E3C7C8C}"/>
              </a:ext>
            </a:extLst>
          </p:cNvPr>
          <p:cNvCxnSpPr>
            <a:cxnSpLocks/>
          </p:cNvCxnSpPr>
          <p:nvPr/>
        </p:nvCxnSpPr>
        <p:spPr>
          <a:xfrm>
            <a:off x="7718162" y="5311585"/>
            <a:ext cx="355002" cy="1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62F6A453-30ED-5643-AF56-5D3A680F8A58}"/>
              </a:ext>
            </a:extLst>
          </p:cNvPr>
          <p:cNvCxnSpPr>
            <a:cxnSpLocks/>
          </p:cNvCxnSpPr>
          <p:nvPr/>
        </p:nvCxnSpPr>
        <p:spPr>
          <a:xfrm>
            <a:off x="7661237" y="1382209"/>
            <a:ext cx="408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398AF824-A5F7-884B-B49A-E2D2841B2878}"/>
              </a:ext>
            </a:extLst>
          </p:cNvPr>
          <p:cNvSpPr/>
          <p:nvPr/>
        </p:nvSpPr>
        <p:spPr>
          <a:xfrm>
            <a:off x="4025152" y="1238920"/>
            <a:ext cx="3636085" cy="278150"/>
          </a:xfrm>
          <a:prstGeom prst="rect">
            <a:avLst/>
          </a:prstGeom>
          <a:solidFill>
            <a:srgbClr val="FFFFFF">
              <a:alpha val="18824"/>
            </a:srgbClr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DCD3DF8-A609-6B43-9187-42123E6C6A83}"/>
              </a:ext>
            </a:extLst>
          </p:cNvPr>
          <p:cNvSpPr txBox="1"/>
          <p:nvPr/>
        </p:nvSpPr>
        <p:spPr>
          <a:xfrm>
            <a:off x="4118385" y="1275922"/>
            <a:ext cx="3334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Client Hello</a:t>
            </a:r>
            <a:endParaRPr kumimoji="1" lang="ja-JP" altLang="en-US" sz="1400"/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DA4EC3F-222D-D842-AB4D-67B38240C3D8}"/>
              </a:ext>
            </a:extLst>
          </p:cNvPr>
          <p:cNvCxnSpPr>
            <a:cxnSpLocks/>
          </p:cNvCxnSpPr>
          <p:nvPr/>
        </p:nvCxnSpPr>
        <p:spPr>
          <a:xfrm>
            <a:off x="3670150" y="1367793"/>
            <a:ext cx="355002" cy="1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62FF672F-D21C-C749-94DF-F698326F40CD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3670150" y="1842980"/>
            <a:ext cx="355002" cy="38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18CC503-BB09-CC4F-914D-5BE7E2B474F0}"/>
              </a:ext>
            </a:extLst>
          </p:cNvPr>
          <p:cNvSpPr/>
          <p:nvPr/>
        </p:nvSpPr>
        <p:spPr>
          <a:xfrm>
            <a:off x="4025152" y="1704284"/>
            <a:ext cx="3636085" cy="278150"/>
          </a:xfrm>
          <a:prstGeom prst="rect">
            <a:avLst/>
          </a:prstGeom>
          <a:solidFill>
            <a:srgbClr val="FFFFFF">
              <a:alpha val="18824"/>
            </a:srgbClr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73AAA18-8778-0F45-A0E6-EC6772E14024}"/>
              </a:ext>
            </a:extLst>
          </p:cNvPr>
          <p:cNvSpPr txBox="1"/>
          <p:nvPr/>
        </p:nvSpPr>
        <p:spPr>
          <a:xfrm>
            <a:off x="4118385" y="1738825"/>
            <a:ext cx="3334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Server Hello</a:t>
            </a:r>
            <a:endParaRPr kumimoji="1" lang="ja-JP" altLang="en-US" sz="1400"/>
          </a:p>
        </p:txBody>
      </p: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FBB8BFE2-9604-524C-AABE-AD5CF8468210}"/>
              </a:ext>
            </a:extLst>
          </p:cNvPr>
          <p:cNvCxnSpPr>
            <a:cxnSpLocks/>
          </p:cNvCxnSpPr>
          <p:nvPr/>
        </p:nvCxnSpPr>
        <p:spPr>
          <a:xfrm>
            <a:off x="7672895" y="1815977"/>
            <a:ext cx="355002" cy="1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9B5FDED2-1B88-9448-A50D-95E118C90D56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3671945" y="2242807"/>
            <a:ext cx="355002" cy="38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9D0FD680-D576-8143-9D2E-66B7B52B7E97}"/>
              </a:ext>
            </a:extLst>
          </p:cNvPr>
          <p:cNvSpPr/>
          <p:nvPr/>
        </p:nvSpPr>
        <p:spPr>
          <a:xfrm>
            <a:off x="4026947" y="2104111"/>
            <a:ext cx="3636085" cy="278150"/>
          </a:xfrm>
          <a:prstGeom prst="rect">
            <a:avLst/>
          </a:prstGeom>
          <a:solidFill>
            <a:srgbClr val="FFFFFF">
              <a:alpha val="18824"/>
            </a:srgbClr>
          </a:solidFill>
          <a:ln w="19050">
            <a:solidFill>
              <a:schemeClr val="tx1">
                <a:alpha val="8117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2E142A1A-E5A9-CD49-B0AC-A177C37DC86A}"/>
              </a:ext>
            </a:extLst>
          </p:cNvPr>
          <p:cNvSpPr txBox="1"/>
          <p:nvPr/>
        </p:nvSpPr>
        <p:spPr>
          <a:xfrm>
            <a:off x="4120180" y="2138652"/>
            <a:ext cx="3334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Encrypted Extension</a:t>
            </a:r>
            <a:endParaRPr lang="ja-JP" altLang="en-US" sz="140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8CAF2572-9BD4-004E-B335-DC54FAFB76CE}"/>
              </a:ext>
            </a:extLst>
          </p:cNvPr>
          <p:cNvCxnSpPr>
            <a:cxnSpLocks/>
          </p:cNvCxnSpPr>
          <p:nvPr/>
        </p:nvCxnSpPr>
        <p:spPr>
          <a:xfrm>
            <a:off x="7674690" y="2215804"/>
            <a:ext cx="355002" cy="1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11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4793</TotalTime>
  <Words>627</Words>
  <Application>Microsoft Macintosh PowerPoint</Application>
  <PresentationFormat>ワイド画面</PresentationFormat>
  <Paragraphs>157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古城隆</dc:creator>
  <cp:lastModifiedBy>古城隆</cp:lastModifiedBy>
  <cp:revision>21</cp:revision>
  <dcterms:created xsi:type="dcterms:W3CDTF">2021-11-17T20:30:46Z</dcterms:created>
  <dcterms:modified xsi:type="dcterms:W3CDTF">2022-01-01T06:20:57Z</dcterms:modified>
</cp:coreProperties>
</file>