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74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2" d="100"/>
          <a:sy n="102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DAEA1-4BA7-6F4F-B020-4887EF60F53C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1EED5-8368-704E-B57F-CB8DD950B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44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6C48C-4C1A-8344-9393-5AB1A67FEE4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29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8D69C-D8AB-7845-9EE1-4D4BC5DED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8018CF-0178-4A4A-AD34-9A24FD30A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389F05-89A2-894D-B4EE-AC3E4E89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4FDC-7079-9B4C-A43B-171FEF152EE4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3E524E-F6AE-4047-B561-0A52F444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3C7C4B-57C4-934D-8941-23CEDA2A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C0D6-F246-7A49-8C63-DC5CC3195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4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E2BDE-9739-7A4F-9D44-653F9723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255618-A995-D344-A29F-810E34967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331BA7-D4E2-444C-88AE-BE6B6059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4FDC-7079-9B4C-A43B-171FEF152EE4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BAB401-3A78-4F41-921F-EA18CD09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A8E8D1-FFA5-2D48-B4B8-3AFD53D6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C0D6-F246-7A49-8C63-DC5CC3195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70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53F1C2-8C38-4B4F-BFBA-B14A610F5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C26295-241A-3F46-B6C3-6E8AB4941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F6B943-C4C2-CF4F-8639-0B3C0E08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4FDC-7079-9B4C-A43B-171FEF152EE4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37DFE0-6133-7547-9DE8-D2250885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F0F7F7-4F18-F146-8706-B1F9F537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C0D6-F246-7A49-8C63-DC5CC3195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89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3794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D9D4B-AB94-0145-9F89-12C8C027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37F4D7-7102-A448-9C6E-E808B9C74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5C0C7-4985-F146-817C-982ABFFE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4FDC-7079-9B4C-A43B-171FEF152EE4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9D9FD3-56A0-D742-AC92-3428F12F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DFB158-D8DE-EE41-8D6F-BC915053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C0D6-F246-7A49-8C63-DC5CC3195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08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B6A4B-A4D0-E546-92AD-49DAE147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4E800A-8EC3-844E-BB2C-737733CFB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9A1C22-8356-8740-AB94-35F0CC09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4FDC-7079-9B4C-A43B-171FEF152EE4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E5E04-9604-2F48-81C3-92328FDA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4A2E69-F085-7C4F-B966-B3687760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C0D6-F246-7A49-8C63-DC5CC3195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7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83C69F-EBE2-524F-9DA5-10D699DE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44C3C-11C0-9C40-8F1C-40ED827F1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1D2E81-09D6-F941-B666-4E3B060F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FBD78-1C8F-624D-92D6-E53D0E88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4FDC-7079-9B4C-A43B-171FEF152EE4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EEC959-DE38-974C-8CAE-54723633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11FAA9-4C03-E84E-85FE-A564A259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C0D6-F246-7A49-8C63-DC5CC3195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69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D2362-8A61-E04C-9DD8-7E27ABAC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FFE040-A32D-884A-8552-491C2559D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DFD8BD-519D-E544-B961-F7BDE0FAC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BBC65B-E259-3743-81AF-5BCD22632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0B2C93-62E8-B046-A4D6-2DED8A33B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BB5017-D2C9-B744-BE95-2182A952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4FDC-7079-9B4C-A43B-171FEF152EE4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D03AF82-EDA7-804B-A12A-8A590AEE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350AC7-1EA9-244A-9928-BB15DFA3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C0D6-F246-7A49-8C63-DC5CC3195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95B9E-2C96-5B4A-951C-EAEAF0B7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917BA3-F80E-7049-927C-4AA1AC91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4FDC-7079-9B4C-A43B-171FEF152EE4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6A8A12-15C9-3042-99AA-6A86D260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BEC74D-AFBE-D14C-899A-0C3AC503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C0D6-F246-7A49-8C63-DC5CC3195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10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D0FD95-5B63-B645-AFE3-33E1EBC8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4FDC-7079-9B4C-A43B-171FEF152EE4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D1DEEA-85BF-1144-B68B-E0C626D7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398183-8AFA-4C40-8B11-29D7267B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C0D6-F246-7A49-8C63-DC5CC3195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92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D28A95-F11D-1A43-973C-16DE47D7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326E7E-A433-5D45-A192-20036E77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EF2E56-465A-6C44-BDC0-E5E3A35E4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B424E3-F318-014B-AA95-4AE9F6B9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4FDC-7079-9B4C-A43B-171FEF152EE4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17FC66-A076-4C4B-AB77-FC46C81C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48F652-96F5-7543-862A-7DC56EC3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C0D6-F246-7A49-8C63-DC5CC3195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7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FA0AE-BDF5-8D4E-8A4D-886DF220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0953863-D765-1E41-BD83-30C2FB4BD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269856-35A8-844B-8D9A-BB5B1AB36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1AAB76-8F77-FF4C-B926-C62436D7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4FDC-7079-9B4C-A43B-171FEF152EE4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A4CD83-BC12-6948-B7E1-86909942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F060C1-D022-564E-9C23-A76768C7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C0D6-F246-7A49-8C63-DC5CC3195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8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7AF2D9-D3E0-3143-A7D5-6262BEA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C82405-56FB-1547-A895-0BCEE4B9A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5A23A7-D94E-554F-BA8C-729F3F925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C4FDC-7079-9B4C-A43B-171FEF152EE4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33290B-3AB2-9543-8FA2-155A1BF9C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5ABE8C-0FFB-EF4C-9992-CDC870C43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9C0D6-F246-7A49-8C63-DC5CC31958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55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5E171616-0E54-1D4A-808B-375AEF613579}"/>
              </a:ext>
            </a:extLst>
          </p:cNvPr>
          <p:cNvGrpSpPr/>
          <p:nvPr/>
        </p:nvGrpSpPr>
        <p:grpSpPr>
          <a:xfrm>
            <a:off x="753310" y="534555"/>
            <a:ext cx="10968031" cy="4934300"/>
            <a:chOff x="-1286458" y="-75861"/>
            <a:chExt cx="10173649" cy="4576923"/>
          </a:xfrm>
        </p:grpSpPr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B2D032B2-CF4B-5D46-8524-0340D1750E04}"/>
                </a:ext>
              </a:extLst>
            </p:cNvPr>
            <p:cNvGrpSpPr/>
            <p:nvPr/>
          </p:nvGrpSpPr>
          <p:grpSpPr>
            <a:xfrm>
              <a:off x="4869311" y="1004913"/>
              <a:ext cx="4017880" cy="3496149"/>
              <a:chOff x="4869311" y="1004913"/>
              <a:chExt cx="4017880" cy="3496149"/>
            </a:xfrm>
          </p:grpSpPr>
          <p:sp>
            <p:nvSpPr>
              <p:cNvPr id="2" name="額縁 1">
                <a:extLst>
                  <a:ext uri="{FF2B5EF4-FFF2-40B4-BE49-F238E27FC236}">
                    <a16:creationId xmlns:a16="http://schemas.microsoft.com/office/drawing/2014/main" id="{148B846C-00E1-6748-A7F3-DAF6BC3952DE}"/>
                  </a:ext>
                </a:extLst>
              </p:cNvPr>
              <p:cNvSpPr/>
              <p:nvPr/>
            </p:nvSpPr>
            <p:spPr>
              <a:xfrm>
                <a:off x="5582060" y="1004913"/>
                <a:ext cx="2570256" cy="3496149"/>
              </a:xfrm>
              <a:prstGeom prst="bevel">
                <a:avLst>
                  <a:gd name="adj" fmla="val 6994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867"/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99605C9-420B-CD44-B689-548EA1AE5D8A}"/>
                  </a:ext>
                </a:extLst>
              </p:cNvPr>
              <p:cNvSpPr txBox="1"/>
              <p:nvPr/>
            </p:nvSpPr>
            <p:spPr>
              <a:xfrm flipH="1">
                <a:off x="5916493" y="3898859"/>
                <a:ext cx="1412596" cy="428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/>
                  <a:t>署名機能</a:t>
                </a:r>
                <a:endParaRPr lang="ja-JP" altLang="en-US" sz="2400" b="1" dirty="0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318711B-5D1E-2742-A557-98F84C285AD2}"/>
                  </a:ext>
                </a:extLst>
              </p:cNvPr>
              <p:cNvSpPr txBox="1"/>
              <p:nvPr/>
            </p:nvSpPr>
            <p:spPr>
              <a:xfrm flipH="1">
                <a:off x="6123123" y="2122735"/>
                <a:ext cx="1712569" cy="428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400" b="1" dirty="0"/>
                  <a:t>鍵ペア</a:t>
                </a:r>
              </a:p>
            </p:txBody>
          </p:sp>
          <p:sp>
            <p:nvSpPr>
              <p:cNvPr id="37" name="角丸四角形 36">
                <a:extLst>
                  <a:ext uri="{FF2B5EF4-FFF2-40B4-BE49-F238E27FC236}">
                    <a16:creationId xmlns:a16="http://schemas.microsoft.com/office/drawing/2014/main" id="{E2298506-3C8B-4247-B47A-F04771F3A6C4}"/>
                  </a:ext>
                </a:extLst>
              </p:cNvPr>
              <p:cNvSpPr/>
              <p:nvPr/>
            </p:nvSpPr>
            <p:spPr>
              <a:xfrm flipH="1">
                <a:off x="6192956" y="1348743"/>
                <a:ext cx="1468400" cy="734131"/>
              </a:xfrm>
              <a:prstGeom prst="roundRect">
                <a:avLst/>
              </a:prstGeom>
              <a:solidFill>
                <a:schemeClr val="bg1"/>
              </a:solidFill>
              <a:ln w="444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33"/>
              </a:p>
            </p:txBody>
          </p:sp>
          <p:pic>
            <p:nvPicPr>
              <p:cNvPr id="38" name="図 37">
                <a:extLst>
                  <a:ext uri="{FF2B5EF4-FFF2-40B4-BE49-F238E27FC236}">
                    <a16:creationId xmlns:a16="http://schemas.microsoft.com/office/drawing/2014/main" id="{D8E1254F-B3B3-FE49-A783-66506518A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7086756" y="1498266"/>
                <a:ext cx="350569" cy="424577"/>
              </a:xfrm>
              <a:prstGeom prst="rect">
                <a:avLst/>
              </a:prstGeom>
            </p:spPr>
          </p:pic>
          <p:pic>
            <p:nvPicPr>
              <p:cNvPr id="39" name="図 38">
                <a:extLst>
                  <a:ext uri="{FF2B5EF4-FFF2-40B4-BE49-F238E27FC236}">
                    <a16:creationId xmlns:a16="http://schemas.microsoft.com/office/drawing/2014/main" id="{15576B2D-F0D4-CE40-AA86-3B62BC3987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387962" y="1396352"/>
                <a:ext cx="334922" cy="610080"/>
              </a:xfrm>
              <a:prstGeom prst="rect">
                <a:avLst/>
              </a:prstGeom>
            </p:spPr>
          </p:pic>
          <p:sp>
            <p:nvSpPr>
              <p:cNvPr id="51" name="角丸四角形 50">
                <a:extLst>
                  <a:ext uri="{FF2B5EF4-FFF2-40B4-BE49-F238E27FC236}">
                    <a16:creationId xmlns:a16="http://schemas.microsoft.com/office/drawing/2014/main" id="{0EC6DDCA-150E-914A-A359-3231CBF5F38E}"/>
                  </a:ext>
                </a:extLst>
              </p:cNvPr>
              <p:cNvSpPr/>
              <p:nvPr/>
            </p:nvSpPr>
            <p:spPr>
              <a:xfrm flipH="1">
                <a:off x="5842404" y="2947980"/>
                <a:ext cx="1419637" cy="918876"/>
              </a:xfrm>
              <a:prstGeom prst="roundRect">
                <a:avLst/>
              </a:prstGeom>
              <a:solidFill>
                <a:schemeClr val="bg1"/>
              </a:solidFill>
              <a:ln w="444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33"/>
              </a:p>
            </p:txBody>
          </p:sp>
          <p:pic>
            <p:nvPicPr>
              <p:cNvPr id="40" name="図 39">
                <a:extLst>
                  <a:ext uri="{FF2B5EF4-FFF2-40B4-BE49-F238E27FC236}">
                    <a16:creationId xmlns:a16="http://schemas.microsoft.com/office/drawing/2014/main" id="{530CFB10-F51D-FC42-85FB-64A2F6043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5901690" y="3017174"/>
                <a:ext cx="1319191" cy="793646"/>
              </a:xfrm>
              <a:prstGeom prst="rect">
                <a:avLst/>
              </a:prstGeom>
            </p:spPr>
          </p:pic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FE1E8C52-276F-B944-B0D7-3F2FA71F2F7F}"/>
                  </a:ext>
                </a:extLst>
              </p:cNvPr>
              <p:cNvGrpSpPr/>
              <p:nvPr/>
            </p:nvGrpSpPr>
            <p:grpSpPr>
              <a:xfrm>
                <a:off x="4869311" y="1279875"/>
                <a:ext cx="800832" cy="529291"/>
                <a:chOff x="4934952" y="430480"/>
                <a:chExt cx="800832" cy="529291"/>
              </a:xfrm>
            </p:grpSpPr>
            <p:sp>
              <p:nvSpPr>
                <p:cNvPr id="8" name="平行四辺形 7">
                  <a:extLst>
                    <a:ext uri="{FF2B5EF4-FFF2-40B4-BE49-F238E27FC236}">
                      <a16:creationId xmlns:a16="http://schemas.microsoft.com/office/drawing/2014/main" id="{FEC7CE10-25D0-7142-B2B1-6DB0B7D2F59D}"/>
                    </a:ext>
                  </a:extLst>
                </p:cNvPr>
                <p:cNvSpPr/>
                <p:nvPr/>
              </p:nvSpPr>
              <p:spPr>
                <a:xfrm rot="16016514">
                  <a:off x="5123988" y="515563"/>
                  <a:ext cx="529291" cy="359126"/>
                </a:xfrm>
                <a:prstGeom prst="parallelogram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  <p:sp>
              <p:nvSpPr>
                <p:cNvPr id="54" name="平行四辺形 53">
                  <a:extLst>
                    <a:ext uri="{FF2B5EF4-FFF2-40B4-BE49-F238E27FC236}">
                      <a16:creationId xmlns:a16="http://schemas.microsoft.com/office/drawing/2014/main" id="{8B1A4D6C-FAB7-3F44-ACFF-730ED0DC9AD1}"/>
                    </a:ext>
                  </a:extLst>
                </p:cNvPr>
                <p:cNvSpPr/>
                <p:nvPr/>
              </p:nvSpPr>
              <p:spPr>
                <a:xfrm rot="16400410">
                  <a:off x="4945181" y="489211"/>
                  <a:ext cx="259389" cy="279848"/>
                </a:xfrm>
                <a:prstGeom prst="parallelogram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9908BA59-8CD4-B043-84F9-C9FCDDA83E5A}"/>
                    </a:ext>
                  </a:extLst>
                </p:cNvPr>
                <p:cNvSpPr/>
                <p:nvPr/>
              </p:nvSpPr>
              <p:spPr>
                <a:xfrm>
                  <a:off x="5547088" y="508365"/>
                  <a:ext cx="188696" cy="42799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</p:grpSp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6FC8155B-B97E-0943-8E08-F0C0BB3C6824}"/>
                  </a:ext>
                </a:extLst>
              </p:cNvPr>
              <p:cNvGrpSpPr/>
              <p:nvPr/>
            </p:nvGrpSpPr>
            <p:grpSpPr>
              <a:xfrm>
                <a:off x="4869311" y="1998126"/>
                <a:ext cx="800832" cy="529291"/>
                <a:chOff x="4934952" y="430480"/>
                <a:chExt cx="800832" cy="529291"/>
              </a:xfrm>
            </p:grpSpPr>
            <p:sp>
              <p:nvSpPr>
                <p:cNvPr id="58" name="平行四辺形 57">
                  <a:extLst>
                    <a:ext uri="{FF2B5EF4-FFF2-40B4-BE49-F238E27FC236}">
                      <a16:creationId xmlns:a16="http://schemas.microsoft.com/office/drawing/2014/main" id="{F2E71E04-C940-0144-926B-B995AB81B66F}"/>
                    </a:ext>
                  </a:extLst>
                </p:cNvPr>
                <p:cNvSpPr/>
                <p:nvPr/>
              </p:nvSpPr>
              <p:spPr>
                <a:xfrm rot="16016514">
                  <a:off x="5123988" y="515563"/>
                  <a:ext cx="529291" cy="359126"/>
                </a:xfrm>
                <a:prstGeom prst="parallelogram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  <p:sp>
              <p:nvSpPr>
                <p:cNvPr id="59" name="平行四辺形 58">
                  <a:extLst>
                    <a:ext uri="{FF2B5EF4-FFF2-40B4-BE49-F238E27FC236}">
                      <a16:creationId xmlns:a16="http://schemas.microsoft.com/office/drawing/2014/main" id="{2C518E47-ABF3-5046-AF3A-D832E032EB3A}"/>
                    </a:ext>
                  </a:extLst>
                </p:cNvPr>
                <p:cNvSpPr/>
                <p:nvPr/>
              </p:nvSpPr>
              <p:spPr>
                <a:xfrm rot="16400410">
                  <a:off x="4945181" y="489211"/>
                  <a:ext cx="259389" cy="279848"/>
                </a:xfrm>
                <a:prstGeom prst="parallelogram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81E59387-9872-2246-B7A8-4EC33A0D15D1}"/>
                    </a:ext>
                  </a:extLst>
                </p:cNvPr>
                <p:cNvSpPr/>
                <p:nvPr/>
              </p:nvSpPr>
              <p:spPr>
                <a:xfrm>
                  <a:off x="5547088" y="508365"/>
                  <a:ext cx="188696" cy="42799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</p:grp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D44B4330-CBCD-D046-804F-BE78CCDE8B22}"/>
                  </a:ext>
                </a:extLst>
              </p:cNvPr>
              <p:cNvGrpSpPr/>
              <p:nvPr/>
            </p:nvGrpSpPr>
            <p:grpSpPr>
              <a:xfrm>
                <a:off x="4869311" y="2716377"/>
                <a:ext cx="800832" cy="529291"/>
                <a:chOff x="4934952" y="430480"/>
                <a:chExt cx="800832" cy="529291"/>
              </a:xfrm>
            </p:grpSpPr>
            <p:sp>
              <p:nvSpPr>
                <p:cNvPr id="62" name="平行四辺形 61">
                  <a:extLst>
                    <a:ext uri="{FF2B5EF4-FFF2-40B4-BE49-F238E27FC236}">
                      <a16:creationId xmlns:a16="http://schemas.microsoft.com/office/drawing/2014/main" id="{FE6F2E1E-A291-C449-82A4-CEFEBAFF36F4}"/>
                    </a:ext>
                  </a:extLst>
                </p:cNvPr>
                <p:cNvSpPr/>
                <p:nvPr/>
              </p:nvSpPr>
              <p:spPr>
                <a:xfrm rot="16016514">
                  <a:off x="5123988" y="515563"/>
                  <a:ext cx="529291" cy="359126"/>
                </a:xfrm>
                <a:prstGeom prst="parallelogram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  <p:sp>
              <p:nvSpPr>
                <p:cNvPr id="63" name="平行四辺形 62">
                  <a:extLst>
                    <a:ext uri="{FF2B5EF4-FFF2-40B4-BE49-F238E27FC236}">
                      <a16:creationId xmlns:a16="http://schemas.microsoft.com/office/drawing/2014/main" id="{6ED70322-F659-174E-BE90-146FAA509AE0}"/>
                    </a:ext>
                  </a:extLst>
                </p:cNvPr>
                <p:cNvSpPr/>
                <p:nvPr/>
              </p:nvSpPr>
              <p:spPr>
                <a:xfrm rot="16400410">
                  <a:off x="4945181" y="489211"/>
                  <a:ext cx="259389" cy="279848"/>
                </a:xfrm>
                <a:prstGeom prst="parallelogram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5658D327-B9A5-0345-8DAD-A398F77BF204}"/>
                    </a:ext>
                  </a:extLst>
                </p:cNvPr>
                <p:cNvSpPr/>
                <p:nvPr/>
              </p:nvSpPr>
              <p:spPr>
                <a:xfrm>
                  <a:off x="5547088" y="508365"/>
                  <a:ext cx="188696" cy="42799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</p:grp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F594AD69-8393-C44E-81ED-4CE28BA09FBF}"/>
                  </a:ext>
                </a:extLst>
              </p:cNvPr>
              <p:cNvGrpSpPr/>
              <p:nvPr/>
            </p:nvGrpSpPr>
            <p:grpSpPr>
              <a:xfrm>
                <a:off x="4869311" y="3434629"/>
                <a:ext cx="800832" cy="529291"/>
                <a:chOff x="4934952" y="430480"/>
                <a:chExt cx="800832" cy="529291"/>
              </a:xfrm>
            </p:grpSpPr>
            <p:sp>
              <p:nvSpPr>
                <p:cNvPr id="66" name="平行四辺形 65">
                  <a:extLst>
                    <a:ext uri="{FF2B5EF4-FFF2-40B4-BE49-F238E27FC236}">
                      <a16:creationId xmlns:a16="http://schemas.microsoft.com/office/drawing/2014/main" id="{2B93B82F-E249-3248-8A4F-A3712BA15E4D}"/>
                    </a:ext>
                  </a:extLst>
                </p:cNvPr>
                <p:cNvSpPr/>
                <p:nvPr/>
              </p:nvSpPr>
              <p:spPr>
                <a:xfrm rot="16016514">
                  <a:off x="5123988" y="515563"/>
                  <a:ext cx="529291" cy="359126"/>
                </a:xfrm>
                <a:prstGeom prst="parallelogram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  <p:sp>
              <p:nvSpPr>
                <p:cNvPr id="67" name="平行四辺形 66">
                  <a:extLst>
                    <a:ext uri="{FF2B5EF4-FFF2-40B4-BE49-F238E27FC236}">
                      <a16:creationId xmlns:a16="http://schemas.microsoft.com/office/drawing/2014/main" id="{A972771B-3C30-DA4E-8216-C5C4EDA56CFD}"/>
                    </a:ext>
                  </a:extLst>
                </p:cNvPr>
                <p:cNvSpPr/>
                <p:nvPr/>
              </p:nvSpPr>
              <p:spPr>
                <a:xfrm rot="16400410">
                  <a:off x="4945181" y="489211"/>
                  <a:ext cx="259389" cy="279848"/>
                </a:xfrm>
                <a:prstGeom prst="parallelogram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68FFEFD6-99ED-C94A-8492-15B542843E01}"/>
                    </a:ext>
                  </a:extLst>
                </p:cNvPr>
                <p:cNvSpPr/>
                <p:nvPr/>
              </p:nvSpPr>
              <p:spPr>
                <a:xfrm>
                  <a:off x="5547088" y="508365"/>
                  <a:ext cx="188696" cy="42799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</p:grpSp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CA2DE44D-35FC-8140-A286-53A611983177}"/>
                  </a:ext>
                </a:extLst>
              </p:cNvPr>
              <p:cNvGrpSpPr/>
              <p:nvPr/>
            </p:nvGrpSpPr>
            <p:grpSpPr>
              <a:xfrm flipH="1">
                <a:off x="8086359" y="3413997"/>
                <a:ext cx="800832" cy="529291"/>
                <a:chOff x="4934952" y="430480"/>
                <a:chExt cx="800832" cy="529291"/>
              </a:xfrm>
            </p:grpSpPr>
            <p:sp>
              <p:nvSpPr>
                <p:cNvPr id="70" name="平行四辺形 69">
                  <a:extLst>
                    <a:ext uri="{FF2B5EF4-FFF2-40B4-BE49-F238E27FC236}">
                      <a16:creationId xmlns:a16="http://schemas.microsoft.com/office/drawing/2014/main" id="{4934E352-FD65-544B-8BF4-4FBD54E6FDF3}"/>
                    </a:ext>
                  </a:extLst>
                </p:cNvPr>
                <p:cNvSpPr/>
                <p:nvPr/>
              </p:nvSpPr>
              <p:spPr>
                <a:xfrm rot="16016514">
                  <a:off x="5123988" y="515563"/>
                  <a:ext cx="529291" cy="359126"/>
                </a:xfrm>
                <a:prstGeom prst="parallelogram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  <p:sp>
              <p:nvSpPr>
                <p:cNvPr id="71" name="平行四辺形 70">
                  <a:extLst>
                    <a:ext uri="{FF2B5EF4-FFF2-40B4-BE49-F238E27FC236}">
                      <a16:creationId xmlns:a16="http://schemas.microsoft.com/office/drawing/2014/main" id="{5D1BBD1F-C7C5-FC43-86E8-AF710C9AB2AE}"/>
                    </a:ext>
                  </a:extLst>
                </p:cNvPr>
                <p:cNvSpPr/>
                <p:nvPr/>
              </p:nvSpPr>
              <p:spPr>
                <a:xfrm rot="16400410">
                  <a:off x="4945181" y="489211"/>
                  <a:ext cx="259389" cy="279848"/>
                </a:xfrm>
                <a:prstGeom prst="parallelogram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FD69C8FC-2777-D547-8E30-05613C557509}"/>
                    </a:ext>
                  </a:extLst>
                </p:cNvPr>
                <p:cNvSpPr/>
                <p:nvPr/>
              </p:nvSpPr>
              <p:spPr>
                <a:xfrm>
                  <a:off x="5547088" y="508365"/>
                  <a:ext cx="188696" cy="42799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</p:grpSp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3A5DE08F-6C29-1046-8ED3-255B50442EDA}"/>
                  </a:ext>
                </a:extLst>
              </p:cNvPr>
              <p:cNvGrpSpPr/>
              <p:nvPr/>
            </p:nvGrpSpPr>
            <p:grpSpPr>
              <a:xfrm flipH="1">
                <a:off x="8086359" y="2687377"/>
                <a:ext cx="800832" cy="529291"/>
                <a:chOff x="4934952" y="430480"/>
                <a:chExt cx="800832" cy="529291"/>
              </a:xfrm>
            </p:grpSpPr>
            <p:sp>
              <p:nvSpPr>
                <p:cNvPr id="74" name="平行四辺形 73">
                  <a:extLst>
                    <a:ext uri="{FF2B5EF4-FFF2-40B4-BE49-F238E27FC236}">
                      <a16:creationId xmlns:a16="http://schemas.microsoft.com/office/drawing/2014/main" id="{DC0A2BF1-87CD-F742-94ED-07BF035DD3F8}"/>
                    </a:ext>
                  </a:extLst>
                </p:cNvPr>
                <p:cNvSpPr/>
                <p:nvPr/>
              </p:nvSpPr>
              <p:spPr>
                <a:xfrm rot="16016514">
                  <a:off x="5123988" y="515563"/>
                  <a:ext cx="529291" cy="359126"/>
                </a:xfrm>
                <a:prstGeom prst="parallelogram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  <p:sp>
              <p:nvSpPr>
                <p:cNvPr id="75" name="平行四辺形 74">
                  <a:extLst>
                    <a:ext uri="{FF2B5EF4-FFF2-40B4-BE49-F238E27FC236}">
                      <a16:creationId xmlns:a16="http://schemas.microsoft.com/office/drawing/2014/main" id="{443494ED-7C34-CB49-AE00-9D89A80F8DE9}"/>
                    </a:ext>
                  </a:extLst>
                </p:cNvPr>
                <p:cNvSpPr/>
                <p:nvPr/>
              </p:nvSpPr>
              <p:spPr>
                <a:xfrm rot="16400410">
                  <a:off x="4945181" y="489211"/>
                  <a:ext cx="259389" cy="279848"/>
                </a:xfrm>
                <a:prstGeom prst="parallelogram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3230DACA-F1C1-894C-866B-554DD362E8AB}"/>
                    </a:ext>
                  </a:extLst>
                </p:cNvPr>
                <p:cNvSpPr/>
                <p:nvPr/>
              </p:nvSpPr>
              <p:spPr>
                <a:xfrm>
                  <a:off x="5547088" y="508365"/>
                  <a:ext cx="188696" cy="42799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</p:grp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008E78B1-0D2A-454A-8F09-D8186866BD50}"/>
                  </a:ext>
                </a:extLst>
              </p:cNvPr>
              <p:cNvGrpSpPr/>
              <p:nvPr/>
            </p:nvGrpSpPr>
            <p:grpSpPr>
              <a:xfrm flipH="1">
                <a:off x="8086359" y="1960758"/>
                <a:ext cx="800832" cy="529291"/>
                <a:chOff x="4934952" y="430480"/>
                <a:chExt cx="800832" cy="529291"/>
              </a:xfrm>
            </p:grpSpPr>
            <p:sp>
              <p:nvSpPr>
                <p:cNvPr id="78" name="平行四辺形 77">
                  <a:extLst>
                    <a:ext uri="{FF2B5EF4-FFF2-40B4-BE49-F238E27FC236}">
                      <a16:creationId xmlns:a16="http://schemas.microsoft.com/office/drawing/2014/main" id="{42791581-CE35-C44A-9D61-89B97729AA9E}"/>
                    </a:ext>
                  </a:extLst>
                </p:cNvPr>
                <p:cNvSpPr/>
                <p:nvPr/>
              </p:nvSpPr>
              <p:spPr>
                <a:xfrm rot="16016514">
                  <a:off x="5123988" y="515563"/>
                  <a:ext cx="529291" cy="359126"/>
                </a:xfrm>
                <a:prstGeom prst="parallelogram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  <p:sp>
              <p:nvSpPr>
                <p:cNvPr id="79" name="平行四辺形 78">
                  <a:extLst>
                    <a:ext uri="{FF2B5EF4-FFF2-40B4-BE49-F238E27FC236}">
                      <a16:creationId xmlns:a16="http://schemas.microsoft.com/office/drawing/2014/main" id="{C6B4C2D4-6414-954A-BAD6-AEF8C9122F35}"/>
                    </a:ext>
                  </a:extLst>
                </p:cNvPr>
                <p:cNvSpPr/>
                <p:nvPr/>
              </p:nvSpPr>
              <p:spPr>
                <a:xfrm rot="16400410">
                  <a:off x="4945181" y="489211"/>
                  <a:ext cx="259389" cy="279848"/>
                </a:xfrm>
                <a:prstGeom prst="parallelogram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56F04CE1-7AB7-4240-9373-4A7783CD9514}"/>
                    </a:ext>
                  </a:extLst>
                </p:cNvPr>
                <p:cNvSpPr/>
                <p:nvPr/>
              </p:nvSpPr>
              <p:spPr>
                <a:xfrm>
                  <a:off x="5547088" y="508365"/>
                  <a:ext cx="188696" cy="42799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</p:grpSp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71207E10-702B-6F44-A49D-168F424718F3}"/>
                  </a:ext>
                </a:extLst>
              </p:cNvPr>
              <p:cNvGrpSpPr/>
              <p:nvPr/>
            </p:nvGrpSpPr>
            <p:grpSpPr>
              <a:xfrm flipH="1">
                <a:off x="8086359" y="1234139"/>
                <a:ext cx="800832" cy="529291"/>
                <a:chOff x="4934952" y="430480"/>
                <a:chExt cx="800832" cy="529291"/>
              </a:xfrm>
            </p:grpSpPr>
            <p:sp>
              <p:nvSpPr>
                <p:cNvPr id="82" name="平行四辺形 81">
                  <a:extLst>
                    <a:ext uri="{FF2B5EF4-FFF2-40B4-BE49-F238E27FC236}">
                      <a16:creationId xmlns:a16="http://schemas.microsoft.com/office/drawing/2014/main" id="{793C87C7-B06A-EF48-B3D8-A6B2F3991769}"/>
                    </a:ext>
                  </a:extLst>
                </p:cNvPr>
                <p:cNvSpPr/>
                <p:nvPr/>
              </p:nvSpPr>
              <p:spPr>
                <a:xfrm rot="16016514">
                  <a:off x="5123988" y="515563"/>
                  <a:ext cx="529291" cy="359126"/>
                </a:xfrm>
                <a:prstGeom prst="parallelogram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  <p:sp>
              <p:nvSpPr>
                <p:cNvPr id="83" name="平行四辺形 82">
                  <a:extLst>
                    <a:ext uri="{FF2B5EF4-FFF2-40B4-BE49-F238E27FC236}">
                      <a16:creationId xmlns:a16="http://schemas.microsoft.com/office/drawing/2014/main" id="{A0159C2A-0404-C841-A8E4-9326B374BE02}"/>
                    </a:ext>
                  </a:extLst>
                </p:cNvPr>
                <p:cNvSpPr/>
                <p:nvPr/>
              </p:nvSpPr>
              <p:spPr>
                <a:xfrm rot="16400410">
                  <a:off x="4945181" y="489211"/>
                  <a:ext cx="259389" cy="279848"/>
                </a:xfrm>
                <a:prstGeom prst="parallelogram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D9E6B274-5349-F244-8B9D-75623A3FA787}"/>
                    </a:ext>
                  </a:extLst>
                </p:cNvPr>
                <p:cNvSpPr/>
                <p:nvPr/>
              </p:nvSpPr>
              <p:spPr>
                <a:xfrm>
                  <a:off x="5547088" y="508365"/>
                  <a:ext cx="188696" cy="42799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/>
                </a:p>
              </p:txBody>
            </p:sp>
          </p:grpSp>
          <p:sp>
            <p:nvSpPr>
              <p:cNvPr id="9" name="フリーフォーム 8">
                <a:extLst>
                  <a:ext uri="{FF2B5EF4-FFF2-40B4-BE49-F238E27FC236}">
                    <a16:creationId xmlns:a16="http://schemas.microsoft.com/office/drawing/2014/main" id="{9F9A4883-6781-074F-96D1-23EB509316DC}"/>
                  </a:ext>
                </a:extLst>
              </p:cNvPr>
              <p:cNvSpPr/>
              <p:nvPr/>
            </p:nvSpPr>
            <p:spPr>
              <a:xfrm flipH="1">
                <a:off x="6333141" y="1858462"/>
                <a:ext cx="984906" cy="1241128"/>
              </a:xfrm>
              <a:custGeom>
                <a:avLst/>
                <a:gdLst>
                  <a:gd name="connsiteX0" fmla="*/ 0 w 1028700"/>
                  <a:gd name="connsiteY0" fmla="*/ 0 h 2257425"/>
                  <a:gd name="connsiteX1" fmla="*/ 1028700 w 1028700"/>
                  <a:gd name="connsiteY1" fmla="*/ 1485900 h 2257425"/>
                  <a:gd name="connsiteX2" fmla="*/ 1014413 w 1028700"/>
                  <a:gd name="connsiteY2" fmla="*/ 2257425 h 2257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8700" h="2257425">
                    <a:moveTo>
                      <a:pt x="0" y="0"/>
                    </a:moveTo>
                    <a:lnTo>
                      <a:pt x="1028700" y="1485900"/>
                    </a:lnTo>
                    <a:lnTo>
                      <a:pt x="1014413" y="2257425"/>
                    </a:lnTo>
                  </a:path>
                </a:pathLst>
              </a:custGeom>
              <a:noFill/>
              <a:ln w="28575">
                <a:prstDash val="dash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33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78D0BB5A-B061-1A45-83D0-F4456A02F512}"/>
                </a:ext>
              </a:extLst>
            </p:cNvPr>
            <p:cNvSpPr txBox="1"/>
            <p:nvPr/>
          </p:nvSpPr>
          <p:spPr>
            <a:xfrm flipH="1">
              <a:off x="6369803" y="195999"/>
              <a:ext cx="1887096" cy="65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133" b="1"/>
                <a:t>署名用鍵</a:t>
              </a:r>
              <a:endParaRPr lang="en-US" altLang="ja-JP" sz="2133" b="1" dirty="0"/>
            </a:p>
            <a:p>
              <a:pPr algn="ctr"/>
              <a:r>
                <a:rPr lang="en-US" altLang="ja-JP" sz="1867" b="1" dirty="0"/>
                <a:t>(</a:t>
              </a:r>
              <a:r>
                <a:rPr lang="ja-JP" altLang="en-US" sz="1867" b="1"/>
                <a:t>プライベート鍵</a:t>
              </a:r>
              <a:r>
                <a:rPr lang="en-US" altLang="ja-JP" sz="1867" b="1" dirty="0"/>
                <a:t>)</a:t>
              </a:r>
              <a:endParaRPr lang="ja-JP" altLang="en-US" sz="1867" b="1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73DB95A-DABB-A344-99B0-D3555EE387D6}"/>
                </a:ext>
              </a:extLst>
            </p:cNvPr>
            <p:cNvSpPr txBox="1"/>
            <p:nvPr/>
          </p:nvSpPr>
          <p:spPr>
            <a:xfrm flipH="1">
              <a:off x="4916967" y="185804"/>
              <a:ext cx="1918561" cy="65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133" b="1"/>
                <a:t>検証用鍵</a:t>
              </a:r>
              <a:endParaRPr lang="en-US" altLang="ja-JP" sz="2133" b="1" dirty="0"/>
            </a:p>
            <a:p>
              <a:pPr algn="ctr"/>
              <a:r>
                <a:rPr lang="en-US" altLang="ja-JP" sz="1867" b="1" dirty="0"/>
                <a:t>(</a:t>
              </a:r>
              <a:r>
                <a:rPr lang="ja-JP" altLang="en-US" sz="1867" b="1"/>
                <a:t>公開鍵</a:t>
              </a:r>
              <a:r>
                <a:rPr lang="en-US" altLang="ja-JP" sz="1867" b="1" dirty="0"/>
                <a:t>)</a:t>
              </a:r>
              <a:endParaRPr lang="ja-JP" altLang="en-US" sz="1867" b="1" dirty="0"/>
            </a:p>
          </p:txBody>
        </p: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812B4B5-8CF1-224F-8C80-BC95A9F034FC}"/>
                </a:ext>
              </a:extLst>
            </p:cNvPr>
            <p:cNvCxnSpPr>
              <a:cxnSpLocks/>
            </p:cNvCxnSpPr>
            <p:nvPr/>
          </p:nvCxnSpPr>
          <p:spPr>
            <a:xfrm>
              <a:off x="5942807" y="844562"/>
              <a:ext cx="433268" cy="589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F567FC26-5168-914F-B13F-B8BCA20B0F88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7214816" y="894299"/>
              <a:ext cx="47225" cy="6039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60B087C3-B7B7-0D41-979E-8E8811FACE0D}"/>
                </a:ext>
              </a:extLst>
            </p:cNvPr>
            <p:cNvSpPr txBox="1"/>
            <p:nvPr/>
          </p:nvSpPr>
          <p:spPr>
            <a:xfrm>
              <a:off x="-1286458" y="-75861"/>
              <a:ext cx="171351" cy="466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ja-JP" altLang="en-US" sz="2667"/>
            </a:p>
          </p:txBody>
        </p:sp>
        <p:pic>
          <p:nvPicPr>
            <p:cNvPr id="93" name="図 92">
              <a:extLst>
                <a:ext uri="{FF2B5EF4-FFF2-40B4-BE49-F238E27FC236}">
                  <a16:creationId xmlns:a16="http://schemas.microsoft.com/office/drawing/2014/main" id="{28237590-472D-3544-9073-8B4C4393F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43256" y="3676811"/>
              <a:ext cx="616583" cy="613501"/>
            </a:xfrm>
            <a:prstGeom prst="rect">
              <a:avLst/>
            </a:prstGeom>
          </p:spPr>
        </p:pic>
        <p:pic>
          <p:nvPicPr>
            <p:cNvPr id="94" name="図 93">
              <a:extLst>
                <a:ext uri="{FF2B5EF4-FFF2-40B4-BE49-F238E27FC236}">
                  <a16:creationId xmlns:a16="http://schemas.microsoft.com/office/drawing/2014/main" id="{9D7EBE96-C4FF-B94E-B7BA-5C8D741C5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13351" y="2897491"/>
              <a:ext cx="696009" cy="692529"/>
            </a:xfrm>
            <a:prstGeom prst="rect">
              <a:avLst/>
            </a:prstGeom>
          </p:spPr>
        </p:pic>
      </p:grpSp>
      <p:grpSp>
        <p:nvGrpSpPr>
          <p:cNvPr id="42" name="図形グループ 31">
            <a:extLst>
              <a:ext uri="{FF2B5EF4-FFF2-40B4-BE49-F238E27FC236}">
                <a16:creationId xmlns:a16="http://schemas.microsoft.com/office/drawing/2014/main" id="{3F94AAF7-4D26-734A-9BDD-2DA4369C094C}"/>
              </a:ext>
            </a:extLst>
          </p:cNvPr>
          <p:cNvGrpSpPr/>
          <p:nvPr/>
        </p:nvGrpSpPr>
        <p:grpSpPr>
          <a:xfrm flipH="1">
            <a:off x="1623591" y="4430040"/>
            <a:ext cx="1637333" cy="944749"/>
            <a:chOff x="1374792" y="3610605"/>
            <a:chExt cx="2668981" cy="2217442"/>
          </a:xfrm>
        </p:grpSpPr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F50C2363-0B02-704B-A447-EE5FEFEEF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74792" y="3610605"/>
              <a:ext cx="2422036" cy="2217442"/>
            </a:xfrm>
            <a:prstGeom prst="rect">
              <a:avLst/>
            </a:prstGeom>
          </p:spPr>
        </p:pic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815F7A81-F3D2-FF4E-8273-7FB2E5AC556D}"/>
                </a:ext>
              </a:extLst>
            </p:cNvPr>
            <p:cNvSpPr/>
            <p:nvPr/>
          </p:nvSpPr>
          <p:spPr>
            <a:xfrm rot="19740108">
              <a:off x="2983692" y="4009541"/>
              <a:ext cx="1060081" cy="1191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33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20863C09-3DB1-424E-87A2-482B9A3947D8}"/>
                </a:ext>
              </a:extLst>
            </p:cNvPr>
            <p:cNvSpPr/>
            <p:nvPr/>
          </p:nvSpPr>
          <p:spPr>
            <a:xfrm rot="19740108">
              <a:off x="2536531" y="4880546"/>
              <a:ext cx="438919" cy="329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33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E75C73BE-FF43-DB4A-B11C-1EBB8D939A22}"/>
                </a:ext>
              </a:extLst>
            </p:cNvPr>
            <p:cNvCxnSpPr/>
            <p:nvPr/>
          </p:nvCxnSpPr>
          <p:spPr>
            <a:xfrm>
              <a:off x="2525895" y="4791049"/>
              <a:ext cx="288744" cy="508471"/>
            </a:xfrm>
            <a:prstGeom prst="line">
              <a:avLst/>
            </a:prstGeom>
            <a:ln w="539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DD33503-199E-D041-925D-FC1EB66031E2}"/>
              </a:ext>
            </a:extLst>
          </p:cNvPr>
          <p:cNvCxnSpPr>
            <a:cxnSpLocks/>
            <a:endCxn id="46" idx="1"/>
          </p:cNvCxnSpPr>
          <p:nvPr/>
        </p:nvCxnSpPr>
        <p:spPr>
          <a:xfrm flipH="1" flipV="1">
            <a:off x="3260925" y="4902415"/>
            <a:ext cx="5218639" cy="69661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D3EAC45-B313-0842-BCED-7CFE14DAAC5B}"/>
              </a:ext>
            </a:extLst>
          </p:cNvPr>
          <p:cNvSpPr txBox="1"/>
          <p:nvPr/>
        </p:nvSpPr>
        <p:spPr>
          <a:xfrm flipH="1">
            <a:off x="4554330" y="5272145"/>
            <a:ext cx="229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/>
              <a:t>署名</a:t>
            </a:r>
            <a:endParaRPr lang="en-US" altLang="ja-JP" sz="2400" dirty="0"/>
          </a:p>
        </p:txBody>
      </p:sp>
      <p:grpSp>
        <p:nvGrpSpPr>
          <p:cNvPr id="10" name="図形グループ 54">
            <a:extLst>
              <a:ext uri="{FF2B5EF4-FFF2-40B4-BE49-F238E27FC236}">
                <a16:creationId xmlns:a16="http://schemas.microsoft.com/office/drawing/2014/main" id="{1B15EF4D-6DDC-E543-B0C9-FEA601289E4D}"/>
              </a:ext>
            </a:extLst>
          </p:cNvPr>
          <p:cNvGrpSpPr/>
          <p:nvPr/>
        </p:nvGrpSpPr>
        <p:grpSpPr>
          <a:xfrm flipH="1">
            <a:off x="1801772" y="2832992"/>
            <a:ext cx="6642416" cy="1516356"/>
            <a:chOff x="2839467" y="2420121"/>
            <a:chExt cx="5203330" cy="1710346"/>
          </a:xfrm>
        </p:grpSpPr>
        <p:grpSp>
          <p:nvGrpSpPr>
            <p:cNvPr id="26" name="図形グループ 41">
              <a:extLst>
                <a:ext uri="{FF2B5EF4-FFF2-40B4-BE49-F238E27FC236}">
                  <a16:creationId xmlns:a16="http://schemas.microsoft.com/office/drawing/2014/main" id="{A30A6D07-1EE8-D841-80ED-DE8A79DFA65B}"/>
                </a:ext>
              </a:extLst>
            </p:cNvPr>
            <p:cNvGrpSpPr/>
            <p:nvPr/>
          </p:nvGrpSpPr>
          <p:grpSpPr>
            <a:xfrm>
              <a:off x="6647954" y="2420121"/>
              <a:ext cx="1394843" cy="1065613"/>
              <a:chOff x="6801458" y="2397082"/>
              <a:chExt cx="1394843" cy="1065613"/>
            </a:xfrm>
          </p:grpSpPr>
          <p:grpSp>
            <p:nvGrpSpPr>
              <p:cNvPr id="30" name="図形グループ 17">
                <a:extLst>
                  <a:ext uri="{FF2B5EF4-FFF2-40B4-BE49-F238E27FC236}">
                    <a16:creationId xmlns:a16="http://schemas.microsoft.com/office/drawing/2014/main" id="{3C8A9E38-5A2A-7D48-8F65-6EDF2445F01C}"/>
                  </a:ext>
                </a:extLst>
              </p:cNvPr>
              <p:cNvGrpSpPr/>
              <p:nvPr/>
            </p:nvGrpSpPr>
            <p:grpSpPr>
              <a:xfrm>
                <a:off x="6801458" y="2397082"/>
                <a:ext cx="1394843" cy="1065613"/>
                <a:chOff x="1374792" y="3610605"/>
                <a:chExt cx="2902542" cy="2217442"/>
              </a:xfrm>
            </p:grpSpPr>
            <p:pic>
              <p:nvPicPr>
                <p:cNvPr id="32" name="図 31">
                  <a:extLst>
                    <a:ext uri="{FF2B5EF4-FFF2-40B4-BE49-F238E27FC236}">
                      <a16:creationId xmlns:a16="http://schemas.microsoft.com/office/drawing/2014/main" id="{BD0779B7-419E-CF4B-9251-09AF43BFDA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4792" y="3610605"/>
                  <a:ext cx="2422036" cy="2217442"/>
                </a:xfrm>
                <a:prstGeom prst="rect">
                  <a:avLst/>
                </a:prstGeom>
              </p:spPr>
            </p:pic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F0D192C9-D0B4-FA42-B42D-B9B4118055D2}"/>
                    </a:ext>
                  </a:extLst>
                </p:cNvPr>
                <p:cNvSpPr/>
                <p:nvPr/>
              </p:nvSpPr>
              <p:spPr>
                <a:xfrm rot="19740108">
                  <a:off x="2844456" y="4059356"/>
                  <a:ext cx="1432878" cy="11918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33"/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D66F13BA-C5CC-7A47-9E0C-EDFCDB557202}"/>
                    </a:ext>
                  </a:extLst>
                </p:cNvPr>
                <p:cNvSpPr/>
                <p:nvPr/>
              </p:nvSpPr>
              <p:spPr>
                <a:xfrm rot="19740108">
                  <a:off x="2536531" y="4880546"/>
                  <a:ext cx="438919" cy="3294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33"/>
                </a:p>
              </p:txBody>
            </p: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0204BE39-67A2-124B-A92E-0C2E7AD1A67A}"/>
                    </a:ext>
                  </a:extLst>
                </p:cNvPr>
                <p:cNvCxnSpPr/>
                <p:nvPr/>
              </p:nvCxnSpPr>
              <p:spPr>
                <a:xfrm>
                  <a:off x="2525895" y="4791049"/>
                  <a:ext cx="288744" cy="508471"/>
                </a:xfrm>
                <a:prstGeom prst="line">
                  <a:avLst/>
                </a:prstGeom>
                <a:ln w="539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0895AE9C-2B39-F64D-90F3-4579503D6860}"/>
                  </a:ext>
                </a:extLst>
              </p:cNvPr>
              <p:cNvSpPr/>
              <p:nvPr/>
            </p:nvSpPr>
            <p:spPr>
              <a:xfrm rot="20531320">
                <a:off x="6954634" y="3150873"/>
                <a:ext cx="438983" cy="27408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33"/>
              </a:p>
            </p:txBody>
          </p:sp>
        </p:grp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AAB9A2FC-61BF-534C-8533-2AE2B4B74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9467" y="3374411"/>
              <a:ext cx="3946167" cy="756056"/>
            </a:xfrm>
            <a:prstGeom prst="straightConnector1">
              <a:avLst/>
            </a:prstGeom>
            <a:ln w="28575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AA3E28FE-AAA4-E041-9B92-7C5C6BDE056D}"/>
                </a:ext>
              </a:extLst>
            </p:cNvPr>
            <p:cNvSpPr txBox="1"/>
            <p:nvPr/>
          </p:nvSpPr>
          <p:spPr>
            <a:xfrm>
              <a:off x="3806693" y="3029552"/>
              <a:ext cx="2282543" cy="520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/>
                <a:t>署名要求</a:t>
              </a:r>
              <a:endParaRPr lang="en-US" altLang="ja-JP" sz="2400" dirty="0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3EBAB34B-B567-7A4E-A154-4D7FF0D389F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959597" y="1872835"/>
            <a:ext cx="387329" cy="414079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4E4F65-AF31-7843-AF94-12DB98E3C21E}"/>
              </a:ext>
            </a:extLst>
          </p:cNvPr>
          <p:cNvSpPr txBox="1"/>
          <p:nvPr/>
        </p:nvSpPr>
        <p:spPr>
          <a:xfrm flipH="1">
            <a:off x="4836346" y="1729326"/>
            <a:ext cx="270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u="sng" dirty="0"/>
              <a:t>検証用の鍵</a:t>
            </a:r>
            <a:endParaRPr lang="en-US" altLang="ja-JP" sz="2400" u="sng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93189452-59BA-B64A-A3E2-CFC49192964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434882">
            <a:off x="1315827" y="4449657"/>
            <a:ext cx="633077" cy="98667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492D0D-9A95-FF41-8D6F-D5AB0243F166}"/>
              </a:ext>
            </a:extLst>
          </p:cNvPr>
          <p:cNvSpPr txBox="1"/>
          <p:nvPr/>
        </p:nvSpPr>
        <p:spPr>
          <a:xfrm flipH="1">
            <a:off x="1246592" y="5320170"/>
            <a:ext cx="33867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667" dirty="0"/>
              <a:t>署名の検証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021FA4B-CA60-134A-89ED-43E5888026B2}"/>
              </a:ext>
            </a:extLst>
          </p:cNvPr>
          <p:cNvSpPr/>
          <p:nvPr/>
        </p:nvSpPr>
        <p:spPr>
          <a:xfrm flipH="1">
            <a:off x="876300" y="1760923"/>
            <a:ext cx="3064099" cy="4204355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33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CB5038B-009F-FC49-8CD2-7EE210A70B45}"/>
              </a:ext>
            </a:extLst>
          </p:cNvPr>
          <p:cNvSpPr txBox="1"/>
          <p:nvPr/>
        </p:nvSpPr>
        <p:spPr>
          <a:xfrm>
            <a:off x="2618123" y="2394045"/>
            <a:ext cx="1378904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67"/>
              <a:t>チャレンジ</a:t>
            </a:r>
            <a:endParaRPr lang="en-US" altLang="ja-JP" sz="1867" dirty="0"/>
          </a:p>
          <a:p>
            <a:r>
              <a:rPr lang="ja-JP" altLang="en-US" sz="1867"/>
              <a:t>メッセージ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809FC50-3B43-6547-B9A2-23E3314F2A23}"/>
              </a:ext>
            </a:extLst>
          </p:cNvPr>
          <p:cNvSpPr txBox="1"/>
          <p:nvPr/>
        </p:nvSpPr>
        <p:spPr>
          <a:xfrm>
            <a:off x="7942071" y="5647455"/>
            <a:ext cx="3257622" cy="9131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667" b="1"/>
              <a:t>署名用の鍵は</a:t>
            </a:r>
            <a:endParaRPr lang="en-US" altLang="ja-JP" sz="2667" b="1" dirty="0"/>
          </a:p>
          <a:p>
            <a:pPr algn="ctr"/>
            <a:r>
              <a:rPr lang="ja-JP" altLang="en-US" sz="2667" b="1"/>
              <a:t>チップ外に出さない</a:t>
            </a:r>
          </a:p>
        </p:txBody>
      </p: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89A52DEA-6AA3-D04A-A21C-80A6A45F234E}"/>
              </a:ext>
            </a:extLst>
          </p:cNvPr>
          <p:cNvSpPr/>
          <p:nvPr/>
        </p:nvSpPr>
        <p:spPr>
          <a:xfrm flipH="1">
            <a:off x="1604264" y="2346517"/>
            <a:ext cx="7016329" cy="2330075"/>
          </a:xfrm>
          <a:custGeom>
            <a:avLst/>
            <a:gdLst>
              <a:gd name="connsiteX0" fmla="*/ 0 w 5014913"/>
              <a:gd name="connsiteY0" fmla="*/ 14287 h 985837"/>
              <a:gd name="connsiteX1" fmla="*/ 4314825 w 5014913"/>
              <a:gd name="connsiteY1" fmla="*/ 0 h 985837"/>
              <a:gd name="connsiteX2" fmla="*/ 5000625 w 5014913"/>
              <a:gd name="connsiteY2" fmla="*/ 571500 h 985837"/>
              <a:gd name="connsiteX3" fmla="*/ 5014913 w 5014913"/>
              <a:gd name="connsiteY3" fmla="*/ 985837 h 98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913" h="985837">
                <a:moveTo>
                  <a:pt x="0" y="14287"/>
                </a:moveTo>
                <a:lnTo>
                  <a:pt x="4314825" y="0"/>
                </a:lnTo>
                <a:lnTo>
                  <a:pt x="5000625" y="571500"/>
                </a:lnTo>
                <a:lnTo>
                  <a:pt x="5014913" y="985837"/>
                </a:lnTo>
              </a:path>
            </a:pathLst>
          </a:custGeom>
          <a:noFill/>
          <a:ln w="28575"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33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7667B3-F51D-7A43-B1ED-73278D7621D6}"/>
              </a:ext>
            </a:extLst>
          </p:cNvPr>
          <p:cNvSpPr txBox="1"/>
          <p:nvPr/>
        </p:nvSpPr>
        <p:spPr>
          <a:xfrm>
            <a:off x="4534422" y="4346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77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</Words>
  <Application>Microsoft Macintosh PowerPoint</Application>
  <PresentationFormat>ワイド画面</PresentationFormat>
  <Paragraphs>15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古城隆</dc:creator>
  <cp:lastModifiedBy>古城隆</cp:lastModifiedBy>
  <cp:revision>2</cp:revision>
  <dcterms:created xsi:type="dcterms:W3CDTF">2021-11-16T01:15:57Z</dcterms:created>
  <dcterms:modified xsi:type="dcterms:W3CDTF">2021-11-16T01:21:06Z</dcterms:modified>
</cp:coreProperties>
</file>