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 autoAdjust="0"/>
    <p:restoredTop sz="95955" autoAdjust="0"/>
  </p:normalViewPr>
  <p:slideViewPr>
    <p:cSldViewPr snapToGrid="0" snapToObjects="1">
      <p:cViewPr varScale="1">
        <p:scale>
          <a:sx n="146" d="100"/>
          <a:sy n="146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86654-FD2F-41F8-8F9E-4A5B5F3FCB68}" type="datetimeFigureOut">
              <a:rPr kumimoji="1" lang="ja-JP" altLang="en-US" smtClean="0"/>
              <a:t>2021/11/23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0A574-7787-4D2F-82CA-FB0CADBEE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35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28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65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07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49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55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76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19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5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2021/11/23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52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0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96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81DC-4102-FF40-B3FD-14093C4E3488}" type="datetimeFigureOut">
              <a:rPr kumimoji="1" lang="ja-JP" altLang="en-US" smtClean="0"/>
              <a:t>2021/11/23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40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E07045B-D8D1-5449-814B-C8E7FC0BFA57}"/>
              </a:ext>
            </a:extLst>
          </p:cNvPr>
          <p:cNvSpPr/>
          <p:nvPr/>
        </p:nvSpPr>
        <p:spPr>
          <a:xfrm>
            <a:off x="1201782" y="550271"/>
            <a:ext cx="2373085" cy="9993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F993AF9-487C-AE4C-8070-356FC886E092}"/>
              </a:ext>
            </a:extLst>
          </p:cNvPr>
          <p:cNvSpPr/>
          <p:nvPr/>
        </p:nvSpPr>
        <p:spPr>
          <a:xfrm>
            <a:off x="5699764" y="550271"/>
            <a:ext cx="2373085" cy="9993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A2543C4-0002-9849-B084-BE4C28E5A59B}"/>
              </a:ext>
            </a:extLst>
          </p:cNvPr>
          <p:cNvSpPr/>
          <p:nvPr/>
        </p:nvSpPr>
        <p:spPr>
          <a:xfrm>
            <a:off x="1201782" y="3595752"/>
            <a:ext cx="2438399" cy="6183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715E7F21-D0B9-E644-9FA3-BD6073CB76E9}"/>
              </a:ext>
            </a:extLst>
          </p:cNvPr>
          <p:cNvSpPr/>
          <p:nvPr/>
        </p:nvSpPr>
        <p:spPr>
          <a:xfrm>
            <a:off x="4524129" y="4462869"/>
            <a:ext cx="522514" cy="618308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08B586C2-C41C-5A4E-ABD6-A7EC3F2D26D5}"/>
              </a:ext>
            </a:extLst>
          </p:cNvPr>
          <p:cNvSpPr/>
          <p:nvPr/>
        </p:nvSpPr>
        <p:spPr>
          <a:xfrm>
            <a:off x="4524129" y="5570528"/>
            <a:ext cx="522514" cy="618308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1F0264-CA52-C646-BD33-2E8D69161434}"/>
              </a:ext>
            </a:extLst>
          </p:cNvPr>
          <p:cNvSpPr txBox="1"/>
          <p:nvPr/>
        </p:nvSpPr>
        <p:spPr>
          <a:xfrm>
            <a:off x="1603494" y="58825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TLS</a:t>
            </a:r>
          </a:p>
          <a:p>
            <a:pPr algn="ctr"/>
            <a:r>
              <a:rPr kumimoji="1" lang="ja-JP" altLang="en-US"/>
              <a:t>クライアント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(client-</a:t>
            </a:r>
            <a:r>
              <a:rPr kumimoji="1" lang="en-US" altLang="ja-JP" dirty="0" err="1"/>
              <a:t>tls.c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B3F31B-2C90-2B41-AE2B-9CE646C38C36}"/>
              </a:ext>
            </a:extLst>
          </p:cNvPr>
          <p:cNvSpPr txBox="1"/>
          <p:nvPr/>
        </p:nvSpPr>
        <p:spPr>
          <a:xfrm>
            <a:off x="6211505" y="650591"/>
            <a:ext cx="1349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TLS</a:t>
            </a:r>
          </a:p>
          <a:p>
            <a:pPr algn="ctr"/>
            <a:r>
              <a:rPr kumimoji="1" lang="ja-JP" altLang="en-US"/>
              <a:t>サーバ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(server-</a:t>
            </a:r>
            <a:r>
              <a:rPr kumimoji="1" lang="en-US" altLang="ja-JP" dirty="0" err="1"/>
              <a:t>tls.c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E68CF41-AA8E-F045-9F86-10CC19909BAE}"/>
              </a:ext>
            </a:extLst>
          </p:cNvPr>
          <p:cNvSpPr/>
          <p:nvPr/>
        </p:nvSpPr>
        <p:spPr>
          <a:xfrm>
            <a:off x="1201783" y="2117047"/>
            <a:ext cx="2373085" cy="9993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3739A4-3E33-104B-AE26-FF26DDAE32A8}"/>
              </a:ext>
            </a:extLst>
          </p:cNvPr>
          <p:cNvSpPr txBox="1"/>
          <p:nvPr/>
        </p:nvSpPr>
        <p:spPr>
          <a:xfrm>
            <a:off x="1718911" y="231871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/>
              <a:t>wolfSSL</a:t>
            </a:r>
            <a:endParaRPr kumimoji="1" lang="en-US" altLang="ja-JP" dirty="0"/>
          </a:p>
          <a:p>
            <a:pPr algn="ctr"/>
            <a:r>
              <a:rPr kumimoji="1" lang="ja-JP" altLang="en-US"/>
              <a:t>ライブラリ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5EB8CF-8AEC-EE44-9037-0D5DFE55F989}"/>
              </a:ext>
            </a:extLst>
          </p:cNvPr>
          <p:cNvSpPr txBox="1"/>
          <p:nvPr/>
        </p:nvSpPr>
        <p:spPr>
          <a:xfrm>
            <a:off x="1745037" y="3720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ファイル通信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EC1E9DD-0474-9C4E-B828-CA89AD551105}"/>
              </a:ext>
            </a:extLst>
          </p:cNvPr>
          <p:cNvSpPr txBox="1"/>
          <p:nvPr/>
        </p:nvSpPr>
        <p:spPr>
          <a:xfrm>
            <a:off x="3850576" y="5085440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クライアント→サーバ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D7BEC8-8883-A44D-B6C3-09AC07EB915E}"/>
              </a:ext>
            </a:extLst>
          </p:cNvPr>
          <p:cNvSpPr txBox="1"/>
          <p:nvPr/>
        </p:nvSpPr>
        <p:spPr>
          <a:xfrm>
            <a:off x="3804187" y="6307729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サーバ→クライアント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93EF815-9162-3947-A9C8-48578C07A6A4}"/>
              </a:ext>
            </a:extLst>
          </p:cNvPr>
          <p:cNvCxnSpPr>
            <a:stCxn id="11" idx="2"/>
          </p:cNvCxnSpPr>
          <p:nvPr/>
        </p:nvCxnSpPr>
        <p:spPr>
          <a:xfrm flipH="1">
            <a:off x="2388325" y="3116356"/>
            <a:ext cx="1" cy="479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4C641EB4-C355-1F41-A70E-F020ADC1D3FB}"/>
              </a:ext>
            </a:extLst>
          </p:cNvPr>
          <p:cNvSpPr/>
          <p:nvPr/>
        </p:nvSpPr>
        <p:spPr>
          <a:xfrm>
            <a:off x="2681035" y="4284617"/>
            <a:ext cx="1777754" cy="539932"/>
          </a:xfrm>
          <a:custGeom>
            <a:avLst/>
            <a:gdLst>
              <a:gd name="connsiteX0" fmla="*/ 0 w 548640"/>
              <a:gd name="connsiteY0" fmla="*/ 0 h 539932"/>
              <a:gd name="connsiteX1" fmla="*/ 0 w 548640"/>
              <a:gd name="connsiteY1" fmla="*/ 287383 h 539932"/>
              <a:gd name="connsiteX2" fmla="*/ 217714 w 548640"/>
              <a:gd name="connsiteY2" fmla="*/ 539932 h 539932"/>
              <a:gd name="connsiteX3" fmla="*/ 548640 w 548640"/>
              <a:gd name="connsiteY3" fmla="*/ 522514 h 53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" h="539932">
                <a:moveTo>
                  <a:pt x="0" y="0"/>
                </a:moveTo>
                <a:lnTo>
                  <a:pt x="0" y="287383"/>
                </a:lnTo>
                <a:lnTo>
                  <a:pt x="217714" y="539932"/>
                </a:lnTo>
                <a:lnTo>
                  <a:pt x="548640" y="52251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F724EA18-A2C7-5649-A8F8-19A99E76EDF6}"/>
              </a:ext>
            </a:extLst>
          </p:cNvPr>
          <p:cNvSpPr/>
          <p:nvPr/>
        </p:nvSpPr>
        <p:spPr>
          <a:xfrm>
            <a:off x="2238103" y="4284617"/>
            <a:ext cx="2172811" cy="1637211"/>
          </a:xfrm>
          <a:custGeom>
            <a:avLst/>
            <a:gdLst>
              <a:gd name="connsiteX0" fmla="*/ 0 w 670560"/>
              <a:gd name="connsiteY0" fmla="*/ 0 h 1637211"/>
              <a:gd name="connsiteX1" fmla="*/ 0 w 670560"/>
              <a:gd name="connsiteY1" fmla="*/ 1393371 h 1637211"/>
              <a:gd name="connsiteX2" fmla="*/ 287383 w 670560"/>
              <a:gd name="connsiteY2" fmla="*/ 1637211 h 1637211"/>
              <a:gd name="connsiteX3" fmla="*/ 670560 w 670560"/>
              <a:gd name="connsiteY3" fmla="*/ 1637211 h 1637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560" h="1637211">
                <a:moveTo>
                  <a:pt x="0" y="0"/>
                </a:moveTo>
                <a:lnTo>
                  <a:pt x="0" y="1393371"/>
                </a:lnTo>
                <a:lnTo>
                  <a:pt x="287383" y="1637211"/>
                </a:lnTo>
                <a:lnTo>
                  <a:pt x="670560" y="1637211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F16A7DA8-F247-E549-A84C-B103FCD4B35D}"/>
              </a:ext>
            </a:extLst>
          </p:cNvPr>
          <p:cNvSpPr/>
          <p:nvPr/>
        </p:nvSpPr>
        <p:spPr>
          <a:xfrm flipH="1">
            <a:off x="5107579" y="4316914"/>
            <a:ext cx="1524790" cy="539932"/>
          </a:xfrm>
          <a:custGeom>
            <a:avLst/>
            <a:gdLst>
              <a:gd name="connsiteX0" fmla="*/ 0 w 548640"/>
              <a:gd name="connsiteY0" fmla="*/ 0 h 539932"/>
              <a:gd name="connsiteX1" fmla="*/ 0 w 548640"/>
              <a:gd name="connsiteY1" fmla="*/ 287383 h 539932"/>
              <a:gd name="connsiteX2" fmla="*/ 217714 w 548640"/>
              <a:gd name="connsiteY2" fmla="*/ 539932 h 539932"/>
              <a:gd name="connsiteX3" fmla="*/ 548640 w 548640"/>
              <a:gd name="connsiteY3" fmla="*/ 522514 h 53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" h="539932">
                <a:moveTo>
                  <a:pt x="0" y="0"/>
                </a:moveTo>
                <a:lnTo>
                  <a:pt x="0" y="287383"/>
                </a:lnTo>
                <a:lnTo>
                  <a:pt x="217714" y="539932"/>
                </a:lnTo>
                <a:lnTo>
                  <a:pt x="548640" y="52251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69AC2FDF-E70D-8548-B0CC-CBA22AB07C77}"/>
              </a:ext>
            </a:extLst>
          </p:cNvPr>
          <p:cNvSpPr/>
          <p:nvPr/>
        </p:nvSpPr>
        <p:spPr>
          <a:xfrm flipH="1">
            <a:off x="5120641" y="4316914"/>
            <a:ext cx="1863632" cy="1637211"/>
          </a:xfrm>
          <a:custGeom>
            <a:avLst/>
            <a:gdLst>
              <a:gd name="connsiteX0" fmla="*/ 0 w 670560"/>
              <a:gd name="connsiteY0" fmla="*/ 0 h 1637211"/>
              <a:gd name="connsiteX1" fmla="*/ 0 w 670560"/>
              <a:gd name="connsiteY1" fmla="*/ 1393371 h 1637211"/>
              <a:gd name="connsiteX2" fmla="*/ 287383 w 670560"/>
              <a:gd name="connsiteY2" fmla="*/ 1637211 h 1637211"/>
              <a:gd name="connsiteX3" fmla="*/ 670560 w 670560"/>
              <a:gd name="connsiteY3" fmla="*/ 1637211 h 1637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560" h="1637211">
                <a:moveTo>
                  <a:pt x="0" y="0"/>
                </a:moveTo>
                <a:lnTo>
                  <a:pt x="0" y="1393371"/>
                </a:lnTo>
                <a:lnTo>
                  <a:pt x="287383" y="1637211"/>
                </a:lnTo>
                <a:lnTo>
                  <a:pt x="670560" y="1637211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C64BB41-F99D-9741-87DA-510DAC0122AE}"/>
              </a:ext>
            </a:extLst>
          </p:cNvPr>
          <p:cNvSpPr txBox="1"/>
          <p:nvPr/>
        </p:nvSpPr>
        <p:spPr>
          <a:xfrm>
            <a:off x="3666363" y="3393584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プレーン</a:t>
            </a:r>
            <a:endParaRPr kumimoji="1" lang="en-US" altLang="ja-JP" dirty="0"/>
          </a:p>
          <a:p>
            <a:pPr algn="ctr"/>
            <a:r>
              <a:rPr kumimoji="1" lang="ja-JP" altLang="en-US"/>
              <a:t>メッセージ通信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(file-</a:t>
            </a:r>
            <a:r>
              <a:rPr kumimoji="1" lang="en-US" altLang="ja-JP" dirty="0" err="1"/>
              <a:t>comm.h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CC57344-F6FE-264D-8F5E-4CE6843FC860}"/>
              </a:ext>
            </a:extLst>
          </p:cNvPr>
          <p:cNvSpPr txBox="1"/>
          <p:nvPr/>
        </p:nvSpPr>
        <p:spPr>
          <a:xfrm>
            <a:off x="3750452" y="2289997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TLS</a:t>
            </a:r>
          </a:p>
          <a:p>
            <a:pPr algn="ctr"/>
            <a:r>
              <a:rPr kumimoji="1" lang="ja-JP" altLang="en-US"/>
              <a:t>プロトコル</a:t>
            </a:r>
            <a:endParaRPr kumimoji="1" lang="en-US" altLang="ja-JP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EE533E5-0081-2D42-B702-D44DF3D759BD}"/>
              </a:ext>
            </a:extLst>
          </p:cNvPr>
          <p:cNvSpPr txBox="1"/>
          <p:nvPr/>
        </p:nvSpPr>
        <p:spPr>
          <a:xfrm>
            <a:off x="4524260" y="464113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C2S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96CEEED-8584-7E40-93E7-4D93A4BF690E}"/>
              </a:ext>
            </a:extLst>
          </p:cNvPr>
          <p:cNvSpPr txBox="1"/>
          <p:nvPr/>
        </p:nvSpPr>
        <p:spPr>
          <a:xfrm>
            <a:off x="4526611" y="5737162"/>
            <a:ext cx="53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S2C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036F0A1-A923-5F4B-BC5D-BD8D59D29B4E}"/>
              </a:ext>
            </a:extLst>
          </p:cNvPr>
          <p:cNvSpPr/>
          <p:nvPr/>
        </p:nvSpPr>
        <p:spPr>
          <a:xfrm>
            <a:off x="5666012" y="3572077"/>
            <a:ext cx="2438399" cy="6183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48C7A5E-D282-5247-BAF5-DD143C73AA4A}"/>
              </a:ext>
            </a:extLst>
          </p:cNvPr>
          <p:cNvSpPr/>
          <p:nvPr/>
        </p:nvSpPr>
        <p:spPr>
          <a:xfrm>
            <a:off x="5666013" y="2093372"/>
            <a:ext cx="2373085" cy="9993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79D74F8-049D-174B-8322-DBCA057F0173}"/>
              </a:ext>
            </a:extLst>
          </p:cNvPr>
          <p:cNvSpPr txBox="1"/>
          <p:nvPr/>
        </p:nvSpPr>
        <p:spPr>
          <a:xfrm>
            <a:off x="6183141" y="229503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/>
              <a:t>wolfSSL</a:t>
            </a:r>
            <a:endParaRPr kumimoji="1" lang="en-US" altLang="ja-JP" dirty="0"/>
          </a:p>
          <a:p>
            <a:pPr algn="ctr"/>
            <a:r>
              <a:rPr kumimoji="1" lang="ja-JP" altLang="en-US"/>
              <a:t>ライブラリ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23AEEA1-B04F-174A-AA53-CFF42F2F118A}"/>
              </a:ext>
            </a:extLst>
          </p:cNvPr>
          <p:cNvSpPr txBox="1"/>
          <p:nvPr/>
        </p:nvSpPr>
        <p:spPr>
          <a:xfrm>
            <a:off x="6209267" y="3696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ファイル通信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CAA5490-5D3C-1D4A-9B85-C7F42997E51D}"/>
              </a:ext>
            </a:extLst>
          </p:cNvPr>
          <p:cNvCxnSpPr>
            <a:stCxn id="36" idx="2"/>
          </p:cNvCxnSpPr>
          <p:nvPr/>
        </p:nvCxnSpPr>
        <p:spPr>
          <a:xfrm flipH="1">
            <a:off x="6852555" y="3092681"/>
            <a:ext cx="1" cy="479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2B9544-F32E-7349-84E9-0D5473A719A4}"/>
              </a:ext>
            </a:extLst>
          </p:cNvPr>
          <p:cNvCxnSpPr/>
          <p:nvPr/>
        </p:nvCxnSpPr>
        <p:spPr>
          <a:xfrm flipH="1">
            <a:off x="2388325" y="1613976"/>
            <a:ext cx="1" cy="479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7BDF232-DA8D-9A42-8C59-8A08AE32A348}"/>
              </a:ext>
            </a:extLst>
          </p:cNvPr>
          <p:cNvCxnSpPr/>
          <p:nvPr/>
        </p:nvCxnSpPr>
        <p:spPr>
          <a:xfrm flipH="1">
            <a:off x="6852555" y="1590301"/>
            <a:ext cx="1" cy="479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1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14684</TotalTime>
  <Words>40</Words>
  <Application>Microsoft Macintosh PowerPoint</Application>
  <PresentationFormat>画面に合わせる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古城隆</dc:creator>
  <cp:lastModifiedBy>古城隆</cp:lastModifiedBy>
  <cp:revision>222</cp:revision>
  <dcterms:created xsi:type="dcterms:W3CDTF">2020-11-27T22:55:41Z</dcterms:created>
  <dcterms:modified xsi:type="dcterms:W3CDTF">2021-11-23T08:55:42Z</dcterms:modified>
</cp:coreProperties>
</file>