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b39605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b39605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b39605a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b39605a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b39605a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7b39605a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b39605a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7b39605a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b39605a1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7b39605a1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7b39605a1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7b39605a1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E-Commerce Recommendation Systems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761625" y="4817325"/>
            <a:ext cx="33759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Andrew Kojo Mensah-Onumah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42525" y="126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to build Recommender systems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67977" y="1874924"/>
            <a:ext cx="2486829" cy="2988816"/>
            <a:chOff x="1118224" y="283725"/>
            <a:chExt cx="2090826" cy="4076400"/>
          </a:xfrm>
        </p:grpSpPr>
        <p:sp>
          <p:nvSpPr>
            <p:cNvPr id="95" name="Google Shape;95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Content based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behaviour of the material content as captured by the features of the users and products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3351402" y="1874928"/>
            <a:ext cx="2486829" cy="2988816"/>
            <a:chOff x="1118224" y="283725"/>
            <a:chExt cx="2090826" cy="4076400"/>
          </a:xfrm>
        </p:grpSpPr>
        <p:sp>
          <p:nvSpPr>
            <p:cNvPr id="102" name="Google Shape;102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Collaborative filtering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the preference of similar users and similar products. Suitable for datasets without content features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6345477" y="1874800"/>
            <a:ext cx="2486829" cy="2988816"/>
            <a:chOff x="1118224" y="283725"/>
            <a:chExt cx="2090826" cy="4076400"/>
          </a:xfrm>
        </p:grpSpPr>
        <p:sp>
          <p:nvSpPr>
            <p:cNvPr id="109" name="Google Shape;109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Hybrid method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Combines the content and collaborative filtering techniques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3950" y="130552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recommendation Implementation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97300" y="1852125"/>
            <a:ext cx="4146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</a:t>
            </a:r>
            <a:r>
              <a:rPr lang="en-GB">
                <a:solidFill>
                  <a:schemeClr val="dk2"/>
                </a:solidFill>
              </a:rPr>
              <a:t>Dataset                                                 Model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80" y="2026975"/>
            <a:ext cx="3930100" cy="2838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497295" y="2116989"/>
            <a:ext cx="1827900" cy="2907956"/>
            <a:chOff x="2744034" y="1146343"/>
            <a:chExt cx="1827900" cy="2399700"/>
          </a:xfrm>
        </p:grpSpPr>
        <p:sp>
          <p:nvSpPr>
            <p:cNvPr id="123" name="Google Shape;123;p1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2832609" y="1686391"/>
              <a:ext cx="1649400" cy="1745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20 million items available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1.4 million users (including bots)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Product and user features are not available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Products and category values have been anonymised</a:t>
              </a:r>
              <a:endParaRPr sz="1000"/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416701" y="2308308"/>
            <a:ext cx="2067658" cy="2725570"/>
            <a:chOff x="2157128" y="1849578"/>
            <a:chExt cx="3712800" cy="2416500"/>
          </a:xfrm>
        </p:grpSpPr>
        <p:sp>
          <p:nvSpPr>
            <p:cNvPr id="126" name="Google Shape;126;p15"/>
            <p:cNvSpPr/>
            <p:nvPr/>
          </p:nvSpPr>
          <p:spPr>
            <a:xfrm rot="5400000">
              <a:off x="2805278" y="1201428"/>
              <a:ext cx="2416500" cy="37128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403197" y="1998732"/>
              <a:ext cx="3282300" cy="17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Implement Collaborative filtering techniques.Eg. sparse-based CF, clustering, knn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Build a sparse user-item matrix that contains rows of products interacted by a user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Implement model building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Evaluate on precision and recall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00" y="1796827"/>
            <a:ext cx="3842675" cy="31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10" y="1888062"/>
            <a:ext cx="4196901" cy="32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recommendation results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Recommendation based on similar users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New users are recommended the popular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Continuing users have product recommendations based on similar products chosen by other users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Key takeaways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Different users interact with different items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Human users interact with a limited number of 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User recommendation captures diverse products</a:t>
            </a:r>
            <a:endParaRPr>
              <a:solidFill>
                <a:schemeClr val="dk2"/>
              </a:solidFill>
            </a:endParaRPr>
          </a:p>
          <a:p>
            <a:pPr indent="-29273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958"/>
              <a:buFont typeface="Arial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user 257597 : [231243, 62549, 194791, 429607, 216305, 396619, 445105, 142466, 174538, 357054]</a:t>
            </a:r>
            <a:endParaRPr sz="144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Recommendations based on similar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Recommendation is based on products with similar interaction rates (high views, transactions or add-to-carts)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Key takeaways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Users view a lot more products than they add-to-cart or actually buy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There are limited amounts of products interacted with by users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Item recommendation fails to capture connections due to limited interactions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Include an additional </a:t>
            </a:r>
            <a:r>
              <a:rPr lang="en-GB" sz="1400">
                <a:solidFill>
                  <a:schemeClr val="dk2"/>
                </a:solidFill>
              </a:rPr>
              <a:t>web page</a:t>
            </a:r>
            <a:r>
              <a:rPr lang="en-GB" sz="1400">
                <a:solidFill>
                  <a:schemeClr val="dk2"/>
                </a:solidFill>
              </a:rPr>
              <a:t> where users select categories of interest.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Recommend at most 5 items to a user in order to minimise choice overload.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Invest in bot detection and removal (Captcha systems)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Constantly update products with available ones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Focus on popular items &amp; repeat behaviours (add-to-cart &amp; transactions)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Encourage diversity in engagement by surfacing less popular but relevant items.</a:t>
            </a:r>
            <a:endParaRPr b="1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handwritten inscription, vector lettering design. (provided by Getty Images)"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6" y="0"/>
            <a:ext cx="83602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ank you handwritten inscription, vector lettering design. (provided by Getty Images)"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86" y="0"/>
            <a:ext cx="8360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