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8" r:id="rId2"/>
    <p:sldId id="275" r:id="rId3"/>
    <p:sldId id="277" r:id="rId4"/>
    <p:sldId id="284" r:id="rId5"/>
    <p:sldId id="285" r:id="rId6"/>
    <p:sldId id="286" r:id="rId7"/>
    <p:sldId id="287" r:id="rId8"/>
    <p:sldId id="288" r:id="rId9"/>
    <p:sldId id="289" r:id="rId10"/>
    <p:sldId id="283" r:id="rId11"/>
    <p:sldId id="29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58" autoAdjust="0"/>
    <p:restoredTop sz="95294" autoAdjust="0"/>
  </p:normalViewPr>
  <p:slideViewPr>
    <p:cSldViewPr snapToGrid="0">
      <p:cViewPr varScale="1">
        <p:scale>
          <a:sx n="100" d="100"/>
          <a:sy n="100" d="100"/>
        </p:scale>
        <p:origin x="207" y="3"/>
      </p:cViewPr>
      <p:guideLst>
        <p:guide orient="horz" pos="2160"/>
        <p:guide pos="3840"/>
      </p:guideLst>
    </p:cSldViewPr>
  </p:slideViewPr>
  <p:notesTextViewPr>
    <p:cViewPr>
      <p:scale>
        <a:sx n="3" d="2"/>
        <a:sy n="3" d="2"/>
      </p:scale>
      <p:origin x="0" y="0"/>
    </p:cViewPr>
  </p:notesTextViewPr>
  <p:sorterViewPr>
    <p:cViewPr>
      <p:scale>
        <a:sx n="100" d="100"/>
        <a:sy n="100" d="100"/>
      </p:scale>
      <p:origin x="0" y="-2490"/>
    </p:cViewPr>
  </p:sorterViewPr>
  <p:notesViewPr>
    <p:cSldViewPr snapToGrid="0">
      <p:cViewPr varScale="1">
        <p:scale>
          <a:sx n="68" d="100"/>
          <a:sy n="68" d="100"/>
        </p:scale>
        <p:origin x="280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Ransford Saah" userId="61152fe837b7ed73" providerId="LiveId" clId="{9A0D2AEF-E281-47A0-8592-8FFB600D8381}"/>
    <pc:docChg chg="custSel addSld modSld">
      <pc:chgData name="Stephen Ransford Saah" userId="61152fe837b7ed73" providerId="LiveId" clId="{9A0D2AEF-E281-47A0-8592-8FFB600D8381}" dt="2018-01-16T16:18:16.727" v="76" actId="20577"/>
      <pc:docMkLst>
        <pc:docMk/>
      </pc:docMkLst>
      <pc:sldChg chg="addSp delSp modSp add">
        <pc:chgData name="Stephen Ransford Saah" userId="61152fe837b7ed73" providerId="LiveId" clId="{9A0D2AEF-E281-47A0-8592-8FFB600D8381}" dt="2018-01-16T16:18:16.727" v="76" actId="20577"/>
        <pc:sldMkLst>
          <pc:docMk/>
          <pc:sldMk cId="901066164" sldId="290"/>
        </pc:sldMkLst>
        <pc:spChg chg="del">
          <ac:chgData name="Stephen Ransford Saah" userId="61152fe837b7ed73" providerId="LiveId" clId="{9A0D2AEF-E281-47A0-8592-8FFB600D8381}" dt="2018-01-16T16:15:26.370" v="2" actId="478"/>
          <ac:spMkLst>
            <pc:docMk/>
            <pc:sldMk cId="901066164" sldId="290"/>
            <ac:spMk id="2" creationId="{193D11BD-D8A5-4804-BD8F-311C6AE85C55}"/>
          </ac:spMkLst>
        </pc:spChg>
        <pc:spChg chg="del">
          <ac:chgData name="Stephen Ransford Saah" userId="61152fe837b7ed73" providerId="LiveId" clId="{9A0D2AEF-E281-47A0-8592-8FFB600D8381}" dt="2018-01-16T16:15:19.531" v="1" actId="478"/>
          <ac:spMkLst>
            <pc:docMk/>
            <pc:sldMk cId="901066164" sldId="290"/>
            <ac:spMk id="3" creationId="{9A9DA139-3A57-4315-B09D-F33FA77741CA}"/>
          </ac:spMkLst>
        </pc:spChg>
        <pc:spChg chg="del">
          <ac:chgData name="Stephen Ransford Saah" userId="61152fe837b7ed73" providerId="LiveId" clId="{9A0D2AEF-E281-47A0-8592-8FFB600D8381}" dt="2018-01-16T16:15:34.226" v="3" actId="478"/>
          <ac:spMkLst>
            <pc:docMk/>
            <pc:sldMk cId="901066164" sldId="290"/>
            <ac:spMk id="4" creationId="{9BC98BCB-26AD-48B5-A3D4-D6901C0421B0}"/>
          </ac:spMkLst>
        </pc:spChg>
        <pc:spChg chg="mod">
          <ac:chgData name="Stephen Ransford Saah" userId="61152fe837b7ed73" providerId="LiveId" clId="{9A0D2AEF-E281-47A0-8592-8FFB600D8381}" dt="2018-01-16T16:18:16.727" v="76" actId="20577"/>
          <ac:spMkLst>
            <pc:docMk/>
            <pc:sldMk cId="901066164" sldId="290"/>
            <ac:spMk id="7" creationId="{B7635E31-2DF2-4BE4-8E55-4DFD645BADBA}"/>
          </ac:spMkLst>
        </pc:spChg>
        <pc:spChg chg="add del mod">
          <ac:chgData name="Stephen Ransford Saah" userId="61152fe837b7ed73" providerId="LiveId" clId="{9A0D2AEF-E281-47A0-8592-8FFB600D8381}" dt="2018-01-16T16:17:00.531" v="14" actId="478"/>
          <ac:spMkLst>
            <pc:docMk/>
            <pc:sldMk cId="901066164" sldId="290"/>
            <ac:spMk id="9" creationId="{766596C8-3D64-4965-9949-74F24FC73920}"/>
          </ac:spMkLst>
        </pc:spChg>
        <pc:spChg chg="add del mod">
          <ac:chgData name="Stephen Ransford Saah" userId="61152fe837b7ed73" providerId="LiveId" clId="{9A0D2AEF-E281-47A0-8592-8FFB600D8381}" dt="2018-01-16T16:16:57.190" v="13"/>
          <ac:spMkLst>
            <pc:docMk/>
            <pc:sldMk cId="901066164" sldId="290"/>
            <ac:spMk id="10" creationId="{078F41AD-B1A3-43C3-9CBD-721F19FCBA76}"/>
          </ac:spMkLst>
        </pc:spChg>
        <pc:spChg chg="add del mod">
          <ac:chgData name="Stephen Ransford Saah" userId="61152fe837b7ed73" providerId="LiveId" clId="{9A0D2AEF-E281-47A0-8592-8FFB600D8381}" dt="2018-01-16T16:17:11.233" v="17" actId="478"/>
          <ac:spMkLst>
            <pc:docMk/>
            <pc:sldMk cId="901066164" sldId="290"/>
            <ac:spMk id="11" creationId="{5E875145-5A3D-4951-980C-C4DC551B36A1}"/>
          </ac:spMkLst>
        </pc:spChg>
        <pc:spChg chg="add del mod">
          <ac:chgData name="Stephen Ransford Saah" userId="61152fe837b7ed73" providerId="LiveId" clId="{9A0D2AEF-E281-47A0-8592-8FFB600D8381}" dt="2018-01-16T16:17:25.336" v="22" actId="478"/>
          <ac:spMkLst>
            <pc:docMk/>
            <pc:sldMk cId="901066164" sldId="290"/>
            <ac:spMk id="14" creationId="{E0C343F3-19A6-479D-95D4-42C3DD721841}"/>
          </ac:spMkLst>
        </pc:spChg>
        <pc:spChg chg="add mod">
          <ac:chgData name="Stephen Ransford Saah" userId="61152fe837b7ed73" providerId="LiveId" clId="{9A0D2AEF-E281-47A0-8592-8FFB600D8381}" dt="2018-01-16T16:17:59.195" v="62" actId="20577"/>
          <ac:spMkLst>
            <pc:docMk/>
            <pc:sldMk cId="901066164" sldId="290"/>
            <ac:spMk id="16" creationId="{A551712A-B44A-47E0-A1E5-181A4BB6FCE2}"/>
          </ac:spMkLst>
        </pc:spChg>
        <pc:picChg chg="add del mod">
          <ac:chgData name="Stephen Ransford Saah" userId="61152fe837b7ed73" providerId="LiveId" clId="{9A0D2AEF-E281-47A0-8592-8FFB600D8381}" dt="2018-01-16T16:16:44.720" v="12"/>
          <ac:picMkLst>
            <pc:docMk/>
            <pc:sldMk cId="901066164" sldId="290"/>
            <ac:picMk id="8" creationId="{D2E91047-725C-4691-84F6-D8B318CFA940}"/>
          </ac:picMkLst>
        </pc:picChg>
        <pc:picChg chg="add del mod">
          <ac:chgData name="Stephen Ransford Saah" userId="61152fe837b7ed73" providerId="LiveId" clId="{9A0D2AEF-E281-47A0-8592-8FFB600D8381}" dt="2018-01-16T16:17:23.102" v="21" actId="478"/>
          <ac:picMkLst>
            <pc:docMk/>
            <pc:sldMk cId="901066164" sldId="290"/>
            <ac:picMk id="12" creationId="{22F3E9D1-C1BE-4A8B-9D4D-7971F44FAAE2}"/>
          </ac:picMkLst>
        </pc:picChg>
        <pc:picChg chg="add mod">
          <ac:chgData name="Stephen Ransford Saah" userId="61152fe837b7ed73" providerId="LiveId" clId="{9A0D2AEF-E281-47A0-8592-8FFB600D8381}" dt="2018-01-16T16:18:05.221" v="63" actId="14100"/>
          <ac:picMkLst>
            <pc:docMk/>
            <pc:sldMk cId="901066164" sldId="290"/>
            <ac:picMk id="15" creationId="{2D98772D-395F-43B7-A154-3142A6A10B0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t>1/16/2018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t>1/16/2018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1</a:t>
            </a:fld>
            <a:endParaRPr lang="en-US"/>
          </a:p>
        </p:txBody>
      </p:sp>
    </p:spTree>
    <p:extLst>
      <p:ext uri="{BB962C8B-B14F-4D97-AF65-F5344CB8AC3E}">
        <p14:creationId xmlns:p14="http://schemas.microsoft.com/office/powerpoint/2010/main" val="330082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7542409-6A04-4DC6-AC3A-D3758287A8F2}" type="slidenum">
              <a:rPr lang="en-GB" smtClean="0"/>
              <a:t>3</a:t>
            </a:fld>
            <a:endParaRPr lang="en-GB"/>
          </a:p>
        </p:txBody>
      </p:sp>
    </p:spTree>
    <p:extLst>
      <p:ext uri="{BB962C8B-B14F-4D97-AF65-F5344CB8AC3E}">
        <p14:creationId xmlns:p14="http://schemas.microsoft.com/office/powerpoint/2010/main" val="3074943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7542409-6A04-4DC6-AC3A-D3758287A8F2}" type="slidenum">
              <a:rPr lang="en-GB" smtClean="0"/>
              <a:t>4</a:t>
            </a:fld>
            <a:endParaRPr lang="en-GB"/>
          </a:p>
        </p:txBody>
      </p:sp>
    </p:spTree>
    <p:extLst>
      <p:ext uri="{BB962C8B-B14F-4D97-AF65-F5344CB8AC3E}">
        <p14:creationId xmlns:p14="http://schemas.microsoft.com/office/powerpoint/2010/main" val="3752002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7542409-6A04-4DC6-AC3A-D3758287A8F2}" type="slidenum">
              <a:rPr lang="en-GB" smtClean="0"/>
              <a:t>5</a:t>
            </a:fld>
            <a:endParaRPr lang="en-GB"/>
          </a:p>
        </p:txBody>
      </p:sp>
    </p:spTree>
    <p:extLst>
      <p:ext uri="{BB962C8B-B14F-4D97-AF65-F5344CB8AC3E}">
        <p14:creationId xmlns:p14="http://schemas.microsoft.com/office/powerpoint/2010/main" val="3448792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7542409-6A04-4DC6-AC3A-D3758287A8F2}" type="slidenum">
              <a:rPr lang="en-GB" smtClean="0"/>
              <a:t>6</a:t>
            </a:fld>
            <a:endParaRPr lang="en-GB"/>
          </a:p>
        </p:txBody>
      </p:sp>
    </p:spTree>
    <p:extLst>
      <p:ext uri="{BB962C8B-B14F-4D97-AF65-F5344CB8AC3E}">
        <p14:creationId xmlns:p14="http://schemas.microsoft.com/office/powerpoint/2010/main" val="745851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7542409-6A04-4DC6-AC3A-D3758287A8F2}" type="slidenum">
              <a:rPr lang="en-GB" smtClean="0"/>
              <a:t>7</a:t>
            </a:fld>
            <a:endParaRPr lang="en-GB"/>
          </a:p>
        </p:txBody>
      </p:sp>
    </p:spTree>
    <p:extLst>
      <p:ext uri="{BB962C8B-B14F-4D97-AF65-F5344CB8AC3E}">
        <p14:creationId xmlns:p14="http://schemas.microsoft.com/office/powerpoint/2010/main" val="1166759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7542409-6A04-4DC6-AC3A-D3758287A8F2}" type="slidenum">
              <a:rPr lang="en-GB" smtClean="0"/>
              <a:t>8</a:t>
            </a:fld>
            <a:endParaRPr lang="en-GB"/>
          </a:p>
        </p:txBody>
      </p:sp>
    </p:spTree>
    <p:extLst>
      <p:ext uri="{BB962C8B-B14F-4D97-AF65-F5344CB8AC3E}">
        <p14:creationId xmlns:p14="http://schemas.microsoft.com/office/powerpoint/2010/main" val="1288945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7542409-6A04-4DC6-AC3A-D3758287A8F2}" type="slidenum">
              <a:rPr lang="en-GB" smtClean="0"/>
              <a:t>9</a:t>
            </a:fld>
            <a:endParaRPr lang="en-GB"/>
          </a:p>
        </p:txBody>
      </p:sp>
    </p:spTree>
    <p:extLst>
      <p:ext uri="{BB962C8B-B14F-4D97-AF65-F5344CB8AC3E}">
        <p14:creationId xmlns:p14="http://schemas.microsoft.com/office/powerpoint/2010/main" val="3924327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7542409-6A04-4DC6-AC3A-D3758287A8F2}" type="slidenum">
              <a:rPr lang="en-GB" smtClean="0"/>
              <a:t>10</a:t>
            </a:fld>
            <a:endParaRPr lang="en-GB"/>
          </a:p>
        </p:txBody>
      </p:sp>
    </p:spTree>
    <p:extLst>
      <p:ext uri="{BB962C8B-B14F-4D97-AF65-F5344CB8AC3E}">
        <p14:creationId xmlns:p14="http://schemas.microsoft.com/office/powerpoint/2010/main" val="3257933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1600200" y="0"/>
            <a:ext cx="5029200" cy="5943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751777" y="5381894"/>
            <a:ext cx="4846320" cy="448056"/>
          </a:xfr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8" name="Picture 7" descr="Puffy white clouds in deep blue sky"/>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7400"/>
            <a:ext cx="1490472" cy="3886200"/>
          </a:xfrm>
          <a:prstGeom prst="rect">
            <a:avLst/>
          </a:prstGeom>
        </p:spPr>
      </p:pic>
      <p:pic>
        <p:nvPicPr>
          <p:cNvPr id="10" name="Picture 9" descr="Closeup of plant shoo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39128" y="2057400"/>
            <a:ext cx="2060767" cy="3886200"/>
          </a:xfrm>
          <a:prstGeom prst="rect">
            <a:avLst/>
          </a:prstGeom>
        </p:spPr>
      </p:pic>
      <p:pic>
        <p:nvPicPr>
          <p:cNvPr id="11" name="Picture 10" descr="Waves"/>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909623" y="2057400"/>
            <a:ext cx="3282696" cy="3886200"/>
          </a:xfrm>
          <a:prstGeom prst="rect">
            <a:avLst/>
          </a:prstGeom>
        </p:spPr>
      </p:pic>
    </p:spTree>
    <p:extLst>
      <p:ext uri="{BB962C8B-B14F-4D97-AF65-F5344CB8AC3E}">
        <p14:creationId xmlns:p14="http://schemas.microsoft.com/office/powerpoint/2010/main" val="69873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C9B55A74-0919-413E-865C-E0E8D1722ED7}" type="datetime1">
              <a:rPr lang="en-US" smtClean="0"/>
              <a:pPr/>
              <a:t>1/16/2018</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72070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190500"/>
            <a:ext cx="7734300" cy="59864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25BFE46A-5893-4F80-829A-F37AF8AAC03B}" type="datetime1">
              <a:rPr lang="en-US" smtClean="0"/>
              <a:pPr/>
              <a:t>1/16/2018</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102101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6DD1B487-36FD-4CED-B07A-1A81FC6540B1}" type="datetime1">
              <a:rPr lang="en-US" smtClean="0"/>
              <a:pPr/>
              <a:t>1/16/2018</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34051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751777" y="5381893"/>
            <a:ext cx="6949440" cy="449523"/>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pic>
        <p:nvPicPr>
          <p:cNvPr id="11" name="Picture 10" descr="Closeup of green plant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9146"/>
            <a:ext cx="1490472" cy="3886200"/>
          </a:xfrm>
          <a:prstGeom prst="rect">
            <a:avLst/>
          </a:prstGeom>
        </p:spPr>
      </p:pic>
      <p:pic>
        <p:nvPicPr>
          <p:cNvPr id="9" name="Picture 8" descr="Waves"/>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909623" y="2059146"/>
            <a:ext cx="3282696" cy="3886200"/>
          </a:xfrm>
          <a:prstGeom prst="rect">
            <a:avLst/>
          </a:prstGeom>
        </p:spPr>
      </p:pic>
    </p:spTree>
    <p:extLst>
      <p:ext uri="{BB962C8B-B14F-4D97-AF65-F5344CB8AC3E}">
        <p14:creationId xmlns:p14="http://schemas.microsoft.com/office/powerpoint/2010/main" val="128989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409700" y="1556281"/>
            <a:ext cx="4610099"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172200" y="1556281"/>
            <a:ext cx="4609775"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93A66BA0-BF77-43AC-894A-20AD8220B887}" type="datetime1">
              <a:rPr lang="en-US" smtClean="0"/>
              <a:pPr/>
              <a:t>1/16/2018</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7816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409699" y="1554480"/>
            <a:ext cx="4608576"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09699" y="2434147"/>
            <a:ext cx="4608576"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172200" y="1554480"/>
            <a:ext cx="4610100"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434147"/>
            <a:ext cx="4610100"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Slide Number Placeholder 8"/>
          <p:cNvSpPr>
            <a:spLocks noGrp="1"/>
          </p:cNvSpPr>
          <p:nvPr>
            <p:ph type="sldNum" sz="quarter" idx="12"/>
          </p:nvPr>
        </p:nvSpPr>
        <p:spPr/>
        <p:txBody>
          <a:bodyPr/>
          <a:lstStyle/>
          <a:p>
            <a:fld id="{9CD8D479-8942-46E8-A226-A4E01F7A105C}" type="slidenum">
              <a:rPr/>
              <a:t>‹#›</a:t>
            </a:fld>
            <a:endParaRPr dirty="0"/>
          </a:p>
        </p:txBody>
      </p:sp>
      <p:sp>
        <p:nvSpPr>
          <p:cNvPr id="7" name="Date Placeholder 6"/>
          <p:cNvSpPr>
            <a:spLocks noGrp="1"/>
          </p:cNvSpPr>
          <p:nvPr>
            <p:ph type="dt" sz="half" idx="10"/>
          </p:nvPr>
        </p:nvSpPr>
        <p:spPr/>
        <p:txBody>
          <a:bodyPr/>
          <a:lstStyle/>
          <a:p>
            <a:fld id="{94C81B4D-F060-418E-A958-B2BDC1A258F8}" type="datetime1">
              <a:rPr lang="en-US" smtClean="0"/>
              <a:pPr/>
              <a:t>1/16/2018</a:t>
            </a:fld>
            <a:endParaRPr lang="en-US" dirty="0"/>
          </a:p>
        </p:txBody>
      </p:sp>
      <p:sp>
        <p:nvSpPr>
          <p:cNvPr id="8" name="Footer Placeholder 7"/>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8271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fld id="{9CD8D479-8942-46E8-A226-A4E01F7A105C}" type="slidenum">
              <a:rPr/>
              <a:t>‹#›</a:t>
            </a:fld>
            <a:endParaRPr/>
          </a:p>
        </p:txBody>
      </p:sp>
      <p:sp>
        <p:nvSpPr>
          <p:cNvPr id="3" name="Date Placeholder 2"/>
          <p:cNvSpPr>
            <a:spLocks noGrp="1"/>
          </p:cNvSpPr>
          <p:nvPr>
            <p:ph type="dt" sz="half" idx="10"/>
          </p:nvPr>
        </p:nvSpPr>
        <p:spPr/>
        <p:txBody>
          <a:bodyPr/>
          <a:lstStyle/>
          <a:p>
            <a:fld id="{9386AC23-C97B-41FB-9B89-C7FE0FB631CA}" type="datetime1">
              <a:rPr lang="en-US" smtClean="0"/>
              <a:pPr/>
              <a:t>1/16/2018</a:t>
            </a:fld>
            <a:endParaRPr lang="en-US" dirty="0"/>
          </a:p>
        </p:txBody>
      </p:sp>
      <p:sp>
        <p:nvSpPr>
          <p:cNvPr id="4" name="Footer Placeholder 3"/>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46587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D8D479-8942-46E8-A226-A4E01F7A105C}" type="slidenum">
              <a:rPr/>
              <a:t>‹#›</a:t>
            </a:fld>
            <a:endParaRPr/>
          </a:p>
        </p:txBody>
      </p:sp>
      <p:sp>
        <p:nvSpPr>
          <p:cNvPr id="2" name="Date Placeholder 1"/>
          <p:cNvSpPr>
            <a:spLocks noGrp="1"/>
          </p:cNvSpPr>
          <p:nvPr>
            <p:ph type="dt" sz="half" idx="10"/>
          </p:nvPr>
        </p:nvSpPr>
        <p:spPr/>
        <p:txBody>
          <a:bodyPr/>
          <a:lstStyle/>
          <a:p>
            <a:fld id="{C81B9673-AC7F-4F1F-84E4-F0E5EAAE106D}" type="datetime1">
              <a:rPr lang="en-US" smtClean="0"/>
              <a:pPr/>
              <a:t>1/16/2018</a:t>
            </a:fld>
            <a:endParaRPr lang="en-US" dirty="0"/>
          </a:p>
        </p:txBody>
      </p:sp>
      <p:sp>
        <p:nvSpPr>
          <p:cNvPr id="3" name="Footer Placeholder 2"/>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110739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4" y="919616"/>
            <a:ext cx="4155622" cy="2532888"/>
          </a:xfrm>
        </p:spPr>
        <p:txBody>
          <a:bodyPr anchor="b"/>
          <a:lstStyle>
            <a:lvl1pPr>
              <a:defRPr sz="3200"/>
            </a:lvl1pPr>
          </a:lstStyle>
          <a:p>
            <a:r>
              <a:rPr lang="en-US"/>
              <a:t>Click to edit Master title style</a:t>
            </a:r>
            <a:endParaRPr/>
          </a:p>
        </p:txBody>
      </p:sp>
      <p:sp>
        <p:nvSpPr>
          <p:cNvPr id="3" name="Content Placeholder 2"/>
          <p:cNvSpPr>
            <a:spLocks noGrp="1"/>
          </p:cNvSpPr>
          <p:nvPr>
            <p:ph idx="1"/>
          </p:nvPr>
        </p:nvSpPr>
        <p:spPr>
          <a:xfrm>
            <a:off x="1409699" y="915923"/>
            <a:ext cx="5216979" cy="5065776"/>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6682434" y="3502152"/>
            <a:ext cx="4155622" cy="2479548"/>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BA2A3310-D664-4933-9402-AB5DB0887727}" type="datetime1">
              <a:rPr lang="en-US" smtClean="0"/>
              <a:pPr/>
              <a:t>1/16/2018</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302354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5" y="919616"/>
            <a:ext cx="4155622" cy="2532888"/>
          </a:xfrm>
        </p:spPr>
        <p:txBody>
          <a:bodyPr anchor="b"/>
          <a:lstStyle>
            <a:lvl1pPr>
              <a:defRPr sz="3200"/>
            </a:lvl1pPr>
          </a:lstStyle>
          <a:p>
            <a:r>
              <a:rPr lang="en-US"/>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a:xfrm>
            <a:off x="0" y="915923"/>
            <a:ext cx="6626677" cy="5065776"/>
          </a:xfr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682435" y="3502152"/>
            <a:ext cx="4155622" cy="2479547"/>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E1447A63-5E3D-469C-A0D1-119323F4F95E}" type="datetime1">
              <a:rPr lang="en-US" smtClean="0"/>
              <a:pPr/>
              <a:t>1/16/2018</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1642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609344" y="6629400"/>
            <a:ext cx="10582656" cy="228600"/>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accent1">
                  <a:lumMod val="75000"/>
                </a:schemeClr>
              </a:solidFill>
            </a:endParaRPr>
          </a:p>
        </p:txBody>
      </p:sp>
      <p:sp>
        <p:nvSpPr>
          <p:cNvPr id="2" name="Title Placeholder 1"/>
          <p:cNvSpPr>
            <a:spLocks noGrp="1"/>
          </p:cNvSpPr>
          <p:nvPr>
            <p:ph type="title"/>
          </p:nvPr>
        </p:nvSpPr>
        <p:spPr>
          <a:xfrm>
            <a:off x="1410026" y="276087"/>
            <a:ext cx="9371949" cy="1183566"/>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410027" y="1566001"/>
            <a:ext cx="9371948" cy="4620682"/>
          </a:xfrm>
          <a:prstGeom prst="rect">
            <a:avLst/>
          </a:prstGeom>
        </p:spPr>
        <p:txBody>
          <a:bodyPr vert="horz" lIns="91440" tIns="45720" rIns="91440" bIns="45720" rtlCol="0">
            <a:normAutofit/>
          </a:bodyPr>
          <a:lstStyle/>
          <a:p>
            <a:pPr lvl="0"/>
            <a:r>
              <a:rPr lang="en-US" dirty="0"/>
              <a:t>E</a:t>
            </a:r>
            <a:r>
              <a:rPr dirty="0"/>
              <a:t>dit Master text styles</a:t>
            </a:r>
          </a:p>
          <a:p>
            <a:pPr lvl="1"/>
            <a:r>
              <a:rPr dirty="0"/>
              <a:t>Second level</a:t>
            </a:r>
          </a:p>
          <a:p>
            <a:pPr lvl="2"/>
            <a:r>
              <a:rPr dirty="0"/>
              <a:t>Third level</a:t>
            </a:r>
          </a:p>
          <a:p>
            <a:pPr lvl="3"/>
            <a:r>
              <a:rPr dirty="0"/>
              <a:t>Fourth level</a:t>
            </a:r>
          </a:p>
          <a:p>
            <a:pPr lvl="4"/>
            <a:r>
              <a:rPr dirty="0"/>
              <a:t>Fifth level</a:t>
            </a:r>
          </a:p>
        </p:txBody>
      </p:sp>
      <p:sp>
        <p:nvSpPr>
          <p:cNvPr id="6" name="Slide Number Placeholder 5"/>
          <p:cNvSpPr>
            <a:spLocks noGrp="1"/>
          </p:cNvSpPr>
          <p:nvPr>
            <p:ph type="sldNum" sz="quarter" idx="4"/>
          </p:nvPr>
        </p:nvSpPr>
        <p:spPr>
          <a:xfrm>
            <a:off x="0" y="6629400"/>
            <a:ext cx="41040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9CD8D479-8942-46E8-A226-A4E01F7A105C}" type="slidenum">
              <a:rPr lang="en-US" smtClean="0"/>
              <a:pPr/>
              <a:t>‹#›</a:t>
            </a:fld>
            <a:endParaRPr lang="en-US" dirty="0"/>
          </a:p>
        </p:txBody>
      </p:sp>
      <p:sp>
        <p:nvSpPr>
          <p:cNvPr id="4" name="Date Placeholder 3"/>
          <p:cNvSpPr>
            <a:spLocks noGrp="1"/>
          </p:cNvSpPr>
          <p:nvPr>
            <p:ph type="dt" sz="half" idx="2"/>
          </p:nvPr>
        </p:nvSpPr>
        <p:spPr>
          <a:xfrm>
            <a:off x="453403" y="6629400"/>
            <a:ext cx="100066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1E56E745-E731-42F7-BC46-83DD513FC98F}" type="datetime1">
              <a:rPr lang="en-US" smtClean="0"/>
              <a:pPr/>
              <a:t>1/16/2018</a:t>
            </a:fld>
            <a:endParaRPr lang="en-US" dirty="0"/>
          </a:p>
        </p:txBody>
      </p:sp>
      <p:sp>
        <p:nvSpPr>
          <p:cNvPr id="5" name="Footer Placeholder 4"/>
          <p:cNvSpPr>
            <a:spLocks noGrp="1"/>
          </p:cNvSpPr>
          <p:nvPr>
            <p:ph type="ftr" sz="quarter" idx="3"/>
          </p:nvPr>
        </p:nvSpPr>
        <p:spPr>
          <a:xfrm>
            <a:off x="1637716" y="6629400"/>
            <a:ext cx="9144259" cy="228600"/>
          </a:xfrm>
          <a:prstGeom prst="rect">
            <a:avLst/>
          </a:prstGeom>
        </p:spPr>
        <p:txBody>
          <a:bodyPr vert="horz" lIns="91440" tIns="45720" rIns="91440" bIns="45720" rtlCol="0" anchor="ctr"/>
          <a:lstStyle>
            <a:lvl1pPr algn="l">
              <a:defRPr sz="1100">
                <a:solidFill>
                  <a:schemeClr val="accent1">
                    <a:lumMod val="50000"/>
                  </a:schemeClr>
                </a:solidFill>
              </a:defRPr>
            </a:lvl1pPr>
          </a:lstStyle>
          <a:p>
            <a:r>
              <a:rPr lang="en-US"/>
              <a:t>Add a footer</a:t>
            </a:r>
            <a:endParaRPr lang="en-US" dirty="0"/>
          </a:p>
        </p:txBody>
      </p:sp>
    </p:spTree>
    <p:extLst>
      <p:ext uri="{BB962C8B-B14F-4D97-AF65-F5344CB8AC3E}">
        <p14:creationId xmlns:p14="http://schemas.microsoft.com/office/powerpoint/2010/main" val="286604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3400" kern="1200">
          <a:solidFill>
            <a:schemeClr val="accent1">
              <a:lumMod val="75000"/>
            </a:schemeClr>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9276" y="2321064"/>
            <a:ext cx="6221003" cy="2387600"/>
          </a:xfrm>
        </p:spPr>
        <p:txBody>
          <a:bodyPr>
            <a:normAutofit/>
          </a:bodyPr>
          <a:lstStyle/>
          <a:p>
            <a:r>
              <a:rPr lang="en-US" sz="4400" dirty="0"/>
              <a:t>Project Application Development - Oostvaardersplassen</a:t>
            </a:r>
          </a:p>
        </p:txBody>
      </p:sp>
      <p:sp>
        <p:nvSpPr>
          <p:cNvPr id="3" name="Subtitle 2"/>
          <p:cNvSpPr>
            <a:spLocks noGrp="1"/>
          </p:cNvSpPr>
          <p:nvPr>
            <p:ph type="subTitle" idx="1"/>
          </p:nvPr>
        </p:nvSpPr>
        <p:spPr>
          <a:xfrm>
            <a:off x="1751777" y="4787757"/>
            <a:ext cx="4846320" cy="1042193"/>
          </a:xfrm>
        </p:spPr>
        <p:txBody>
          <a:bodyPr>
            <a:normAutofit/>
          </a:bodyPr>
          <a:lstStyle/>
          <a:p>
            <a:r>
              <a:rPr lang="en-US" dirty="0"/>
              <a:t>Presented By: Stephen Ransford Saah, Abel Sebhatu, Lucas ten Boom &amp; Abdelhamid Lafkiri</a:t>
            </a:r>
          </a:p>
        </p:txBody>
      </p:sp>
      <p:pic>
        <p:nvPicPr>
          <p:cNvPr id="5" name="Picture 4" descr="A wolf in the snow&#10;&#10;Description generated with very high confidence">
            <a:extLst>
              <a:ext uri="{FF2B5EF4-FFF2-40B4-BE49-F238E27FC236}">
                <a16:creationId xmlns:a16="http://schemas.microsoft.com/office/drawing/2014/main" id="{53909708-3BED-4397-9938-3D921C62C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4162" y="2039420"/>
            <a:ext cx="5477838" cy="3904181"/>
          </a:xfrm>
          <a:prstGeom prst="rect">
            <a:avLst/>
          </a:prstGeom>
        </p:spPr>
      </p:pic>
    </p:spTree>
    <p:extLst>
      <p:ext uri="{BB962C8B-B14F-4D97-AF65-F5344CB8AC3E}">
        <p14:creationId xmlns:p14="http://schemas.microsoft.com/office/powerpoint/2010/main" val="426154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114" y="587229"/>
            <a:ext cx="11635530" cy="3330428"/>
          </a:xfrm>
        </p:spPr>
        <p:txBody>
          <a:bodyPr>
            <a:normAutofit/>
          </a:bodyPr>
          <a:lstStyle/>
          <a:p>
            <a:r>
              <a:rPr lang="en-US" sz="8000" dirty="0"/>
              <a:t>Thanks for listening.</a:t>
            </a:r>
            <a:br>
              <a:rPr lang="en-US" sz="8000" dirty="0"/>
            </a:br>
            <a:r>
              <a:rPr lang="en-US" sz="8000" dirty="0"/>
              <a:t>Any Questions??</a:t>
            </a:r>
          </a:p>
        </p:txBody>
      </p:sp>
      <p:sp>
        <p:nvSpPr>
          <p:cNvPr id="5" name="Slide Number Placeholder 4"/>
          <p:cNvSpPr>
            <a:spLocks noGrp="1"/>
          </p:cNvSpPr>
          <p:nvPr>
            <p:ph type="sldNum" sz="quarter" idx="12"/>
          </p:nvPr>
        </p:nvSpPr>
        <p:spPr/>
        <p:txBody>
          <a:bodyPr/>
          <a:lstStyle/>
          <a:p>
            <a:fld id="{9CD8D479-8942-46E8-A226-A4E01F7A105C}" type="slidenum">
              <a:rPr lang="en-US" smtClean="0"/>
              <a:t>10</a:t>
            </a:fld>
            <a:endParaRPr lang="en-US"/>
          </a:p>
        </p:txBody>
      </p:sp>
      <p:sp>
        <p:nvSpPr>
          <p:cNvPr id="6" name="Date Placeholder 5"/>
          <p:cNvSpPr>
            <a:spLocks noGrp="1"/>
          </p:cNvSpPr>
          <p:nvPr>
            <p:ph type="dt" sz="half" idx="10"/>
          </p:nvPr>
        </p:nvSpPr>
        <p:spPr/>
        <p:txBody>
          <a:bodyPr/>
          <a:lstStyle/>
          <a:p>
            <a:fld id="{E1447A63-5E3D-469C-A0D1-119323F4F95E}" type="datetime1">
              <a:rPr lang="en-US" smtClean="0"/>
              <a:pPr/>
              <a:t>1/16/2018</a:t>
            </a:fld>
            <a:endParaRPr lang="en-US" dirty="0"/>
          </a:p>
        </p:txBody>
      </p:sp>
      <p:sp>
        <p:nvSpPr>
          <p:cNvPr id="7" name="Footer Placeholder 6"/>
          <p:cNvSpPr>
            <a:spLocks noGrp="1"/>
          </p:cNvSpPr>
          <p:nvPr>
            <p:ph type="ftr" sz="quarter" idx="11"/>
          </p:nvPr>
        </p:nvSpPr>
        <p:spPr/>
        <p:txBody>
          <a:bodyPr/>
          <a:lstStyle/>
          <a:p>
            <a:r>
              <a:rPr lang="en-US" dirty="0"/>
              <a:t>Group 3</a:t>
            </a:r>
          </a:p>
        </p:txBody>
      </p:sp>
      <p:pic>
        <p:nvPicPr>
          <p:cNvPr id="11" name="Picture 10" descr="A close up of a black background&#10;&#10;Description generated with high confidence">
            <a:extLst>
              <a:ext uri="{FF2B5EF4-FFF2-40B4-BE49-F238E27FC236}">
                <a16:creationId xmlns:a16="http://schemas.microsoft.com/office/drawing/2014/main" id="{3B42CA96-DDB1-4310-A2A1-E236BD291E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8616" y="3212768"/>
            <a:ext cx="2361126" cy="3162865"/>
          </a:xfrm>
          <a:prstGeom prst="rect">
            <a:avLst/>
          </a:prstGeom>
        </p:spPr>
      </p:pic>
    </p:spTree>
    <p:extLst>
      <p:ext uri="{BB962C8B-B14F-4D97-AF65-F5344CB8AC3E}">
        <p14:creationId xmlns:p14="http://schemas.microsoft.com/office/powerpoint/2010/main" val="144566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CF32E9A-9784-47A5-9AC0-2230E6BB8F1A}"/>
              </a:ext>
            </a:extLst>
          </p:cNvPr>
          <p:cNvSpPr>
            <a:spLocks noGrp="1"/>
          </p:cNvSpPr>
          <p:nvPr>
            <p:ph type="sldNum" sz="quarter" idx="12"/>
          </p:nvPr>
        </p:nvSpPr>
        <p:spPr/>
        <p:txBody>
          <a:bodyPr/>
          <a:lstStyle/>
          <a:p>
            <a:fld id="{9CD8D479-8942-46E8-A226-A4E01F7A105C}" type="slidenum">
              <a:rPr lang="en-GB" smtClean="0"/>
              <a:t>11</a:t>
            </a:fld>
            <a:endParaRPr lang="en-GB"/>
          </a:p>
        </p:txBody>
      </p:sp>
      <p:sp>
        <p:nvSpPr>
          <p:cNvPr id="6" name="Date Placeholder 5">
            <a:extLst>
              <a:ext uri="{FF2B5EF4-FFF2-40B4-BE49-F238E27FC236}">
                <a16:creationId xmlns:a16="http://schemas.microsoft.com/office/drawing/2014/main" id="{595E01F3-3DE5-4E8A-B88C-C3F39C0CA13E}"/>
              </a:ext>
            </a:extLst>
          </p:cNvPr>
          <p:cNvSpPr>
            <a:spLocks noGrp="1"/>
          </p:cNvSpPr>
          <p:nvPr>
            <p:ph type="dt" sz="half" idx="10"/>
          </p:nvPr>
        </p:nvSpPr>
        <p:spPr/>
        <p:txBody>
          <a:bodyPr/>
          <a:lstStyle/>
          <a:p>
            <a:fld id="{E1447A63-5E3D-469C-A0D1-119323F4F95E}" type="datetime1">
              <a:rPr lang="en-US" smtClean="0"/>
              <a:pPr/>
              <a:t>1/16/2018</a:t>
            </a:fld>
            <a:endParaRPr lang="en-US" dirty="0"/>
          </a:p>
        </p:txBody>
      </p:sp>
      <p:sp>
        <p:nvSpPr>
          <p:cNvPr id="7" name="Footer Placeholder 6">
            <a:extLst>
              <a:ext uri="{FF2B5EF4-FFF2-40B4-BE49-F238E27FC236}">
                <a16:creationId xmlns:a16="http://schemas.microsoft.com/office/drawing/2014/main" id="{B7635E31-2DF2-4BE4-8E55-4DFD645BADBA}"/>
              </a:ext>
            </a:extLst>
          </p:cNvPr>
          <p:cNvSpPr>
            <a:spLocks noGrp="1"/>
          </p:cNvSpPr>
          <p:nvPr>
            <p:ph type="ftr" sz="quarter" idx="11"/>
          </p:nvPr>
        </p:nvSpPr>
        <p:spPr/>
        <p:txBody>
          <a:bodyPr/>
          <a:lstStyle/>
          <a:p>
            <a:r>
              <a:rPr lang="en-US" dirty="0"/>
              <a:t>Group 3</a:t>
            </a:r>
          </a:p>
        </p:txBody>
      </p:sp>
      <p:pic>
        <p:nvPicPr>
          <p:cNvPr id="15" name="Picture 14">
            <a:extLst>
              <a:ext uri="{FF2B5EF4-FFF2-40B4-BE49-F238E27FC236}">
                <a16:creationId xmlns:a16="http://schemas.microsoft.com/office/drawing/2014/main" id="{2D98772D-395F-43B7-A154-3142A6A10B08}"/>
              </a:ext>
            </a:extLst>
          </p:cNvPr>
          <p:cNvPicPr>
            <a:picLocks noChangeAspect="1"/>
          </p:cNvPicPr>
          <p:nvPr/>
        </p:nvPicPr>
        <p:blipFill>
          <a:blip r:embed="rId2"/>
          <a:stretch>
            <a:fillRect/>
          </a:stretch>
        </p:blipFill>
        <p:spPr>
          <a:xfrm rot="5400000">
            <a:off x="3219297" y="-1709892"/>
            <a:ext cx="5360499" cy="10746585"/>
          </a:xfrm>
          <a:prstGeom prst="rect">
            <a:avLst/>
          </a:prstGeom>
        </p:spPr>
      </p:pic>
      <p:sp>
        <p:nvSpPr>
          <p:cNvPr id="16" name="Title 1">
            <a:extLst>
              <a:ext uri="{FF2B5EF4-FFF2-40B4-BE49-F238E27FC236}">
                <a16:creationId xmlns:a16="http://schemas.microsoft.com/office/drawing/2014/main" id="{A551712A-B44A-47E0-A1E5-181A4BB6FCE2}"/>
              </a:ext>
            </a:extLst>
          </p:cNvPr>
          <p:cNvSpPr>
            <a:spLocks noGrp="1"/>
          </p:cNvSpPr>
          <p:nvPr>
            <p:ph type="title"/>
          </p:nvPr>
        </p:nvSpPr>
        <p:spPr>
          <a:xfrm>
            <a:off x="1410026" y="267698"/>
            <a:ext cx="9371949" cy="596386"/>
          </a:xfrm>
        </p:spPr>
        <p:txBody>
          <a:bodyPr/>
          <a:lstStyle/>
          <a:p>
            <a:r>
              <a:rPr lang="en-US" dirty="0"/>
              <a:t>Appendix A – Class Diagram</a:t>
            </a:r>
          </a:p>
        </p:txBody>
      </p:sp>
    </p:spTree>
    <p:extLst>
      <p:ext uri="{BB962C8B-B14F-4D97-AF65-F5344CB8AC3E}">
        <p14:creationId xmlns:p14="http://schemas.microsoft.com/office/powerpoint/2010/main" val="90106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Content	</a:t>
            </a:r>
            <a:endParaRPr lang="en-US" dirty="0"/>
          </a:p>
        </p:txBody>
      </p:sp>
      <p:sp>
        <p:nvSpPr>
          <p:cNvPr id="3" name="Content Placeholder 2"/>
          <p:cNvSpPr>
            <a:spLocks noGrp="1"/>
          </p:cNvSpPr>
          <p:nvPr>
            <p:ph idx="1"/>
          </p:nvPr>
        </p:nvSpPr>
        <p:spPr/>
        <p:txBody>
          <a:bodyPr/>
          <a:lstStyle/>
          <a:p>
            <a:r>
              <a:rPr lang="en-US" dirty="0"/>
              <a:t>Introduction</a:t>
            </a:r>
          </a:p>
          <a:p>
            <a:r>
              <a:rPr lang="en-US" dirty="0"/>
              <a:t>Main Research Question &amp; Sub questions</a:t>
            </a:r>
          </a:p>
          <a:p>
            <a:r>
              <a:rPr lang="en-US" dirty="0"/>
              <a:t>Methodology</a:t>
            </a:r>
          </a:p>
          <a:p>
            <a:r>
              <a:rPr lang="en-US" dirty="0"/>
              <a:t>Results</a:t>
            </a:r>
          </a:p>
          <a:p>
            <a:r>
              <a:rPr lang="en-US" dirty="0"/>
              <a:t>Conclusion</a:t>
            </a:r>
          </a:p>
        </p:txBody>
      </p:sp>
      <p:sp>
        <p:nvSpPr>
          <p:cNvPr id="4" name="Slide Number Placeholder 3"/>
          <p:cNvSpPr>
            <a:spLocks noGrp="1"/>
          </p:cNvSpPr>
          <p:nvPr>
            <p:ph type="sldNum" sz="quarter" idx="12"/>
          </p:nvPr>
        </p:nvSpPr>
        <p:spPr/>
        <p:txBody>
          <a:bodyPr/>
          <a:lstStyle/>
          <a:p>
            <a:fld id="{9CD8D479-8942-46E8-A226-A4E01F7A105C}" type="slidenum">
              <a:rPr lang="en-US" smtClean="0"/>
              <a:t>2</a:t>
            </a:fld>
            <a:endParaRPr lang="en-US"/>
          </a:p>
        </p:txBody>
      </p:sp>
      <p:sp>
        <p:nvSpPr>
          <p:cNvPr id="5" name="Date Placeholder 4"/>
          <p:cNvSpPr>
            <a:spLocks noGrp="1"/>
          </p:cNvSpPr>
          <p:nvPr>
            <p:ph type="dt" sz="half" idx="10"/>
          </p:nvPr>
        </p:nvSpPr>
        <p:spPr/>
        <p:txBody>
          <a:bodyPr/>
          <a:lstStyle/>
          <a:p>
            <a:fld id="{6DD1B487-36FD-4CED-B07A-1A81FC6540B1}" type="datetime1">
              <a:rPr lang="en-US" smtClean="0"/>
              <a:pPr/>
              <a:t>1/16/2018</a:t>
            </a:fld>
            <a:endParaRPr lang="en-US" dirty="0"/>
          </a:p>
        </p:txBody>
      </p:sp>
    </p:spTree>
    <p:extLst>
      <p:ext uri="{BB962C8B-B14F-4D97-AF65-F5344CB8AC3E}">
        <p14:creationId xmlns:p14="http://schemas.microsoft.com/office/powerpoint/2010/main" val="162761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sz="half" idx="1"/>
          </p:nvPr>
        </p:nvSpPr>
        <p:spPr>
          <a:xfrm>
            <a:off x="661851" y="1556281"/>
            <a:ext cx="10885715" cy="4620682"/>
          </a:xfrm>
        </p:spPr>
        <p:txBody>
          <a:bodyPr/>
          <a:lstStyle/>
          <a:p>
            <a:pPr algn="just">
              <a:lnSpc>
                <a:spcPct val="150000"/>
              </a:lnSpc>
            </a:pPr>
            <a:r>
              <a:rPr lang="en-US" dirty="0"/>
              <a:t>About </a:t>
            </a:r>
            <a:r>
              <a:rPr lang="en-GB" dirty="0"/>
              <a:t>Oostvaardersplassen : </a:t>
            </a:r>
          </a:p>
          <a:p>
            <a:pPr lvl="1" algn="just">
              <a:lnSpc>
                <a:spcPct val="150000"/>
              </a:lnSpc>
            </a:pPr>
            <a:r>
              <a:rPr lang="en-GB" dirty="0"/>
              <a:t>A nature preserve approximately 5600 ha of which 3600 ha is water of swampland and the remaining is dry land. Home to wild cattle, wild horses and deer, and other major species. </a:t>
            </a:r>
          </a:p>
          <a:p>
            <a:pPr lvl="1" algn="just">
              <a:lnSpc>
                <a:spcPct val="150000"/>
              </a:lnSpc>
            </a:pPr>
            <a:r>
              <a:rPr lang="en-US" dirty="0"/>
              <a:t>This preserve isn’t a balanced ecosystem due to the absence of a top predator and its close nature.</a:t>
            </a:r>
          </a:p>
          <a:p>
            <a:pPr algn="just">
              <a:lnSpc>
                <a:spcPct val="150000"/>
              </a:lnSpc>
            </a:pPr>
            <a:r>
              <a:rPr lang="en-US" dirty="0"/>
              <a:t>This team intends to </a:t>
            </a:r>
            <a:r>
              <a:rPr lang="en-GB" dirty="0"/>
              <a:t>to create an application to predict what happens to the growth of the animals in the preserve when wolves will be released into it. </a:t>
            </a:r>
            <a:endParaRPr lang="en-US" dirty="0"/>
          </a:p>
        </p:txBody>
      </p:sp>
      <p:sp>
        <p:nvSpPr>
          <p:cNvPr id="5" name="Slide Number Placeholder 4"/>
          <p:cNvSpPr>
            <a:spLocks noGrp="1"/>
          </p:cNvSpPr>
          <p:nvPr>
            <p:ph type="sldNum" sz="quarter" idx="12"/>
          </p:nvPr>
        </p:nvSpPr>
        <p:spPr/>
        <p:txBody>
          <a:bodyPr/>
          <a:lstStyle/>
          <a:p>
            <a:fld id="{9CD8D479-8942-46E8-A226-A4E01F7A105C}" type="slidenum">
              <a:rPr lang="en-US" smtClean="0"/>
              <a:t>3</a:t>
            </a:fld>
            <a:endParaRPr lang="en-US"/>
          </a:p>
        </p:txBody>
      </p:sp>
      <p:sp>
        <p:nvSpPr>
          <p:cNvPr id="6" name="Date Placeholder 5"/>
          <p:cNvSpPr>
            <a:spLocks noGrp="1"/>
          </p:cNvSpPr>
          <p:nvPr>
            <p:ph type="dt" sz="half" idx="10"/>
          </p:nvPr>
        </p:nvSpPr>
        <p:spPr/>
        <p:txBody>
          <a:bodyPr/>
          <a:lstStyle/>
          <a:p>
            <a:fld id="{93A66BA0-BF77-43AC-894A-20AD8220B887}" type="datetime1">
              <a:rPr lang="en-US" smtClean="0"/>
              <a:pPr/>
              <a:t>1/16/2018</a:t>
            </a:fld>
            <a:endParaRPr lang="en-US" dirty="0"/>
          </a:p>
        </p:txBody>
      </p:sp>
      <p:sp>
        <p:nvSpPr>
          <p:cNvPr id="7" name="Footer Placeholder 6"/>
          <p:cNvSpPr>
            <a:spLocks noGrp="1"/>
          </p:cNvSpPr>
          <p:nvPr>
            <p:ph type="ftr" sz="quarter" idx="11"/>
          </p:nvPr>
        </p:nvSpPr>
        <p:spPr/>
        <p:txBody>
          <a:bodyPr/>
          <a:lstStyle/>
          <a:p>
            <a:r>
              <a:rPr lang="en-US" dirty="0"/>
              <a:t>Group 3</a:t>
            </a:r>
          </a:p>
        </p:txBody>
      </p:sp>
      <p:pic>
        <p:nvPicPr>
          <p:cNvPr id="11" name="Picture 10" descr="A herd of cattle standing on top of a grass covered field&#10;&#10;Description generated with very high confidence">
            <a:extLst>
              <a:ext uri="{FF2B5EF4-FFF2-40B4-BE49-F238E27FC236}">
                <a16:creationId xmlns:a16="http://schemas.microsoft.com/office/drawing/2014/main" id="{374B0558-9EF5-499A-B517-3F2F70C1F6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821" y="4743903"/>
            <a:ext cx="11570817" cy="1745610"/>
          </a:xfrm>
          <a:prstGeom prst="rect">
            <a:avLst/>
          </a:prstGeom>
        </p:spPr>
      </p:pic>
    </p:spTree>
    <p:extLst>
      <p:ext uri="{BB962C8B-B14F-4D97-AF65-F5344CB8AC3E}">
        <p14:creationId xmlns:p14="http://schemas.microsoft.com/office/powerpoint/2010/main" val="401559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Research Question &amp; Sub questions</a:t>
            </a:r>
          </a:p>
        </p:txBody>
      </p:sp>
      <p:sp>
        <p:nvSpPr>
          <p:cNvPr id="3" name="Content Placeholder 2"/>
          <p:cNvSpPr>
            <a:spLocks noGrp="1"/>
          </p:cNvSpPr>
          <p:nvPr>
            <p:ph sz="half" idx="1"/>
          </p:nvPr>
        </p:nvSpPr>
        <p:spPr>
          <a:xfrm>
            <a:off x="661851" y="1556281"/>
            <a:ext cx="10885715" cy="4620682"/>
          </a:xfrm>
        </p:spPr>
        <p:txBody>
          <a:bodyPr/>
          <a:lstStyle/>
          <a:p>
            <a:pPr algn="just">
              <a:lnSpc>
                <a:spcPct val="150000"/>
              </a:lnSpc>
            </a:pPr>
            <a:r>
              <a:rPr lang="en-GB" dirty="0"/>
              <a:t>What will happen to the population of deer, cattle and horses if releasing a number of grey wolves in the preserve (with the number of grey wolves being the free variable)</a:t>
            </a:r>
          </a:p>
          <a:p>
            <a:pPr marL="740664" lvl="1" indent="-457200" algn="just">
              <a:lnSpc>
                <a:spcPct val="150000"/>
              </a:lnSpc>
              <a:buFont typeface="+mj-lt"/>
              <a:buAutoNum type="arabicPeriod"/>
            </a:pPr>
            <a:r>
              <a:rPr lang="en-GB" sz="2000" dirty="0"/>
              <a:t>What mathematical models are available that can be used?</a:t>
            </a:r>
          </a:p>
          <a:p>
            <a:pPr marL="740664" lvl="1" indent="-457200" algn="just">
              <a:lnSpc>
                <a:spcPct val="150000"/>
              </a:lnSpc>
              <a:buFont typeface="+mj-lt"/>
              <a:buAutoNum type="arabicPeriod"/>
            </a:pPr>
            <a:r>
              <a:rPr lang="en-GB" sz="2000" dirty="0"/>
              <a:t>How will the different models be combined into one final model for the application?</a:t>
            </a:r>
          </a:p>
          <a:p>
            <a:pPr marL="740664" lvl="1" indent="-457200" algn="just">
              <a:lnSpc>
                <a:spcPct val="150000"/>
              </a:lnSpc>
              <a:buFont typeface="+mj-lt"/>
              <a:buAutoNum type="arabicPeriod"/>
            </a:pPr>
            <a:r>
              <a:rPr lang="en-GB" sz="2000" dirty="0"/>
              <a:t>Which technologies are relevant to create the application?</a:t>
            </a:r>
          </a:p>
          <a:p>
            <a:pPr marL="740664" lvl="1" indent="-457200" algn="just">
              <a:lnSpc>
                <a:spcPct val="150000"/>
              </a:lnSpc>
              <a:buFont typeface="+mj-lt"/>
              <a:buAutoNum type="arabicPeriod"/>
            </a:pPr>
            <a:r>
              <a:rPr lang="en-GB" sz="2000" dirty="0"/>
              <a:t>How can a user-friendly interface be created? </a:t>
            </a:r>
          </a:p>
          <a:p>
            <a:pPr marL="740664" lvl="1" indent="-457200" algn="just">
              <a:lnSpc>
                <a:spcPct val="150000"/>
              </a:lnSpc>
              <a:buFont typeface="+mj-lt"/>
              <a:buAutoNum type="arabicPeriod"/>
            </a:pPr>
            <a:r>
              <a:rPr lang="en-GB" sz="2000" dirty="0"/>
              <a:t>How to make the application flexible enough so the data of the preserve can be changed easily?</a:t>
            </a:r>
          </a:p>
          <a:p>
            <a:pPr marL="740664" lvl="1" indent="-457200" algn="just">
              <a:lnSpc>
                <a:spcPct val="150000"/>
              </a:lnSpc>
              <a:buFont typeface="+mj-lt"/>
              <a:buAutoNum type="arabicPeriod"/>
            </a:pPr>
            <a:r>
              <a:rPr lang="en-GB" sz="2000" dirty="0"/>
              <a:t>How will the application architecture be build?</a:t>
            </a:r>
          </a:p>
          <a:p>
            <a:pPr lvl="1" algn="just">
              <a:lnSpc>
                <a:spcPct val="150000"/>
              </a:lnSpc>
            </a:pPr>
            <a:endParaRPr lang="en-US" dirty="0"/>
          </a:p>
        </p:txBody>
      </p:sp>
      <p:sp>
        <p:nvSpPr>
          <p:cNvPr id="5" name="Slide Number Placeholder 4"/>
          <p:cNvSpPr>
            <a:spLocks noGrp="1"/>
          </p:cNvSpPr>
          <p:nvPr>
            <p:ph type="sldNum" sz="quarter" idx="12"/>
          </p:nvPr>
        </p:nvSpPr>
        <p:spPr/>
        <p:txBody>
          <a:bodyPr/>
          <a:lstStyle/>
          <a:p>
            <a:fld id="{9CD8D479-8942-46E8-A226-A4E01F7A105C}" type="slidenum">
              <a:rPr lang="en-US" smtClean="0"/>
              <a:t>4</a:t>
            </a:fld>
            <a:endParaRPr lang="en-US"/>
          </a:p>
        </p:txBody>
      </p:sp>
      <p:sp>
        <p:nvSpPr>
          <p:cNvPr id="6" name="Date Placeholder 5"/>
          <p:cNvSpPr>
            <a:spLocks noGrp="1"/>
          </p:cNvSpPr>
          <p:nvPr>
            <p:ph type="dt" sz="half" idx="10"/>
          </p:nvPr>
        </p:nvSpPr>
        <p:spPr/>
        <p:txBody>
          <a:bodyPr/>
          <a:lstStyle/>
          <a:p>
            <a:fld id="{93A66BA0-BF77-43AC-894A-20AD8220B887}" type="datetime1">
              <a:rPr lang="en-US" smtClean="0"/>
              <a:pPr/>
              <a:t>1/16/2018</a:t>
            </a:fld>
            <a:endParaRPr lang="en-US" dirty="0"/>
          </a:p>
        </p:txBody>
      </p:sp>
      <p:sp>
        <p:nvSpPr>
          <p:cNvPr id="7" name="Footer Placeholder 6"/>
          <p:cNvSpPr>
            <a:spLocks noGrp="1"/>
          </p:cNvSpPr>
          <p:nvPr>
            <p:ph type="ftr" sz="quarter" idx="11"/>
          </p:nvPr>
        </p:nvSpPr>
        <p:spPr/>
        <p:txBody>
          <a:bodyPr/>
          <a:lstStyle/>
          <a:p>
            <a:r>
              <a:rPr lang="en-US" dirty="0"/>
              <a:t>Group 3</a:t>
            </a:r>
          </a:p>
        </p:txBody>
      </p:sp>
      <p:pic>
        <p:nvPicPr>
          <p:cNvPr id="8" name="Picture 7">
            <a:extLst>
              <a:ext uri="{FF2B5EF4-FFF2-40B4-BE49-F238E27FC236}">
                <a16:creationId xmlns:a16="http://schemas.microsoft.com/office/drawing/2014/main" id="{C93658B9-E158-405B-85CC-ACDDF6A14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1112" y="5264883"/>
            <a:ext cx="2632485" cy="1199498"/>
          </a:xfrm>
          <a:prstGeom prst="rect">
            <a:avLst/>
          </a:prstGeom>
        </p:spPr>
      </p:pic>
    </p:spTree>
    <p:extLst>
      <p:ext uri="{BB962C8B-B14F-4D97-AF65-F5344CB8AC3E}">
        <p14:creationId xmlns:p14="http://schemas.microsoft.com/office/powerpoint/2010/main" val="1459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0026" y="267698"/>
            <a:ext cx="9371949" cy="1183566"/>
          </a:xfrm>
        </p:spPr>
        <p:txBody>
          <a:bodyPr/>
          <a:lstStyle/>
          <a:p>
            <a:r>
              <a:rPr lang="en-US" dirty="0"/>
              <a:t>Methodology - Highlights</a:t>
            </a:r>
          </a:p>
        </p:txBody>
      </p:sp>
      <p:sp>
        <p:nvSpPr>
          <p:cNvPr id="3" name="Content Placeholder 2"/>
          <p:cNvSpPr>
            <a:spLocks noGrp="1"/>
          </p:cNvSpPr>
          <p:nvPr>
            <p:ph sz="half" idx="1"/>
          </p:nvPr>
        </p:nvSpPr>
        <p:spPr>
          <a:xfrm>
            <a:off x="661851" y="1556281"/>
            <a:ext cx="10885715" cy="4620682"/>
          </a:xfrm>
        </p:spPr>
        <p:txBody>
          <a:bodyPr/>
          <a:lstStyle/>
          <a:p>
            <a:pPr algn="just">
              <a:lnSpc>
                <a:spcPct val="150000"/>
              </a:lnSpc>
            </a:pPr>
            <a:r>
              <a:rPr lang="en-GB" i="1" dirty="0"/>
              <a:t>How will the different models be combined into one final model for the application?</a:t>
            </a:r>
          </a:p>
          <a:p>
            <a:pPr lvl="1" algn="just">
              <a:lnSpc>
                <a:spcPct val="150000"/>
              </a:lnSpc>
            </a:pPr>
            <a:r>
              <a:rPr lang="en-GB" dirty="0"/>
              <a:t>Experiment, Working in iterations the model, Testing the model.</a:t>
            </a:r>
          </a:p>
          <a:p>
            <a:pPr algn="just">
              <a:lnSpc>
                <a:spcPct val="150000"/>
              </a:lnSpc>
            </a:pPr>
            <a:r>
              <a:rPr lang="en-GB" i="1" dirty="0"/>
              <a:t>How to make the application flexible enough so that the data of the preserve can be changed easily?</a:t>
            </a:r>
          </a:p>
          <a:p>
            <a:pPr lvl="1" algn="just">
              <a:lnSpc>
                <a:spcPct val="150000"/>
              </a:lnSpc>
            </a:pPr>
            <a:r>
              <a:rPr lang="en-US" dirty="0"/>
              <a:t>Literature Study, Adaptable and Changeable data.</a:t>
            </a:r>
            <a:endParaRPr lang="en-GB" dirty="0"/>
          </a:p>
          <a:p>
            <a:pPr algn="just">
              <a:lnSpc>
                <a:spcPct val="150000"/>
              </a:lnSpc>
            </a:pPr>
            <a:r>
              <a:rPr lang="en-GB" i="1" dirty="0"/>
              <a:t>How will the application architecture be built?</a:t>
            </a:r>
            <a:endParaRPr lang="en-GB" dirty="0"/>
          </a:p>
          <a:p>
            <a:pPr lvl="1" algn="just">
              <a:lnSpc>
                <a:spcPct val="150000"/>
              </a:lnSpc>
            </a:pPr>
            <a:r>
              <a:rPr lang="en-US" dirty="0"/>
              <a:t>Literature Study and Unified Modeling Language.</a:t>
            </a:r>
          </a:p>
        </p:txBody>
      </p:sp>
      <p:sp>
        <p:nvSpPr>
          <p:cNvPr id="5" name="Slide Number Placeholder 4"/>
          <p:cNvSpPr>
            <a:spLocks noGrp="1"/>
          </p:cNvSpPr>
          <p:nvPr>
            <p:ph type="sldNum" sz="quarter" idx="12"/>
          </p:nvPr>
        </p:nvSpPr>
        <p:spPr/>
        <p:txBody>
          <a:bodyPr/>
          <a:lstStyle/>
          <a:p>
            <a:fld id="{9CD8D479-8942-46E8-A226-A4E01F7A105C}" type="slidenum">
              <a:rPr lang="en-US" smtClean="0"/>
              <a:t>5</a:t>
            </a:fld>
            <a:endParaRPr lang="en-US"/>
          </a:p>
        </p:txBody>
      </p:sp>
      <p:sp>
        <p:nvSpPr>
          <p:cNvPr id="6" name="Date Placeholder 5"/>
          <p:cNvSpPr>
            <a:spLocks noGrp="1"/>
          </p:cNvSpPr>
          <p:nvPr>
            <p:ph type="dt" sz="half" idx="10"/>
          </p:nvPr>
        </p:nvSpPr>
        <p:spPr/>
        <p:txBody>
          <a:bodyPr/>
          <a:lstStyle/>
          <a:p>
            <a:fld id="{93A66BA0-BF77-43AC-894A-20AD8220B887}" type="datetime1">
              <a:rPr lang="en-US" smtClean="0"/>
              <a:pPr/>
              <a:t>1/16/2018</a:t>
            </a:fld>
            <a:endParaRPr lang="en-US" dirty="0"/>
          </a:p>
        </p:txBody>
      </p:sp>
      <p:sp>
        <p:nvSpPr>
          <p:cNvPr id="7" name="Footer Placeholder 6"/>
          <p:cNvSpPr>
            <a:spLocks noGrp="1"/>
          </p:cNvSpPr>
          <p:nvPr>
            <p:ph type="ftr" sz="quarter" idx="11"/>
          </p:nvPr>
        </p:nvSpPr>
        <p:spPr/>
        <p:txBody>
          <a:bodyPr/>
          <a:lstStyle/>
          <a:p>
            <a:r>
              <a:rPr lang="en-US" dirty="0"/>
              <a:t>Group 3</a:t>
            </a:r>
          </a:p>
        </p:txBody>
      </p:sp>
      <p:pic>
        <p:nvPicPr>
          <p:cNvPr id="9" name="Picture 8" descr="A brown horse standing on top of a grass covered field&#10;&#10;Description generated with very high confidence">
            <a:extLst>
              <a:ext uri="{FF2B5EF4-FFF2-40B4-BE49-F238E27FC236}">
                <a16:creationId xmlns:a16="http://schemas.microsoft.com/office/drawing/2014/main" id="{FCFFC2ED-7CC1-4713-A74C-53F0DAEBD7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925" y="3733100"/>
            <a:ext cx="4186107" cy="2732361"/>
          </a:xfrm>
          <a:prstGeom prst="rect">
            <a:avLst/>
          </a:prstGeom>
        </p:spPr>
      </p:pic>
    </p:spTree>
    <p:extLst>
      <p:ext uri="{BB962C8B-B14F-4D97-AF65-F5344CB8AC3E}">
        <p14:creationId xmlns:p14="http://schemas.microsoft.com/office/powerpoint/2010/main" val="3268340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0026" y="267698"/>
            <a:ext cx="9371949" cy="1183566"/>
          </a:xfrm>
        </p:spPr>
        <p:txBody>
          <a:bodyPr/>
          <a:lstStyle/>
          <a:p>
            <a:r>
              <a:rPr lang="en-US" dirty="0"/>
              <a:t>Results</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661851" y="1556281"/>
                <a:ext cx="10885715" cy="4620682"/>
              </a:xfrm>
            </p:spPr>
            <p:txBody>
              <a:bodyPr/>
              <a:lstStyle/>
              <a:p>
                <a:pPr algn="just">
                  <a:lnSpc>
                    <a:spcPct val="150000"/>
                  </a:lnSpc>
                </a:pPr>
                <a:r>
                  <a:rPr lang="en-US" dirty="0"/>
                  <a:t>Mathematical Models</a:t>
                </a:r>
              </a:p>
              <a:p>
                <a:pPr lvl="1" algn="just">
                  <a:lnSpc>
                    <a:spcPct val="150000"/>
                  </a:lnSpc>
                </a:pPr>
                <a:r>
                  <a:rPr lang="en-US" dirty="0"/>
                  <a:t>Predation Growth Model: </a:t>
                </a:r>
                <a14:m>
                  <m:oMath xmlns:m="http://schemas.openxmlformats.org/officeDocument/2006/math">
                    <m:r>
                      <a:rPr lang="en-GB" i="1">
                        <a:latin typeface="Cambria Math" panose="02040503050406030204" pitchFamily="18" charset="0"/>
                      </a:rPr>
                      <m:t> </m:t>
                    </m:r>
                    <m:f>
                      <m:fPr>
                        <m:ctrlPr>
                          <a:rPr lang="en-GB" i="1">
                            <a:latin typeface="Cambria Math" panose="02040503050406030204" pitchFamily="18" charset="0"/>
                          </a:rPr>
                        </m:ctrlPr>
                      </m:fPr>
                      <m:num>
                        <m:r>
                          <a:rPr lang="en-GB" i="1">
                            <a:latin typeface="Cambria Math" panose="02040503050406030204" pitchFamily="18" charset="0"/>
                          </a:rPr>
                          <m:t>𝑑𝑃</m:t>
                        </m:r>
                      </m:num>
                      <m:den>
                        <m:r>
                          <a:rPr lang="en-GB" i="1">
                            <a:latin typeface="Cambria Math" panose="02040503050406030204" pitchFamily="18" charset="0"/>
                          </a:rPr>
                          <m:t>𝑑𝑡</m:t>
                        </m:r>
                      </m:den>
                    </m:f>
                    <m:r>
                      <a:rPr lang="en-GB" i="1">
                        <a:latin typeface="Cambria Math" panose="02040503050406030204" pitchFamily="18" charset="0"/>
                      </a:rPr>
                      <m:t>=</m:t>
                    </m:r>
                    <m:r>
                      <a:rPr lang="en-GB" i="1">
                        <a:latin typeface="Cambria Math" panose="02040503050406030204" pitchFamily="18" charset="0"/>
                      </a:rPr>
                      <m:t>𝛽</m:t>
                    </m:r>
                    <m:r>
                      <a:rPr lang="en-GB" i="1">
                        <a:latin typeface="Cambria Math" panose="02040503050406030204" pitchFamily="18" charset="0"/>
                      </a:rPr>
                      <m:t>𝑉𝑃</m:t>
                    </m:r>
                    <m:r>
                      <a:rPr lang="en-GB" i="1">
                        <a:latin typeface="Cambria Math" panose="02040503050406030204" pitchFamily="18" charset="0"/>
                      </a:rPr>
                      <m:t>−</m:t>
                    </m:r>
                    <m:r>
                      <a:rPr lang="en-GB" i="1">
                        <a:latin typeface="Cambria Math" panose="02040503050406030204" pitchFamily="18" charset="0"/>
                      </a:rPr>
                      <m:t>𝑞𝑃</m:t>
                    </m:r>
                  </m:oMath>
                </a14:m>
                <a:endParaRPr lang="en-US" dirty="0"/>
              </a:p>
              <a:p>
                <a:pPr lvl="1" algn="just">
                  <a:lnSpc>
                    <a:spcPct val="150000"/>
                  </a:lnSpc>
                </a:pPr>
                <a:r>
                  <a:rPr lang="en-US" dirty="0"/>
                  <a:t>Deer Growth Model: </a:t>
                </a:r>
                <a14:m>
                  <m:oMath xmlns:m="http://schemas.openxmlformats.org/officeDocument/2006/math">
                    <m:r>
                      <a:rPr lang="en-GB" i="1">
                        <a:latin typeface="Cambria Math" panose="02040503050406030204" pitchFamily="18" charset="0"/>
                      </a:rPr>
                      <m:t> </m:t>
                    </m:r>
                    <m:f>
                      <m:fPr>
                        <m:ctrlPr>
                          <a:rPr lang="en-GB" i="1">
                            <a:latin typeface="Cambria Math" panose="02040503050406030204" pitchFamily="18" charset="0"/>
                          </a:rPr>
                        </m:ctrlPr>
                      </m:fPr>
                      <m:num>
                        <m:r>
                          <a:rPr lang="en-GB" i="1">
                            <a:latin typeface="Cambria Math" panose="02040503050406030204" pitchFamily="18" charset="0"/>
                          </a:rPr>
                          <m:t>𝑑𝑁</m:t>
                        </m:r>
                      </m:num>
                      <m:den>
                        <m:r>
                          <a:rPr lang="en-GB" i="1">
                            <a:latin typeface="Cambria Math" panose="02040503050406030204" pitchFamily="18" charset="0"/>
                          </a:rPr>
                          <m:t>𝑑𝑡</m:t>
                        </m:r>
                      </m:den>
                    </m:f>
                    <m:r>
                      <a:rPr lang="en-GB" i="1">
                        <a:latin typeface="Cambria Math" panose="02040503050406030204" pitchFamily="18" charset="0"/>
                      </a:rPr>
                      <m:t>=</m:t>
                    </m:r>
                    <m:r>
                      <a:rPr lang="en-GB" i="1">
                        <a:latin typeface="Cambria Math" panose="02040503050406030204" pitchFamily="18" charset="0"/>
                      </a:rPr>
                      <m:t>𝑟𝑁</m:t>
                    </m:r>
                    <m:d>
                      <m:dPr>
                        <m:ctrlPr>
                          <a:rPr lang="en-GB" i="1">
                            <a:latin typeface="Cambria Math" panose="02040503050406030204" pitchFamily="18" charset="0"/>
                          </a:rPr>
                        </m:ctrlPr>
                      </m:dPr>
                      <m:e>
                        <m:r>
                          <a:rPr lang="en-GB" i="1">
                            <a:latin typeface="Cambria Math" panose="02040503050406030204" pitchFamily="18" charset="0"/>
                          </a:rPr>
                          <m:t>1−</m:t>
                        </m:r>
                        <m:f>
                          <m:fPr>
                            <m:ctrlPr>
                              <a:rPr lang="en-GB" i="1">
                                <a:latin typeface="Cambria Math" panose="02040503050406030204" pitchFamily="18" charset="0"/>
                              </a:rPr>
                            </m:ctrlPr>
                          </m:fPr>
                          <m:num>
                            <m:r>
                              <a:rPr lang="en-GB" i="1">
                                <a:latin typeface="Cambria Math" panose="02040503050406030204" pitchFamily="18" charset="0"/>
                              </a:rPr>
                              <m:t>𝑁</m:t>
                            </m:r>
                          </m:num>
                          <m:den>
                            <m:r>
                              <a:rPr lang="en-GB" i="1">
                                <a:latin typeface="Cambria Math" panose="02040503050406030204" pitchFamily="18" charset="0"/>
                              </a:rPr>
                              <m:t>𝐾</m:t>
                            </m:r>
                          </m:den>
                        </m:f>
                      </m:e>
                    </m:d>
                    <m:r>
                      <a:rPr lang="en-GB" i="1">
                        <a:latin typeface="Cambria Math" panose="02040503050406030204" pitchFamily="18" charset="0"/>
                      </a:rPr>
                      <m:t>− </m:t>
                    </m:r>
                    <m:r>
                      <a:rPr lang="nl-NL" i="1">
                        <a:latin typeface="Cambria Math" panose="02040503050406030204" pitchFamily="18" charset="0"/>
                      </a:rPr>
                      <m:t>𝛼</m:t>
                    </m:r>
                    <m:r>
                      <a:rPr lang="nl-NL" i="1">
                        <a:latin typeface="Cambria Math" panose="02040503050406030204" pitchFamily="18" charset="0"/>
                      </a:rPr>
                      <m:t>𝑁𝑃</m:t>
                    </m:r>
                  </m:oMath>
                </a14:m>
                <a:endParaRPr lang="en-US" dirty="0"/>
              </a:p>
              <a:p>
                <a:pPr lvl="1" algn="just">
                  <a:lnSpc>
                    <a:spcPct val="150000"/>
                  </a:lnSpc>
                </a:pPr>
                <a:r>
                  <a:rPr lang="en-US" dirty="0"/>
                  <a:t>Cattle Growth Model: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m:t>
                        </m:r>
                        <m:sSub>
                          <m:sSubPr>
                            <m:ctrlPr>
                              <a:rPr lang="en-GB" i="1">
                                <a:latin typeface="Cambria Math" panose="02040503050406030204" pitchFamily="18" charset="0"/>
                              </a:rPr>
                            </m:ctrlPr>
                          </m:sSubPr>
                          <m:e>
                            <m:r>
                              <a:rPr lang="en-GB" i="1">
                                <a:latin typeface="Cambria Math" panose="02040503050406030204" pitchFamily="18" charset="0"/>
                              </a:rPr>
                              <m:t>𝑁</m:t>
                            </m:r>
                          </m:e>
                          <m:sub>
                            <m:r>
                              <a:rPr lang="en-GB" i="1">
                                <a:latin typeface="Cambria Math" panose="02040503050406030204" pitchFamily="18" charset="0"/>
                              </a:rPr>
                              <m:t>1</m:t>
                            </m:r>
                          </m:sub>
                        </m:sSub>
                      </m:num>
                      <m:den>
                        <m:r>
                          <a:rPr lang="en-GB" i="1">
                            <a:latin typeface="Cambria Math" panose="02040503050406030204" pitchFamily="18" charset="0"/>
                          </a:rPr>
                          <m:t>𝑑𝑡</m:t>
                        </m:r>
                      </m:den>
                    </m:f>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𝑁</m:t>
                        </m:r>
                      </m:e>
                      <m:sub>
                        <m:r>
                          <a:rPr lang="en-GB" i="1">
                            <a:latin typeface="Cambria Math" panose="02040503050406030204" pitchFamily="18" charset="0"/>
                          </a:rPr>
                          <m:t>1</m:t>
                        </m:r>
                      </m:sub>
                    </m:sSub>
                    <m:r>
                      <a:rPr lang="en-GB" i="1">
                        <a:latin typeface="Cambria Math" panose="02040503050406030204" pitchFamily="18" charset="0"/>
                      </a:rPr>
                      <m:t>(</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𝐾</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𝑁</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𝛾</m:t>
                        </m:r>
                        <m:sSub>
                          <m:sSubPr>
                            <m:ctrlPr>
                              <a:rPr lang="en-GB" i="1">
                                <a:latin typeface="Cambria Math" panose="02040503050406030204" pitchFamily="18" charset="0"/>
                              </a:rPr>
                            </m:ctrlPr>
                          </m:sSubPr>
                          <m:e>
                            <m:r>
                              <a:rPr lang="en-GB" i="1">
                                <a:latin typeface="Cambria Math" panose="02040503050406030204" pitchFamily="18" charset="0"/>
                              </a:rPr>
                              <m:t>𝑁</m:t>
                            </m:r>
                          </m:e>
                          <m:sub>
                            <m:r>
                              <a:rPr lang="en-GB" i="1">
                                <a:latin typeface="Cambria Math" panose="02040503050406030204" pitchFamily="18" charset="0"/>
                              </a:rPr>
                              <m:t>2</m:t>
                            </m:r>
                          </m:sub>
                        </m:sSub>
                      </m:num>
                      <m:den>
                        <m:sSub>
                          <m:sSubPr>
                            <m:ctrlPr>
                              <a:rPr lang="en-GB" i="1">
                                <a:latin typeface="Cambria Math" panose="02040503050406030204" pitchFamily="18" charset="0"/>
                              </a:rPr>
                            </m:ctrlPr>
                          </m:sSubPr>
                          <m:e>
                            <m:r>
                              <a:rPr lang="en-GB" i="1">
                                <a:latin typeface="Cambria Math" panose="02040503050406030204" pitchFamily="18" charset="0"/>
                              </a:rPr>
                              <m:t>𝐾</m:t>
                            </m:r>
                          </m:e>
                          <m:sub>
                            <m:r>
                              <a:rPr lang="en-GB" i="1">
                                <a:latin typeface="Cambria Math" panose="02040503050406030204" pitchFamily="18" charset="0"/>
                              </a:rPr>
                              <m:t>1</m:t>
                            </m:r>
                          </m:sub>
                        </m:sSub>
                      </m:den>
                    </m:f>
                    <m:r>
                      <a:rPr lang="en-GB" i="1">
                        <a:latin typeface="Cambria Math" panose="02040503050406030204" pitchFamily="18" charset="0"/>
                      </a:rPr>
                      <m:t>)− </m:t>
                    </m:r>
                    <m:r>
                      <a:rPr lang="nl-NL" i="1">
                        <a:latin typeface="Cambria Math" panose="02040503050406030204" pitchFamily="18" charset="0"/>
                      </a:rPr>
                      <m:t>𝛼</m:t>
                    </m:r>
                    <m:sSub>
                      <m:sSubPr>
                        <m:ctrlPr>
                          <a:rPr lang="en-GB" i="1">
                            <a:latin typeface="Cambria Math" panose="02040503050406030204" pitchFamily="18" charset="0"/>
                          </a:rPr>
                        </m:ctrlPr>
                      </m:sSubPr>
                      <m:e>
                        <m:r>
                          <a:rPr lang="en-GB" i="1">
                            <a:latin typeface="Cambria Math" panose="02040503050406030204" pitchFamily="18" charset="0"/>
                          </a:rPr>
                          <m:t>𝑁</m:t>
                        </m:r>
                      </m:e>
                      <m:sub>
                        <m:r>
                          <a:rPr lang="en-GB" i="1">
                            <a:latin typeface="Cambria Math" panose="02040503050406030204" pitchFamily="18" charset="0"/>
                          </a:rPr>
                          <m:t>1</m:t>
                        </m:r>
                      </m:sub>
                    </m:sSub>
                    <m:r>
                      <a:rPr lang="nl-NL" i="1">
                        <a:latin typeface="Cambria Math" panose="02040503050406030204" pitchFamily="18" charset="0"/>
                      </a:rPr>
                      <m:t>𝑃</m:t>
                    </m:r>
                  </m:oMath>
                </a14:m>
                <a:endParaRPr lang="en-US" dirty="0"/>
              </a:p>
              <a:p>
                <a:pPr lvl="1" algn="just">
                  <a:lnSpc>
                    <a:spcPct val="150000"/>
                  </a:lnSpc>
                </a:pPr>
                <a:r>
                  <a:rPr lang="en-US" dirty="0"/>
                  <a:t>Horse Growth Model: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m:t>
                        </m:r>
                        <m:sSub>
                          <m:sSubPr>
                            <m:ctrlPr>
                              <a:rPr lang="en-GB" i="1">
                                <a:latin typeface="Cambria Math" panose="02040503050406030204" pitchFamily="18" charset="0"/>
                              </a:rPr>
                            </m:ctrlPr>
                          </m:sSubPr>
                          <m:e>
                            <m:r>
                              <a:rPr lang="en-GB" i="1">
                                <a:latin typeface="Cambria Math" panose="02040503050406030204" pitchFamily="18" charset="0"/>
                              </a:rPr>
                              <m:t>𝑁</m:t>
                            </m:r>
                          </m:e>
                          <m:sub>
                            <m:r>
                              <a:rPr lang="en-GB" i="1">
                                <a:latin typeface="Cambria Math" panose="02040503050406030204" pitchFamily="18" charset="0"/>
                              </a:rPr>
                              <m:t>2</m:t>
                            </m:r>
                          </m:sub>
                        </m:sSub>
                      </m:num>
                      <m:den>
                        <m:r>
                          <a:rPr lang="en-GB" i="1">
                            <a:latin typeface="Cambria Math" panose="02040503050406030204" pitchFamily="18" charset="0"/>
                          </a:rPr>
                          <m:t>𝑑𝑡</m:t>
                        </m:r>
                      </m:den>
                    </m:f>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2</m:t>
                        </m:r>
                      </m:sub>
                    </m:sSub>
                    <m:sSub>
                      <m:sSubPr>
                        <m:ctrlPr>
                          <a:rPr lang="en-GB" i="1">
                            <a:latin typeface="Cambria Math" panose="02040503050406030204" pitchFamily="18" charset="0"/>
                          </a:rPr>
                        </m:ctrlPr>
                      </m:sSubPr>
                      <m:e>
                        <m:r>
                          <a:rPr lang="en-GB" i="1">
                            <a:latin typeface="Cambria Math" panose="02040503050406030204" pitchFamily="18" charset="0"/>
                          </a:rPr>
                          <m:t>𝑁</m:t>
                        </m:r>
                      </m:e>
                      <m:sub>
                        <m:r>
                          <a:rPr lang="en-GB" i="1">
                            <a:latin typeface="Cambria Math" panose="02040503050406030204" pitchFamily="18" charset="0"/>
                          </a:rPr>
                          <m:t>2</m:t>
                        </m:r>
                      </m:sub>
                    </m:sSub>
                    <m:d>
                      <m:dPr>
                        <m:ctrlPr>
                          <a:rPr lang="en-GB" i="1">
                            <a:latin typeface="Cambria Math" panose="02040503050406030204" pitchFamily="18" charset="0"/>
                          </a:rPr>
                        </m:ctrlPr>
                      </m:dPr>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𝐾</m:t>
                                </m:r>
                              </m:e>
                              <m:sub>
                                <m:r>
                                  <a:rPr lang="en-GB" i="1">
                                    <a:latin typeface="Cambria Math" panose="02040503050406030204" pitchFamily="18" charset="0"/>
                                  </a:rPr>
                                  <m:t>2</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𝑁</m:t>
                                </m:r>
                              </m:e>
                              <m:sub>
                                <m:r>
                                  <a:rPr lang="en-GB" i="1">
                                    <a:latin typeface="Cambria Math" panose="02040503050406030204" pitchFamily="18" charset="0"/>
                                  </a:rPr>
                                  <m:t>2</m:t>
                                </m:r>
                              </m:sub>
                            </m:sSub>
                            <m:r>
                              <a:rPr lang="en-GB" i="1">
                                <a:latin typeface="Cambria Math" panose="02040503050406030204" pitchFamily="18" charset="0"/>
                              </a:rPr>
                              <m:t>−</m:t>
                            </m:r>
                            <m:r>
                              <a:rPr lang="en-GB" i="1">
                                <a:latin typeface="Cambria Math" panose="02040503050406030204" pitchFamily="18" charset="0"/>
                              </a:rPr>
                              <m:t>𝛽</m:t>
                            </m:r>
                            <m:sSub>
                              <m:sSubPr>
                                <m:ctrlPr>
                                  <a:rPr lang="en-GB" i="1">
                                    <a:latin typeface="Cambria Math" panose="02040503050406030204" pitchFamily="18" charset="0"/>
                                  </a:rPr>
                                </m:ctrlPr>
                              </m:sSubPr>
                              <m:e>
                                <m:r>
                                  <a:rPr lang="en-GB" i="1">
                                    <a:latin typeface="Cambria Math" panose="02040503050406030204" pitchFamily="18" charset="0"/>
                                  </a:rPr>
                                  <m:t>𝑁</m:t>
                                </m:r>
                              </m:e>
                              <m:sub>
                                <m:r>
                                  <a:rPr lang="en-GB" i="1">
                                    <a:latin typeface="Cambria Math" panose="02040503050406030204" pitchFamily="18" charset="0"/>
                                  </a:rPr>
                                  <m:t>1</m:t>
                                </m:r>
                              </m:sub>
                            </m:sSub>
                          </m:num>
                          <m:den>
                            <m:sSub>
                              <m:sSubPr>
                                <m:ctrlPr>
                                  <a:rPr lang="en-GB" i="1">
                                    <a:latin typeface="Cambria Math" panose="02040503050406030204" pitchFamily="18" charset="0"/>
                                  </a:rPr>
                                </m:ctrlPr>
                              </m:sSubPr>
                              <m:e>
                                <m:r>
                                  <a:rPr lang="en-GB" i="1">
                                    <a:latin typeface="Cambria Math" panose="02040503050406030204" pitchFamily="18" charset="0"/>
                                  </a:rPr>
                                  <m:t>𝐾</m:t>
                                </m:r>
                              </m:e>
                              <m:sub>
                                <m:r>
                                  <a:rPr lang="en-GB" i="1">
                                    <a:latin typeface="Cambria Math" panose="02040503050406030204" pitchFamily="18" charset="0"/>
                                  </a:rPr>
                                  <m:t>2</m:t>
                                </m:r>
                              </m:sub>
                            </m:sSub>
                          </m:den>
                        </m:f>
                      </m:e>
                    </m:d>
                    <m:r>
                      <a:rPr lang="en-GB" i="1">
                        <a:latin typeface="Cambria Math" panose="02040503050406030204" pitchFamily="18" charset="0"/>
                      </a:rPr>
                      <m:t>− </m:t>
                    </m:r>
                    <m:r>
                      <a:rPr lang="nl-NL" i="1">
                        <a:latin typeface="Cambria Math" panose="02040503050406030204" pitchFamily="18" charset="0"/>
                      </a:rPr>
                      <m:t>𝛼</m:t>
                    </m:r>
                    <m:sSub>
                      <m:sSubPr>
                        <m:ctrlPr>
                          <a:rPr lang="en-GB" i="1">
                            <a:latin typeface="Cambria Math" panose="02040503050406030204" pitchFamily="18" charset="0"/>
                          </a:rPr>
                        </m:ctrlPr>
                      </m:sSubPr>
                      <m:e>
                        <m:r>
                          <a:rPr lang="en-GB" i="1">
                            <a:latin typeface="Cambria Math" panose="02040503050406030204" pitchFamily="18" charset="0"/>
                          </a:rPr>
                          <m:t>𝑁</m:t>
                        </m:r>
                      </m:e>
                      <m:sub>
                        <m:r>
                          <a:rPr lang="en-GB" i="1">
                            <a:latin typeface="Cambria Math" panose="02040503050406030204" pitchFamily="18" charset="0"/>
                          </a:rPr>
                          <m:t>2</m:t>
                        </m:r>
                      </m:sub>
                    </m:sSub>
                    <m:r>
                      <a:rPr lang="nl-NL" i="1">
                        <a:latin typeface="Cambria Math" panose="02040503050406030204" pitchFamily="18" charset="0"/>
                      </a:rPr>
                      <m:t>𝑃</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661851" y="1556281"/>
                <a:ext cx="10885715" cy="4620682"/>
              </a:xfrm>
              <a:blipFill>
                <a:blip r:embed="rId3"/>
                <a:stretch>
                  <a:fillRect l="-672"/>
                </a:stretch>
              </a:blipFill>
            </p:spPr>
            <p:txBody>
              <a:bodyPr/>
              <a:lstStyle/>
              <a:p>
                <a:r>
                  <a:rPr lang="en-GB">
                    <a:noFill/>
                  </a:rPr>
                  <a:t> </a:t>
                </a:r>
              </a:p>
            </p:txBody>
          </p:sp>
        </mc:Fallback>
      </mc:AlternateContent>
      <p:sp>
        <p:nvSpPr>
          <p:cNvPr id="5" name="Slide Number Placeholder 4"/>
          <p:cNvSpPr>
            <a:spLocks noGrp="1"/>
          </p:cNvSpPr>
          <p:nvPr>
            <p:ph type="sldNum" sz="quarter" idx="12"/>
          </p:nvPr>
        </p:nvSpPr>
        <p:spPr/>
        <p:txBody>
          <a:bodyPr/>
          <a:lstStyle/>
          <a:p>
            <a:fld id="{9CD8D479-8942-46E8-A226-A4E01F7A105C}" type="slidenum">
              <a:rPr lang="en-US" smtClean="0"/>
              <a:t>6</a:t>
            </a:fld>
            <a:endParaRPr lang="en-US"/>
          </a:p>
        </p:txBody>
      </p:sp>
      <p:sp>
        <p:nvSpPr>
          <p:cNvPr id="6" name="Date Placeholder 5"/>
          <p:cNvSpPr>
            <a:spLocks noGrp="1"/>
          </p:cNvSpPr>
          <p:nvPr>
            <p:ph type="dt" sz="half" idx="10"/>
          </p:nvPr>
        </p:nvSpPr>
        <p:spPr/>
        <p:txBody>
          <a:bodyPr/>
          <a:lstStyle/>
          <a:p>
            <a:fld id="{93A66BA0-BF77-43AC-894A-20AD8220B887}" type="datetime1">
              <a:rPr lang="en-US" smtClean="0"/>
              <a:pPr/>
              <a:t>1/16/2018</a:t>
            </a:fld>
            <a:endParaRPr lang="en-US" dirty="0"/>
          </a:p>
        </p:txBody>
      </p:sp>
      <p:sp>
        <p:nvSpPr>
          <p:cNvPr id="7" name="Footer Placeholder 6"/>
          <p:cNvSpPr>
            <a:spLocks noGrp="1"/>
          </p:cNvSpPr>
          <p:nvPr>
            <p:ph type="ftr" sz="quarter" idx="11"/>
          </p:nvPr>
        </p:nvSpPr>
        <p:spPr/>
        <p:txBody>
          <a:bodyPr/>
          <a:lstStyle/>
          <a:p>
            <a:r>
              <a:rPr lang="en-US" dirty="0"/>
              <a:t>Group 3</a:t>
            </a:r>
          </a:p>
        </p:txBody>
      </p:sp>
    </p:spTree>
    <p:extLst>
      <p:ext uri="{BB962C8B-B14F-4D97-AF65-F5344CB8AC3E}">
        <p14:creationId xmlns:p14="http://schemas.microsoft.com/office/powerpoint/2010/main" val="45939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0026" y="267698"/>
            <a:ext cx="9371949" cy="1183566"/>
          </a:xfrm>
        </p:spPr>
        <p:txBody>
          <a:bodyPr/>
          <a:lstStyle/>
          <a:p>
            <a:r>
              <a:rPr lang="en-US" dirty="0"/>
              <a:t>Results</a:t>
            </a:r>
          </a:p>
        </p:txBody>
      </p:sp>
      <p:sp>
        <p:nvSpPr>
          <p:cNvPr id="3" name="Content Placeholder 2"/>
          <p:cNvSpPr>
            <a:spLocks noGrp="1"/>
          </p:cNvSpPr>
          <p:nvPr>
            <p:ph sz="half" idx="1"/>
          </p:nvPr>
        </p:nvSpPr>
        <p:spPr>
          <a:xfrm>
            <a:off x="661851" y="1556281"/>
            <a:ext cx="10885715" cy="4620682"/>
          </a:xfrm>
        </p:spPr>
        <p:txBody>
          <a:bodyPr/>
          <a:lstStyle/>
          <a:p>
            <a:pPr algn="just">
              <a:lnSpc>
                <a:spcPct val="150000"/>
              </a:lnSpc>
            </a:pPr>
            <a:r>
              <a:rPr lang="en-US" dirty="0"/>
              <a:t>Adaptable and Changeable Data</a:t>
            </a:r>
          </a:p>
        </p:txBody>
      </p:sp>
      <p:sp>
        <p:nvSpPr>
          <p:cNvPr id="5" name="Slide Number Placeholder 4"/>
          <p:cNvSpPr>
            <a:spLocks noGrp="1"/>
          </p:cNvSpPr>
          <p:nvPr>
            <p:ph type="sldNum" sz="quarter" idx="12"/>
          </p:nvPr>
        </p:nvSpPr>
        <p:spPr/>
        <p:txBody>
          <a:bodyPr/>
          <a:lstStyle/>
          <a:p>
            <a:fld id="{9CD8D479-8942-46E8-A226-A4E01F7A105C}" type="slidenum">
              <a:rPr lang="en-US" smtClean="0"/>
              <a:t>7</a:t>
            </a:fld>
            <a:endParaRPr lang="en-US"/>
          </a:p>
        </p:txBody>
      </p:sp>
      <p:sp>
        <p:nvSpPr>
          <p:cNvPr id="6" name="Date Placeholder 5"/>
          <p:cNvSpPr>
            <a:spLocks noGrp="1"/>
          </p:cNvSpPr>
          <p:nvPr>
            <p:ph type="dt" sz="half" idx="10"/>
          </p:nvPr>
        </p:nvSpPr>
        <p:spPr/>
        <p:txBody>
          <a:bodyPr/>
          <a:lstStyle/>
          <a:p>
            <a:fld id="{93A66BA0-BF77-43AC-894A-20AD8220B887}" type="datetime1">
              <a:rPr lang="en-US" smtClean="0"/>
              <a:pPr/>
              <a:t>1/16/2018</a:t>
            </a:fld>
            <a:endParaRPr lang="en-US" dirty="0"/>
          </a:p>
        </p:txBody>
      </p:sp>
      <p:sp>
        <p:nvSpPr>
          <p:cNvPr id="7" name="Footer Placeholder 6"/>
          <p:cNvSpPr>
            <a:spLocks noGrp="1"/>
          </p:cNvSpPr>
          <p:nvPr>
            <p:ph type="ftr" sz="quarter" idx="11"/>
          </p:nvPr>
        </p:nvSpPr>
        <p:spPr/>
        <p:txBody>
          <a:bodyPr/>
          <a:lstStyle/>
          <a:p>
            <a:r>
              <a:rPr lang="en-US" dirty="0"/>
              <a:t>Group 3</a:t>
            </a:r>
          </a:p>
        </p:txBody>
      </p:sp>
      <p:pic>
        <p:nvPicPr>
          <p:cNvPr id="8" name="Afbeelding 8" descr="C:\Users\HPUser\AppData\Local\Microsoft\Windows\INetCache\Content.Word\Welcome &amp; Edit Screen.png">
            <a:extLst>
              <a:ext uri="{FF2B5EF4-FFF2-40B4-BE49-F238E27FC236}">
                <a16:creationId xmlns:a16="http://schemas.microsoft.com/office/drawing/2014/main" id="{15A2AF3B-C191-4610-ADBF-510A85816DD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7443" y="2171064"/>
            <a:ext cx="5943600" cy="4152900"/>
          </a:xfrm>
          <a:prstGeom prst="rect">
            <a:avLst/>
          </a:prstGeom>
          <a:noFill/>
          <a:ln>
            <a:noFill/>
          </a:ln>
        </p:spPr>
      </p:pic>
      <p:pic>
        <p:nvPicPr>
          <p:cNvPr id="9" name="Afbeelding 6" descr="C:\Users\HPUser\AppData\Local\Temp\Rar$DRa0.388\Graphical Output.png">
            <a:extLst>
              <a:ext uri="{FF2B5EF4-FFF2-40B4-BE49-F238E27FC236}">
                <a16:creationId xmlns:a16="http://schemas.microsoft.com/office/drawing/2014/main" id="{C1092983-8592-451C-AD30-0D3D5700B07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493329" y="2171064"/>
            <a:ext cx="5452594" cy="4152900"/>
          </a:xfrm>
          <a:prstGeom prst="rect">
            <a:avLst/>
          </a:prstGeom>
          <a:noFill/>
          <a:ln>
            <a:noFill/>
          </a:ln>
        </p:spPr>
      </p:pic>
    </p:spTree>
    <p:extLst>
      <p:ext uri="{BB962C8B-B14F-4D97-AF65-F5344CB8AC3E}">
        <p14:creationId xmlns:p14="http://schemas.microsoft.com/office/powerpoint/2010/main" val="1631371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0026" y="267698"/>
            <a:ext cx="9371949" cy="1183566"/>
          </a:xfrm>
        </p:spPr>
        <p:txBody>
          <a:bodyPr/>
          <a:lstStyle/>
          <a:p>
            <a:r>
              <a:rPr lang="en-US" dirty="0"/>
              <a:t>Results</a:t>
            </a:r>
          </a:p>
        </p:txBody>
      </p:sp>
      <p:sp>
        <p:nvSpPr>
          <p:cNvPr id="3" name="Content Placeholder 2"/>
          <p:cNvSpPr>
            <a:spLocks noGrp="1"/>
          </p:cNvSpPr>
          <p:nvPr>
            <p:ph sz="half" idx="1"/>
          </p:nvPr>
        </p:nvSpPr>
        <p:spPr>
          <a:xfrm>
            <a:off x="661851" y="1556281"/>
            <a:ext cx="10885715" cy="4620682"/>
          </a:xfrm>
        </p:spPr>
        <p:txBody>
          <a:bodyPr/>
          <a:lstStyle/>
          <a:p>
            <a:pPr algn="just">
              <a:lnSpc>
                <a:spcPct val="150000"/>
              </a:lnSpc>
            </a:pPr>
            <a:r>
              <a:rPr lang="en-US" dirty="0"/>
              <a:t>Application Architecture (Also refer to Appendix – Class Diagrams)</a:t>
            </a:r>
          </a:p>
          <a:p>
            <a:pPr marL="0" indent="0" algn="just">
              <a:lnSpc>
                <a:spcPct val="150000"/>
              </a:lnSpc>
              <a:buNone/>
            </a:pPr>
            <a:endParaRPr lang="en-US" dirty="0"/>
          </a:p>
        </p:txBody>
      </p:sp>
      <p:sp>
        <p:nvSpPr>
          <p:cNvPr id="5" name="Slide Number Placeholder 4"/>
          <p:cNvSpPr>
            <a:spLocks noGrp="1"/>
          </p:cNvSpPr>
          <p:nvPr>
            <p:ph type="sldNum" sz="quarter" idx="12"/>
          </p:nvPr>
        </p:nvSpPr>
        <p:spPr/>
        <p:txBody>
          <a:bodyPr/>
          <a:lstStyle/>
          <a:p>
            <a:fld id="{9CD8D479-8942-46E8-A226-A4E01F7A105C}" type="slidenum">
              <a:rPr lang="en-US" smtClean="0"/>
              <a:t>8</a:t>
            </a:fld>
            <a:endParaRPr lang="en-US"/>
          </a:p>
        </p:txBody>
      </p:sp>
      <p:sp>
        <p:nvSpPr>
          <p:cNvPr id="6" name="Date Placeholder 5"/>
          <p:cNvSpPr>
            <a:spLocks noGrp="1"/>
          </p:cNvSpPr>
          <p:nvPr>
            <p:ph type="dt" sz="half" idx="10"/>
          </p:nvPr>
        </p:nvSpPr>
        <p:spPr/>
        <p:txBody>
          <a:bodyPr/>
          <a:lstStyle/>
          <a:p>
            <a:fld id="{93A66BA0-BF77-43AC-894A-20AD8220B887}" type="datetime1">
              <a:rPr lang="en-US" smtClean="0"/>
              <a:pPr/>
              <a:t>1/16/2018</a:t>
            </a:fld>
            <a:endParaRPr lang="en-US" dirty="0"/>
          </a:p>
        </p:txBody>
      </p:sp>
      <p:sp>
        <p:nvSpPr>
          <p:cNvPr id="7" name="Footer Placeholder 6"/>
          <p:cNvSpPr>
            <a:spLocks noGrp="1"/>
          </p:cNvSpPr>
          <p:nvPr>
            <p:ph type="ftr" sz="quarter" idx="11"/>
          </p:nvPr>
        </p:nvSpPr>
        <p:spPr/>
        <p:txBody>
          <a:bodyPr/>
          <a:lstStyle/>
          <a:p>
            <a:r>
              <a:rPr lang="en-US" dirty="0"/>
              <a:t>Group 3</a:t>
            </a:r>
          </a:p>
        </p:txBody>
      </p:sp>
      <p:pic>
        <p:nvPicPr>
          <p:cNvPr id="8" name="Picture 7">
            <a:extLst>
              <a:ext uri="{FF2B5EF4-FFF2-40B4-BE49-F238E27FC236}">
                <a16:creationId xmlns:a16="http://schemas.microsoft.com/office/drawing/2014/main" id="{A7FC7A89-B57C-421D-999C-DBF59D98D5C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53733" y="2295616"/>
            <a:ext cx="4213885" cy="4088406"/>
          </a:xfrm>
          <a:prstGeom prst="rect">
            <a:avLst/>
          </a:prstGeom>
          <a:noFill/>
          <a:ln>
            <a:noFill/>
          </a:ln>
        </p:spPr>
      </p:pic>
      <p:pic>
        <p:nvPicPr>
          <p:cNvPr id="4" name="Picture 3">
            <a:extLst>
              <a:ext uri="{FF2B5EF4-FFF2-40B4-BE49-F238E27FC236}">
                <a16:creationId xmlns:a16="http://schemas.microsoft.com/office/drawing/2014/main" id="{B0E4A62E-F030-4891-9A56-F66A27D378EC}"/>
              </a:ext>
            </a:extLst>
          </p:cNvPr>
          <p:cNvPicPr>
            <a:picLocks noChangeAspect="1"/>
          </p:cNvPicPr>
          <p:nvPr/>
        </p:nvPicPr>
        <p:blipFill>
          <a:blip r:embed="rId4"/>
          <a:stretch>
            <a:fillRect/>
          </a:stretch>
        </p:blipFill>
        <p:spPr>
          <a:xfrm>
            <a:off x="5371926" y="2295616"/>
            <a:ext cx="6467522" cy="4088406"/>
          </a:xfrm>
          <a:prstGeom prst="rect">
            <a:avLst/>
          </a:prstGeom>
        </p:spPr>
      </p:pic>
    </p:spTree>
    <p:extLst>
      <p:ext uri="{BB962C8B-B14F-4D97-AF65-F5344CB8AC3E}">
        <p14:creationId xmlns:p14="http://schemas.microsoft.com/office/powerpoint/2010/main" val="127900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linedrawing&#10;&#10;Description generated with high confidence">
            <a:extLst>
              <a:ext uri="{FF2B5EF4-FFF2-40B4-BE49-F238E27FC236}">
                <a16:creationId xmlns:a16="http://schemas.microsoft.com/office/drawing/2014/main" id="{7D9CA81B-EE81-4B50-AB35-EB855E1395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9739" y="3430467"/>
            <a:ext cx="6123963" cy="3198934"/>
          </a:xfrm>
          <a:prstGeom prst="rect">
            <a:avLst/>
          </a:prstGeom>
        </p:spPr>
      </p:pic>
      <p:sp>
        <p:nvSpPr>
          <p:cNvPr id="2" name="Title 1"/>
          <p:cNvSpPr>
            <a:spLocks noGrp="1"/>
          </p:cNvSpPr>
          <p:nvPr>
            <p:ph type="title"/>
          </p:nvPr>
        </p:nvSpPr>
        <p:spPr>
          <a:xfrm>
            <a:off x="1410026" y="267698"/>
            <a:ext cx="9371949" cy="1183566"/>
          </a:xfrm>
        </p:spPr>
        <p:txBody>
          <a:bodyPr/>
          <a:lstStyle/>
          <a:p>
            <a:r>
              <a:rPr lang="en-US" dirty="0"/>
              <a:t>Conclusion</a:t>
            </a:r>
          </a:p>
        </p:txBody>
      </p:sp>
      <p:sp>
        <p:nvSpPr>
          <p:cNvPr id="3" name="Content Placeholder 2"/>
          <p:cNvSpPr>
            <a:spLocks noGrp="1"/>
          </p:cNvSpPr>
          <p:nvPr>
            <p:ph sz="half" idx="1"/>
          </p:nvPr>
        </p:nvSpPr>
        <p:spPr>
          <a:xfrm>
            <a:off x="661851" y="1556281"/>
            <a:ext cx="10885715" cy="4620682"/>
          </a:xfrm>
        </p:spPr>
        <p:txBody>
          <a:bodyPr/>
          <a:lstStyle/>
          <a:p>
            <a:pPr algn="just">
              <a:lnSpc>
                <a:spcPct val="150000"/>
              </a:lnSpc>
            </a:pPr>
            <a:r>
              <a:rPr lang="en-US" dirty="0"/>
              <a:t>Four different models which are intertwined with each other were used.</a:t>
            </a:r>
          </a:p>
          <a:p>
            <a:pPr algn="just">
              <a:lnSpc>
                <a:spcPct val="150000"/>
              </a:lnSpc>
            </a:pPr>
            <a:r>
              <a:rPr lang="en-US" dirty="0"/>
              <a:t>Relevant technologies were Java, JavaFX and Eclipse IDE.</a:t>
            </a:r>
          </a:p>
          <a:p>
            <a:pPr algn="just">
              <a:lnSpc>
                <a:spcPct val="150000"/>
              </a:lnSpc>
            </a:pPr>
            <a:r>
              <a:rPr lang="en-US" dirty="0"/>
              <a:t>Using data text files made the application flexible for upcoming changes.</a:t>
            </a:r>
          </a:p>
          <a:p>
            <a:pPr algn="just">
              <a:lnSpc>
                <a:spcPct val="150000"/>
              </a:lnSpc>
            </a:pPr>
            <a:r>
              <a:rPr lang="en-US" dirty="0"/>
              <a:t>Application architecture was created using Unified Modeling Language.</a:t>
            </a:r>
          </a:p>
          <a:p>
            <a:pPr algn="just">
              <a:lnSpc>
                <a:spcPct val="150000"/>
              </a:lnSpc>
            </a:pPr>
            <a:r>
              <a:rPr lang="en-US" dirty="0"/>
              <a:t>Releasing wolves can be a solution.</a:t>
            </a:r>
          </a:p>
          <a:p>
            <a:pPr algn="just">
              <a:lnSpc>
                <a:spcPct val="150000"/>
              </a:lnSpc>
            </a:pPr>
            <a:r>
              <a:rPr lang="en-US" dirty="0"/>
              <a:t>A full application</a:t>
            </a:r>
          </a:p>
        </p:txBody>
      </p:sp>
      <p:sp>
        <p:nvSpPr>
          <p:cNvPr id="5" name="Slide Number Placeholder 4"/>
          <p:cNvSpPr>
            <a:spLocks noGrp="1"/>
          </p:cNvSpPr>
          <p:nvPr>
            <p:ph type="sldNum" sz="quarter" idx="12"/>
          </p:nvPr>
        </p:nvSpPr>
        <p:spPr/>
        <p:txBody>
          <a:bodyPr/>
          <a:lstStyle/>
          <a:p>
            <a:fld id="{9CD8D479-8942-46E8-A226-A4E01F7A105C}" type="slidenum">
              <a:rPr lang="en-US" smtClean="0"/>
              <a:t>9</a:t>
            </a:fld>
            <a:endParaRPr lang="en-US"/>
          </a:p>
        </p:txBody>
      </p:sp>
      <p:sp>
        <p:nvSpPr>
          <p:cNvPr id="6" name="Date Placeholder 5"/>
          <p:cNvSpPr>
            <a:spLocks noGrp="1"/>
          </p:cNvSpPr>
          <p:nvPr>
            <p:ph type="dt" sz="half" idx="10"/>
          </p:nvPr>
        </p:nvSpPr>
        <p:spPr/>
        <p:txBody>
          <a:bodyPr/>
          <a:lstStyle/>
          <a:p>
            <a:fld id="{93A66BA0-BF77-43AC-894A-20AD8220B887}" type="datetime1">
              <a:rPr lang="en-US" smtClean="0"/>
              <a:pPr/>
              <a:t>1/16/2018</a:t>
            </a:fld>
            <a:endParaRPr lang="en-US" dirty="0"/>
          </a:p>
        </p:txBody>
      </p:sp>
      <p:sp>
        <p:nvSpPr>
          <p:cNvPr id="7" name="Footer Placeholder 6"/>
          <p:cNvSpPr>
            <a:spLocks noGrp="1"/>
          </p:cNvSpPr>
          <p:nvPr>
            <p:ph type="ftr" sz="quarter" idx="11"/>
          </p:nvPr>
        </p:nvSpPr>
        <p:spPr/>
        <p:txBody>
          <a:bodyPr/>
          <a:lstStyle/>
          <a:p>
            <a:r>
              <a:rPr lang="en-US" dirty="0"/>
              <a:t>Group 3</a:t>
            </a:r>
          </a:p>
        </p:txBody>
      </p:sp>
    </p:spTree>
    <p:extLst>
      <p:ext uri="{BB962C8B-B14F-4D97-AF65-F5344CB8AC3E}">
        <p14:creationId xmlns:p14="http://schemas.microsoft.com/office/powerpoint/2010/main" val="1518536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cology 16x9">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ture ecology education photo presentation.potx" id="{C2041BFC-79DD-469A-9C9C-CE3A45FF64F3}" vid="{F6D325B2-35D9-40C5-B4CD-C0A8483D5659}"/>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Nature ecology education photo presentation</Template>
  <TotalTime>137</TotalTime>
  <Words>477</Words>
  <Application>Microsoft Office PowerPoint</Application>
  <PresentationFormat>Widescreen</PresentationFormat>
  <Paragraphs>85</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Cambria Math</vt:lpstr>
      <vt:lpstr>Corbel</vt:lpstr>
      <vt:lpstr>Ecology 16x9</vt:lpstr>
      <vt:lpstr>Project Application Development - Oostvaardersplassen</vt:lpstr>
      <vt:lpstr>Content </vt:lpstr>
      <vt:lpstr>Introduction </vt:lpstr>
      <vt:lpstr>Main Research Question &amp; Sub questions</vt:lpstr>
      <vt:lpstr>Methodology - Highlights</vt:lpstr>
      <vt:lpstr>Results</vt:lpstr>
      <vt:lpstr>Results</vt:lpstr>
      <vt:lpstr>Results</vt:lpstr>
      <vt:lpstr>Conclusion</vt:lpstr>
      <vt:lpstr>Thanks for listening. Any Questions??</vt:lpstr>
      <vt:lpstr>Appendix A – Class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Application Development - Oostvaardersplassen</dc:title>
  <dc:creator>Stephen Ransford Saah</dc:creator>
  <cp:lastModifiedBy>Stephen Ransford Saah</cp:lastModifiedBy>
  <cp:revision>14</cp:revision>
  <dcterms:created xsi:type="dcterms:W3CDTF">2018-01-16T13:58:49Z</dcterms:created>
  <dcterms:modified xsi:type="dcterms:W3CDTF">2018-01-16T16:18:22Z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