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57" r:id="rId5"/>
    <p:sldId id="261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C52386-7941-48BD-F27C-933464207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733B921-B6C4-7025-DBC5-28D9979A4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E3F1D4A-2787-3051-FBC5-0E1D9D190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5837-4BD4-4C7B-B129-732DB85DF138}" type="datetimeFigureOut">
              <a:rPr lang="en-IN" smtClean="0"/>
              <a:pPr/>
              <a:t>08-07-2023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4DD757A-ECC5-2AA9-FBD7-456FCD225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21C8C6-0E47-E275-C3EE-C51EA255D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0882-EA68-4A73-B802-38D588F6B6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3145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983224-DF32-E678-2176-CF7832D28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5DF3719-ADFE-127E-6882-FDC91967D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B501CA0-9AA5-6C8E-5C1E-37C27EAA8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5837-4BD4-4C7B-B129-732DB85DF138}" type="datetimeFigureOut">
              <a:rPr lang="en-IN" smtClean="0"/>
              <a:pPr/>
              <a:t>08-07-2023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20251B-0CCE-8E96-BA04-D201B3B4D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F7BE6DF-C786-BB93-A2B1-3843830BA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0882-EA68-4A73-B802-38D588F6B6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75656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DFD651C-0E62-A3E6-424C-DB6D27994E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7E92717-1FB0-13CE-F4CD-0F9F50EB2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8289B0-C1C3-1F0F-E476-E69D1BD37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5837-4BD4-4C7B-B129-732DB85DF138}" type="datetimeFigureOut">
              <a:rPr lang="en-IN" smtClean="0"/>
              <a:pPr/>
              <a:t>08-07-2023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6274A77-1559-45F3-2359-C36251060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3CF6725-8B77-0C31-DC31-A10316D59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0882-EA68-4A73-B802-38D588F6B6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87236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D42D20-0F46-0BF3-8CDE-03A1F52E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8884B4-E384-5B03-C4F9-DCA6033DA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9750377-7FCC-EFD6-765B-AF62DA00A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5837-4BD4-4C7B-B129-732DB85DF138}" type="datetimeFigureOut">
              <a:rPr lang="en-IN" smtClean="0"/>
              <a:pPr/>
              <a:t>08-07-2023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BD7AD7C-996B-AAA8-4CBE-B7393446B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80F4A50-7527-1EAB-74AF-AC34F8C26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0882-EA68-4A73-B802-38D588F6B6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29789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1EBB70-2BD6-10D9-5EAD-B3CB9C3D4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D286C87-DB7C-4826-3DDC-BC54C67E2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50B4CF2-B9AE-AD33-BC25-24533B5AE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5837-4BD4-4C7B-B129-732DB85DF138}" type="datetimeFigureOut">
              <a:rPr lang="en-IN" smtClean="0"/>
              <a:pPr/>
              <a:t>08-07-2023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B6020C5-6517-DCE7-8B22-F69E11459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0D914F-2D28-50A3-F392-C9CE51A16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0882-EA68-4A73-B802-38D588F6B6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2142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22A873-ADAE-771D-90D7-0D86ECF23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56EDC7-63FC-82C6-439E-BF2EA4124A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44FEE4C-CD2E-4B57-7D90-0D5FDD555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EFB7A40-CE8A-497D-3CD0-1F6242049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5837-4BD4-4C7B-B129-732DB85DF138}" type="datetimeFigureOut">
              <a:rPr lang="en-IN" smtClean="0"/>
              <a:pPr/>
              <a:t>08-07-2023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C51062E-29F7-4AE5-4CB2-E9C89AD87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AC5928F-622C-04F1-E571-1A813913E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0882-EA68-4A73-B802-38D588F6B6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05152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A78F07-FF13-54B0-3A07-C0C0C5A80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CD6F220-3DBD-2B3E-8833-9BBF81982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83CF632-8C73-6050-D5B6-A45D2A226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1C6FF53-CAEA-1FB2-4E3D-356D11DAE6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905DE87-0879-609F-1F8B-61973361FB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95AC852-F9E9-FBCE-F7AE-9D18CDA65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5837-4BD4-4C7B-B129-732DB85DF138}" type="datetimeFigureOut">
              <a:rPr lang="en-IN" smtClean="0"/>
              <a:pPr/>
              <a:t>08-07-2023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88CD434-E161-E44F-0193-C187BCFDD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4D700E5-6D8B-9735-B705-16967DC8D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0882-EA68-4A73-B802-38D588F6B6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36434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6D1290-1033-51DE-011E-FD2F272FE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1851BAD-86EB-35B1-E28E-859DE523B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5837-4BD4-4C7B-B129-732DB85DF138}" type="datetimeFigureOut">
              <a:rPr lang="en-IN" smtClean="0"/>
              <a:pPr/>
              <a:t>08-07-2023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E9AF91C-8D66-9B21-A728-EB0231775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27757A1-8FA7-6603-132B-B21A8251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0882-EA68-4A73-B802-38D588F6B6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9812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7AD7F7E-6E0A-DE0C-63F0-24A35FAE2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5837-4BD4-4C7B-B129-732DB85DF138}" type="datetimeFigureOut">
              <a:rPr lang="en-IN" smtClean="0"/>
              <a:pPr/>
              <a:t>08-07-2023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318BB00-6B79-F6EB-E51E-151339B56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45A0D92-405B-9493-1F6E-E4BA9E34A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0882-EA68-4A73-B802-38D588F6B6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3009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20FD19-5E3C-3317-68B8-ED628798F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AEF1CC-6C75-C4C9-375A-5DC5332A2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D3EE59D-1B69-0516-0E4F-F57968BFD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3935F73-1995-1954-8766-D027B029A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5837-4BD4-4C7B-B129-732DB85DF138}" type="datetimeFigureOut">
              <a:rPr lang="en-IN" smtClean="0"/>
              <a:pPr/>
              <a:t>08-07-2023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1C12A9A-F581-DBEF-C067-FD4FE3552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6F0D815-6E78-4508-7AAF-1035B59DE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0882-EA68-4A73-B802-38D588F6B6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37279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EAF1B7-B81B-E938-FE2B-804D5F1DD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4118FDC-D485-05DE-829F-43827056FB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8D9C37B-C896-5F20-BF00-6A347AB7E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2EA12D5-0F1D-CF30-9EB7-990B8B935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5837-4BD4-4C7B-B129-732DB85DF138}" type="datetimeFigureOut">
              <a:rPr lang="en-IN" smtClean="0"/>
              <a:pPr/>
              <a:t>08-07-2023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F2BBE45-6AAB-FA56-0D1C-B4B8053BD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1B9B83B-2A34-D983-8594-972EB2276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0882-EA68-4A73-B802-38D588F6B6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0510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80C8E79-1855-15F5-8C36-8C245221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AFB7283-C95A-F480-32F5-E3A93F044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048009B-23EE-35A1-2089-D99B17ED4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F5837-4BD4-4C7B-B129-732DB85DF138}" type="datetimeFigureOut">
              <a:rPr lang="en-IN" smtClean="0"/>
              <a:pPr/>
              <a:t>08-07-2023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9D92758-AB0A-461F-B28B-77220B48DD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926E9E-8467-E087-0116-92C35C116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80882-EA68-4A73-B802-38D588F6B6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51179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E527B85-4C87-0319-CD41-52577888CBD5}"/>
              </a:ext>
            </a:extLst>
          </p:cNvPr>
          <p:cNvSpPr txBox="1"/>
          <p:nvPr/>
        </p:nvSpPr>
        <p:spPr>
          <a:xfrm>
            <a:off x="1484026" y="959370"/>
            <a:ext cx="76562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lsblk</a:t>
            </a:r>
            <a:endParaRPr lang="en-IN" dirty="0"/>
          </a:p>
          <a:p>
            <a:r>
              <a:rPr lang="en-IN" dirty="0"/>
              <a:t>yum clean all</a:t>
            </a:r>
          </a:p>
          <a:p>
            <a:r>
              <a:rPr lang="en-IN" dirty="0"/>
              <a:t>yum update</a:t>
            </a:r>
          </a:p>
          <a:p>
            <a:r>
              <a:rPr lang="en-IN" dirty="0"/>
              <a:t>yum install </a:t>
            </a:r>
            <a:r>
              <a:rPr lang="en-IN" dirty="0" err="1"/>
              <a:t>mdadm</a:t>
            </a:r>
            <a:r>
              <a:rPr lang="en-IN" dirty="0"/>
              <a:t> -y</a:t>
            </a:r>
          </a:p>
        </p:txBody>
      </p:sp>
    </p:spTree>
    <p:extLst>
      <p:ext uri="{BB962C8B-B14F-4D97-AF65-F5344CB8AC3E}">
        <p14:creationId xmlns:p14="http://schemas.microsoft.com/office/powerpoint/2010/main" xmlns="" val="184665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8CF95987-0E47-F264-EB02-1F9216157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39253" y="3042436"/>
            <a:ext cx="2131928" cy="71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dd Icons - Download 341 Free Hdd icons here">
            <a:extLst>
              <a:ext uri="{FF2B5EF4-FFF2-40B4-BE49-F238E27FC236}">
                <a16:creationId xmlns:a16="http://schemas.microsoft.com/office/drawing/2014/main" xmlns="" id="{9391F27A-A3A7-4D75-F216-F6DA51DF27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1449473"/>
            <a:ext cx="2131927" cy="213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0" name="Picture 6" descr="Computer Hdd Drive Internal / Internal Drive / 128px / Icon Gallery">
            <a:extLst>
              <a:ext uri="{FF2B5EF4-FFF2-40B4-BE49-F238E27FC236}">
                <a16:creationId xmlns:a16="http://schemas.microsoft.com/office/drawing/2014/main" xmlns="" id="{633C2E69-FF63-59B3-878D-0BD36249B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76646" y="1544729"/>
            <a:ext cx="838708" cy="83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omputer Hdd Drive Internal / Internal Drive / 128px / Icon Gallery">
            <a:extLst>
              <a:ext uri="{FF2B5EF4-FFF2-40B4-BE49-F238E27FC236}">
                <a16:creationId xmlns:a16="http://schemas.microsoft.com/office/drawing/2014/main" xmlns="" id="{2A792D8D-2AD3-AE3C-6D51-CBE960DC9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64171" y="2922319"/>
            <a:ext cx="838708" cy="83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omputer Hdd Drive Internal / Internal Drive / 128px / Icon Gallery">
            <a:extLst>
              <a:ext uri="{FF2B5EF4-FFF2-40B4-BE49-F238E27FC236}">
                <a16:creationId xmlns:a16="http://schemas.microsoft.com/office/drawing/2014/main" xmlns="" id="{66A9B94E-7660-7FB5-F20A-B43D73913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84126" y="4283966"/>
            <a:ext cx="838708" cy="83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F84E1FD3-3F32-60B1-FE83-A52C44A9FC89}"/>
              </a:ext>
            </a:extLst>
          </p:cNvPr>
          <p:cNvCxnSpPr>
            <a:stCxn id="1026" idx="3"/>
            <a:endCxn id="1030" idx="1"/>
          </p:cNvCxnSpPr>
          <p:nvPr/>
        </p:nvCxnSpPr>
        <p:spPr>
          <a:xfrm flipV="1">
            <a:off x="3271181" y="1964083"/>
            <a:ext cx="2405465" cy="1438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DDD5F033-7D3F-61CD-64DE-42778E5F15F6}"/>
              </a:ext>
            </a:extLst>
          </p:cNvPr>
          <p:cNvCxnSpPr>
            <a:cxnSpLocks/>
            <a:stCxn id="1026" idx="3"/>
            <a:endCxn id="7" idx="1"/>
          </p:cNvCxnSpPr>
          <p:nvPr/>
        </p:nvCxnSpPr>
        <p:spPr>
          <a:xfrm flipV="1">
            <a:off x="3271181" y="3341673"/>
            <a:ext cx="2392990" cy="60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0DDDF41E-38CB-2D59-9FB4-FDD222F928C4}"/>
              </a:ext>
            </a:extLst>
          </p:cNvPr>
          <p:cNvCxnSpPr>
            <a:cxnSpLocks/>
            <a:stCxn id="1026" idx="3"/>
            <a:endCxn id="8" idx="1"/>
          </p:cNvCxnSpPr>
          <p:nvPr/>
        </p:nvCxnSpPr>
        <p:spPr>
          <a:xfrm>
            <a:off x="3271181" y="3402199"/>
            <a:ext cx="2412945" cy="1301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5EFDF9F-DE46-912F-21CB-682024538FD2}"/>
              </a:ext>
            </a:extLst>
          </p:cNvPr>
          <p:cNvSpPr txBox="1"/>
          <p:nvPr/>
        </p:nvSpPr>
        <p:spPr>
          <a:xfrm>
            <a:off x="6522834" y="1779417"/>
            <a:ext cx="181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Boot Disk 20 GB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369E52F-438F-D99E-CC2B-2EE077A56605}"/>
              </a:ext>
            </a:extLst>
          </p:cNvPr>
          <p:cNvSpPr txBox="1"/>
          <p:nvPr/>
        </p:nvSpPr>
        <p:spPr>
          <a:xfrm>
            <a:off x="6710664" y="3042436"/>
            <a:ext cx="181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Raid Disk 1 20 GB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0EC95E9-9CF4-5BA6-2957-F4018A4F4271}"/>
              </a:ext>
            </a:extLst>
          </p:cNvPr>
          <p:cNvSpPr txBox="1"/>
          <p:nvPr/>
        </p:nvSpPr>
        <p:spPr>
          <a:xfrm>
            <a:off x="6618836" y="4475087"/>
            <a:ext cx="181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Raid Disk 2 20 GB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5D59814-3E04-7712-9D1C-3A50AEEE53FC}"/>
              </a:ext>
            </a:extLst>
          </p:cNvPr>
          <p:cNvSpPr txBox="1"/>
          <p:nvPr/>
        </p:nvSpPr>
        <p:spPr>
          <a:xfrm>
            <a:off x="3624694" y="628957"/>
            <a:ext cx="4957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RAID -0</a:t>
            </a:r>
            <a:endParaRPr lang="en-IN" sz="3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6C278B8E-5346-C112-1CE8-BC323E70A8BE}"/>
              </a:ext>
            </a:extLst>
          </p:cNvPr>
          <p:cNvSpPr txBox="1"/>
          <p:nvPr/>
        </p:nvSpPr>
        <p:spPr>
          <a:xfrm>
            <a:off x="2339825" y="5811688"/>
            <a:ext cx="8558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mdadm</a:t>
            </a:r>
            <a:r>
              <a:rPr lang="en-IN" dirty="0"/>
              <a:t> --create --verbose /dev/md0 --level=0 --raid-devices=2 /dev/</a:t>
            </a:r>
            <a:r>
              <a:rPr lang="en-IN" dirty="0" err="1"/>
              <a:t>sdb</a:t>
            </a:r>
            <a:r>
              <a:rPr lang="en-IN" dirty="0"/>
              <a:t> /dev/</a:t>
            </a:r>
            <a:r>
              <a:rPr lang="en-IN" dirty="0" err="1"/>
              <a:t>sdc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8BED12A0-2671-6385-961E-28C52F17096F}"/>
              </a:ext>
            </a:extLst>
          </p:cNvPr>
          <p:cNvSpPr txBox="1"/>
          <p:nvPr/>
        </p:nvSpPr>
        <p:spPr>
          <a:xfrm>
            <a:off x="1276022" y="2359507"/>
            <a:ext cx="2131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Vcpu-1</a:t>
            </a:r>
          </a:p>
          <a:p>
            <a:r>
              <a:rPr lang="en-US" dirty="0"/>
              <a:t>Memory – 1Gb</a:t>
            </a:r>
          </a:p>
        </p:txBody>
      </p:sp>
    </p:spTree>
    <p:extLst>
      <p:ext uri="{BB962C8B-B14F-4D97-AF65-F5344CB8AC3E}">
        <p14:creationId xmlns:p14="http://schemas.microsoft.com/office/powerpoint/2010/main" xmlns="" val="169052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7646" y="1085446"/>
            <a:ext cx="1016290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 smtClean="0"/>
              <a:t>lsblk</a:t>
            </a:r>
            <a:endParaRPr lang="en-IN" dirty="0" smtClean="0"/>
          </a:p>
          <a:p>
            <a:r>
              <a:rPr lang="en-IN" dirty="0" smtClean="0"/>
              <a:t>yum clean all</a:t>
            </a:r>
          </a:p>
          <a:p>
            <a:r>
              <a:rPr lang="en-IN" dirty="0" smtClean="0"/>
              <a:t>yum update</a:t>
            </a:r>
          </a:p>
          <a:p>
            <a:r>
              <a:rPr lang="en-IN" dirty="0" smtClean="0"/>
              <a:t>yum install </a:t>
            </a:r>
            <a:r>
              <a:rPr lang="en-IN" dirty="0" err="1" smtClean="0"/>
              <a:t>mdadm</a:t>
            </a:r>
            <a:r>
              <a:rPr lang="en-IN" dirty="0" smtClean="0"/>
              <a:t> -y</a:t>
            </a:r>
            <a:br>
              <a:rPr lang="en-IN" dirty="0" smtClean="0"/>
            </a:br>
            <a:r>
              <a:rPr lang="en-IN" dirty="0" err="1" smtClean="0"/>
              <a:t>mdadm</a:t>
            </a:r>
            <a:r>
              <a:rPr lang="en-IN" dirty="0" smtClean="0"/>
              <a:t> --create --verbose /dev/md0 --level=0 --raid-devices=2 /dev/</a:t>
            </a:r>
            <a:r>
              <a:rPr lang="en-IN" dirty="0" err="1" smtClean="0"/>
              <a:t>sdb</a:t>
            </a:r>
            <a:r>
              <a:rPr lang="en-IN" dirty="0" smtClean="0"/>
              <a:t> /dev/</a:t>
            </a:r>
            <a:r>
              <a:rPr lang="en-IN" dirty="0" err="1" smtClean="0"/>
              <a:t>sdc</a:t>
            </a:r>
            <a:endParaRPr lang="en-IN" dirty="0" smtClean="0"/>
          </a:p>
          <a:p>
            <a:r>
              <a:rPr lang="en-IN" dirty="0" smtClean="0"/>
              <a:t>cat /proc/</a:t>
            </a:r>
            <a:r>
              <a:rPr lang="en-IN" dirty="0" err="1" smtClean="0"/>
              <a:t>mdstat</a:t>
            </a:r>
            <a:endParaRPr lang="en-IN" dirty="0" smtClean="0"/>
          </a:p>
          <a:p>
            <a:r>
              <a:rPr lang="en-IN" dirty="0" err="1" smtClean="0"/>
              <a:t>mdadm</a:t>
            </a:r>
            <a:r>
              <a:rPr lang="en-IN" dirty="0" smtClean="0"/>
              <a:t>  --examine /dev/</a:t>
            </a:r>
            <a:r>
              <a:rPr lang="en-IN" dirty="0" err="1" smtClean="0"/>
              <a:t>sdb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 smtClean="0"/>
              <a:t>mdadm</a:t>
            </a:r>
            <a:r>
              <a:rPr lang="en-IN" dirty="0" smtClean="0"/>
              <a:t>  --examine /dev/</a:t>
            </a:r>
            <a:r>
              <a:rPr lang="en-IN" dirty="0" err="1" smtClean="0"/>
              <a:t>sdc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 smtClean="0"/>
              <a:t>mdadm</a:t>
            </a:r>
            <a:r>
              <a:rPr lang="en-IN" dirty="0" smtClean="0"/>
              <a:t>  --detail /dev/md0</a:t>
            </a:r>
          </a:p>
          <a:p>
            <a:r>
              <a:rPr lang="en-IN" dirty="0" smtClean="0"/>
              <a:t>mkfs.ext4 /dev/md0</a:t>
            </a:r>
          </a:p>
          <a:p>
            <a:r>
              <a:rPr lang="en-IN" dirty="0" smtClean="0"/>
              <a:t>Press n </a:t>
            </a:r>
          </a:p>
          <a:p>
            <a:r>
              <a:rPr lang="en-IN" dirty="0" smtClean="0"/>
              <a:t>Enter </a:t>
            </a:r>
            <a:r>
              <a:rPr lang="en-IN" dirty="0" err="1" smtClean="0"/>
              <a:t>enter</a:t>
            </a:r>
            <a:r>
              <a:rPr lang="en-IN" dirty="0" smtClean="0"/>
              <a:t> </a:t>
            </a:r>
          </a:p>
          <a:p>
            <a:endParaRPr lang="en-IN" dirty="0" smtClean="0"/>
          </a:p>
          <a:p>
            <a:r>
              <a:rPr lang="en-IN" dirty="0" err="1" smtClean="0"/>
              <a:t>mkdir</a:t>
            </a:r>
            <a:r>
              <a:rPr lang="en-IN" dirty="0" smtClean="0"/>
              <a:t> /</a:t>
            </a:r>
            <a:r>
              <a:rPr lang="en-IN" dirty="0" err="1" smtClean="0"/>
              <a:t>mnt</a:t>
            </a:r>
            <a:r>
              <a:rPr lang="en-IN" dirty="0" smtClean="0"/>
              <a:t>/raid0</a:t>
            </a:r>
          </a:p>
          <a:p>
            <a:r>
              <a:rPr lang="en-IN" dirty="0" smtClean="0"/>
              <a:t>mount /dev/md0 /</a:t>
            </a:r>
            <a:r>
              <a:rPr lang="en-IN" dirty="0" err="1" smtClean="0"/>
              <a:t>mnt</a:t>
            </a:r>
            <a:r>
              <a:rPr lang="en-IN" dirty="0" smtClean="0"/>
              <a:t>/raid0</a:t>
            </a:r>
          </a:p>
          <a:p>
            <a:r>
              <a:rPr lang="en-IN" dirty="0" smtClean="0"/>
              <a:t>  </a:t>
            </a:r>
            <a:r>
              <a:rPr lang="en-IN" dirty="0" err="1" smtClean="0"/>
              <a:t>ls</a:t>
            </a:r>
            <a:r>
              <a:rPr lang="en-IN" dirty="0" smtClean="0"/>
              <a:t> –la /</a:t>
            </a:r>
            <a:r>
              <a:rPr lang="en-IN" dirty="0" err="1" smtClean="0"/>
              <a:t>mnt</a:t>
            </a:r>
            <a:r>
              <a:rPr lang="en-IN" dirty="0" smtClean="0"/>
              <a:t>/raid0</a:t>
            </a:r>
            <a:br>
              <a:rPr lang="en-IN" dirty="0" smtClean="0"/>
            </a:br>
            <a:r>
              <a:rPr lang="en-IN" dirty="0" err="1" smtClean="0"/>
              <a:t>mdadm</a:t>
            </a:r>
            <a:r>
              <a:rPr lang="en-IN" dirty="0" smtClean="0"/>
              <a:t> --detail --scan  --verbose  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8CF95987-0E47-F264-EB02-1F9216157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3988" y="2981910"/>
            <a:ext cx="2131928" cy="71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dd Icons - Download 341 Free Hdd icons here">
            <a:extLst>
              <a:ext uri="{FF2B5EF4-FFF2-40B4-BE49-F238E27FC236}">
                <a16:creationId xmlns:a16="http://schemas.microsoft.com/office/drawing/2014/main" xmlns="" id="{9391F27A-A3A7-4D75-F216-F6DA51DF27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1449473"/>
            <a:ext cx="2131927" cy="213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0" name="Picture 6" descr="Computer Hdd Drive Internal / Internal Drive / 128px / Icon Gallery">
            <a:extLst>
              <a:ext uri="{FF2B5EF4-FFF2-40B4-BE49-F238E27FC236}">
                <a16:creationId xmlns:a16="http://schemas.microsoft.com/office/drawing/2014/main" xmlns="" id="{633C2E69-FF63-59B3-878D-0BD36249B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80128" y="1758322"/>
            <a:ext cx="838708" cy="83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omputer Hdd Drive Internal / Internal Drive / 128px / Icon Gallery">
            <a:extLst>
              <a:ext uri="{FF2B5EF4-FFF2-40B4-BE49-F238E27FC236}">
                <a16:creationId xmlns:a16="http://schemas.microsoft.com/office/drawing/2014/main" xmlns="" id="{2A792D8D-2AD3-AE3C-6D51-CBE960DC9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76646" y="2922319"/>
            <a:ext cx="838708" cy="83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omputer Hdd Drive Internal / Internal Drive / 128px / Icon Gallery">
            <a:extLst>
              <a:ext uri="{FF2B5EF4-FFF2-40B4-BE49-F238E27FC236}">
                <a16:creationId xmlns:a16="http://schemas.microsoft.com/office/drawing/2014/main" xmlns="" id="{66A9B94E-7660-7FB5-F20A-B43D73913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66324" y="4074335"/>
            <a:ext cx="838708" cy="83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F84E1FD3-3F32-60B1-FE83-A52C44A9FC89}"/>
              </a:ext>
            </a:extLst>
          </p:cNvPr>
          <p:cNvCxnSpPr>
            <a:stCxn id="1026" idx="3"/>
            <a:endCxn id="1030" idx="1"/>
          </p:cNvCxnSpPr>
          <p:nvPr/>
        </p:nvCxnSpPr>
        <p:spPr>
          <a:xfrm flipV="1">
            <a:off x="3675916" y="2177676"/>
            <a:ext cx="2104212" cy="1163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DDD5F033-7D3F-61CD-64DE-42778E5F15F6}"/>
              </a:ext>
            </a:extLst>
          </p:cNvPr>
          <p:cNvCxnSpPr>
            <a:cxnSpLocks/>
            <a:stCxn id="1026" idx="3"/>
            <a:endCxn id="7" idx="1"/>
          </p:cNvCxnSpPr>
          <p:nvPr/>
        </p:nvCxnSpPr>
        <p:spPr>
          <a:xfrm>
            <a:off x="3675916" y="3341673"/>
            <a:ext cx="2000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0DDDF41E-38CB-2D59-9FB4-FDD222F928C4}"/>
              </a:ext>
            </a:extLst>
          </p:cNvPr>
          <p:cNvCxnSpPr>
            <a:cxnSpLocks/>
            <a:stCxn id="1026" idx="3"/>
            <a:endCxn id="8" idx="1"/>
          </p:cNvCxnSpPr>
          <p:nvPr/>
        </p:nvCxnSpPr>
        <p:spPr>
          <a:xfrm>
            <a:off x="3675916" y="3341673"/>
            <a:ext cx="1990408" cy="1152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5EFDF9F-DE46-912F-21CB-682024538FD2}"/>
              </a:ext>
            </a:extLst>
          </p:cNvPr>
          <p:cNvSpPr txBox="1"/>
          <p:nvPr/>
        </p:nvSpPr>
        <p:spPr>
          <a:xfrm>
            <a:off x="6522834" y="1991179"/>
            <a:ext cx="181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Boot Disk 20 GB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369E52F-438F-D99E-CC2B-2EE077A56605}"/>
              </a:ext>
            </a:extLst>
          </p:cNvPr>
          <p:cNvSpPr txBox="1"/>
          <p:nvPr/>
        </p:nvSpPr>
        <p:spPr>
          <a:xfrm>
            <a:off x="6710664" y="3042436"/>
            <a:ext cx="181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Raid Disk 1 20 GB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0EC95E9-9CF4-5BA6-2957-F4018A4F4271}"/>
              </a:ext>
            </a:extLst>
          </p:cNvPr>
          <p:cNvSpPr txBox="1"/>
          <p:nvPr/>
        </p:nvSpPr>
        <p:spPr>
          <a:xfrm>
            <a:off x="6618836" y="4278359"/>
            <a:ext cx="181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Raid Disk 2 20 GB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5D59814-3E04-7712-9D1C-3A50AEEE53FC}"/>
              </a:ext>
            </a:extLst>
          </p:cNvPr>
          <p:cNvSpPr txBox="1"/>
          <p:nvPr/>
        </p:nvSpPr>
        <p:spPr>
          <a:xfrm>
            <a:off x="3117954" y="299803"/>
            <a:ext cx="4957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RAID -1</a:t>
            </a:r>
            <a:endParaRPr lang="en-IN" sz="3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C0CB388-919B-A5A5-7F5D-3AC3F5D0C634}"/>
              </a:ext>
            </a:extLst>
          </p:cNvPr>
          <p:cNvSpPr txBox="1"/>
          <p:nvPr/>
        </p:nvSpPr>
        <p:spPr>
          <a:xfrm>
            <a:off x="2339825" y="5811688"/>
            <a:ext cx="8558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mdadm</a:t>
            </a:r>
            <a:r>
              <a:rPr lang="en-IN" dirty="0"/>
              <a:t> --create --verbose /dev/md0 --level=1 --raid-devices=2 /dev/</a:t>
            </a:r>
            <a:r>
              <a:rPr lang="en-IN" dirty="0" err="1"/>
              <a:t>sdb</a:t>
            </a:r>
            <a:r>
              <a:rPr lang="en-IN" dirty="0"/>
              <a:t> /dev/</a:t>
            </a:r>
            <a:r>
              <a:rPr lang="en-IN" dirty="0" err="1"/>
              <a:t>sdc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57004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7646" y="1085446"/>
            <a:ext cx="1016290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 smtClean="0"/>
              <a:t>lsblk</a:t>
            </a:r>
            <a:endParaRPr lang="en-IN" dirty="0" smtClean="0"/>
          </a:p>
          <a:p>
            <a:r>
              <a:rPr lang="en-IN" dirty="0" smtClean="0"/>
              <a:t>yum clean all</a:t>
            </a:r>
          </a:p>
          <a:p>
            <a:r>
              <a:rPr lang="en-IN" dirty="0" smtClean="0"/>
              <a:t>yum update</a:t>
            </a:r>
          </a:p>
          <a:p>
            <a:r>
              <a:rPr lang="en-IN" dirty="0" smtClean="0"/>
              <a:t>yum install </a:t>
            </a:r>
            <a:r>
              <a:rPr lang="en-IN" dirty="0" err="1" smtClean="0"/>
              <a:t>mdadm</a:t>
            </a:r>
            <a:r>
              <a:rPr lang="en-IN" dirty="0" smtClean="0"/>
              <a:t> -y</a:t>
            </a:r>
            <a:br>
              <a:rPr lang="en-IN" dirty="0" smtClean="0"/>
            </a:br>
            <a:r>
              <a:rPr lang="en-IN" dirty="0" err="1" smtClean="0"/>
              <a:t>mdadm</a:t>
            </a:r>
            <a:r>
              <a:rPr lang="en-IN" dirty="0" smtClean="0"/>
              <a:t> --create --verbose /dev/md0 --</a:t>
            </a:r>
            <a:r>
              <a:rPr lang="en-IN" dirty="0" smtClean="0"/>
              <a:t>level=1 </a:t>
            </a:r>
            <a:r>
              <a:rPr lang="en-IN" dirty="0" smtClean="0"/>
              <a:t>--raid-devices=2 /dev/</a:t>
            </a:r>
            <a:r>
              <a:rPr lang="en-IN" dirty="0" err="1" smtClean="0"/>
              <a:t>sdb</a:t>
            </a:r>
            <a:r>
              <a:rPr lang="en-IN" dirty="0" smtClean="0"/>
              <a:t> /dev/</a:t>
            </a:r>
            <a:r>
              <a:rPr lang="en-IN" dirty="0" err="1" smtClean="0"/>
              <a:t>sdc</a:t>
            </a:r>
            <a:endParaRPr lang="en-IN" dirty="0" smtClean="0"/>
          </a:p>
          <a:p>
            <a:r>
              <a:rPr lang="en-IN" dirty="0" smtClean="0"/>
              <a:t>cat /proc/</a:t>
            </a:r>
            <a:r>
              <a:rPr lang="en-IN" dirty="0" err="1" smtClean="0"/>
              <a:t>mdstat</a:t>
            </a:r>
            <a:endParaRPr lang="en-IN" dirty="0" smtClean="0"/>
          </a:p>
          <a:p>
            <a:r>
              <a:rPr lang="en-IN" dirty="0" err="1" smtClean="0"/>
              <a:t>mdadm</a:t>
            </a:r>
            <a:r>
              <a:rPr lang="en-IN" dirty="0" smtClean="0"/>
              <a:t>  --examine /dev/</a:t>
            </a:r>
            <a:r>
              <a:rPr lang="en-IN" dirty="0" err="1" smtClean="0"/>
              <a:t>sdb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 smtClean="0"/>
              <a:t>mdadm</a:t>
            </a:r>
            <a:r>
              <a:rPr lang="en-IN" dirty="0" smtClean="0"/>
              <a:t>  --examine /dev/</a:t>
            </a:r>
            <a:r>
              <a:rPr lang="en-IN" dirty="0" err="1" smtClean="0"/>
              <a:t>sdc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 smtClean="0"/>
              <a:t>mdadm</a:t>
            </a:r>
            <a:r>
              <a:rPr lang="en-IN" dirty="0" smtClean="0"/>
              <a:t>  --detail /dev/md0</a:t>
            </a:r>
          </a:p>
          <a:p>
            <a:r>
              <a:rPr lang="en-IN" dirty="0" smtClean="0"/>
              <a:t>mkfs.ext4 /dev/md0</a:t>
            </a:r>
          </a:p>
          <a:p>
            <a:r>
              <a:rPr lang="en-IN" dirty="0" smtClean="0"/>
              <a:t>Press n </a:t>
            </a:r>
          </a:p>
          <a:p>
            <a:r>
              <a:rPr lang="en-IN" dirty="0" smtClean="0"/>
              <a:t>Enter </a:t>
            </a:r>
            <a:r>
              <a:rPr lang="en-IN" dirty="0" err="1" smtClean="0"/>
              <a:t>enter</a:t>
            </a:r>
            <a:r>
              <a:rPr lang="en-IN" dirty="0" smtClean="0"/>
              <a:t> </a:t>
            </a:r>
          </a:p>
          <a:p>
            <a:endParaRPr lang="en-IN" dirty="0" smtClean="0"/>
          </a:p>
          <a:p>
            <a:r>
              <a:rPr lang="en-IN" dirty="0" err="1" smtClean="0"/>
              <a:t>mkdir</a:t>
            </a:r>
            <a:r>
              <a:rPr lang="en-IN" dirty="0" smtClean="0"/>
              <a:t> /</a:t>
            </a:r>
            <a:r>
              <a:rPr lang="en-IN" dirty="0" err="1" smtClean="0"/>
              <a:t>mnt</a:t>
            </a:r>
            <a:r>
              <a:rPr lang="en-IN" dirty="0" smtClean="0"/>
              <a:t>/raid0</a:t>
            </a:r>
          </a:p>
          <a:p>
            <a:r>
              <a:rPr lang="en-IN" dirty="0" smtClean="0"/>
              <a:t>mount /dev/md0 /</a:t>
            </a:r>
            <a:r>
              <a:rPr lang="en-IN" dirty="0" err="1" smtClean="0"/>
              <a:t>mnt</a:t>
            </a:r>
            <a:r>
              <a:rPr lang="en-IN" dirty="0" smtClean="0"/>
              <a:t>/raid0</a:t>
            </a:r>
          </a:p>
          <a:p>
            <a:r>
              <a:rPr lang="en-IN" dirty="0" smtClean="0"/>
              <a:t>  </a:t>
            </a:r>
            <a:r>
              <a:rPr lang="en-IN" dirty="0" err="1" smtClean="0"/>
              <a:t>ls</a:t>
            </a:r>
            <a:r>
              <a:rPr lang="en-IN" dirty="0" smtClean="0"/>
              <a:t> –la /</a:t>
            </a:r>
            <a:r>
              <a:rPr lang="en-IN" dirty="0" err="1" smtClean="0"/>
              <a:t>mnt</a:t>
            </a:r>
            <a:r>
              <a:rPr lang="en-IN" dirty="0" smtClean="0"/>
              <a:t>/raid0</a:t>
            </a:r>
            <a:br>
              <a:rPr lang="en-IN" dirty="0" smtClean="0"/>
            </a:br>
            <a:r>
              <a:rPr lang="en-IN" dirty="0" err="1" smtClean="0"/>
              <a:t>mdadm</a:t>
            </a:r>
            <a:r>
              <a:rPr lang="en-IN" dirty="0" smtClean="0"/>
              <a:t> --detail --scan  --verbose  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8CF95987-0E47-F264-EB02-1F9216157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43880" y="3378495"/>
            <a:ext cx="2131928" cy="71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dd Icons - Download 341 Free Hdd icons here">
            <a:extLst>
              <a:ext uri="{FF2B5EF4-FFF2-40B4-BE49-F238E27FC236}">
                <a16:creationId xmlns:a16="http://schemas.microsoft.com/office/drawing/2014/main" xmlns="" id="{9391F27A-A3A7-4D75-F216-F6DA51DF27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1449473"/>
            <a:ext cx="2131927" cy="213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0" name="Picture 6" descr="Computer Hdd Drive Internal / Internal Drive / 128px / Icon Gallery">
            <a:extLst>
              <a:ext uri="{FF2B5EF4-FFF2-40B4-BE49-F238E27FC236}">
                <a16:creationId xmlns:a16="http://schemas.microsoft.com/office/drawing/2014/main" xmlns="" id="{633C2E69-FF63-59B3-878D-0BD36249B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76646" y="1544729"/>
            <a:ext cx="838708" cy="83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omputer Hdd Drive Internal / Internal Drive / 128px / Icon Gallery">
            <a:extLst>
              <a:ext uri="{FF2B5EF4-FFF2-40B4-BE49-F238E27FC236}">
                <a16:creationId xmlns:a16="http://schemas.microsoft.com/office/drawing/2014/main" xmlns="" id="{2A792D8D-2AD3-AE3C-6D51-CBE960DC9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70564" y="2479811"/>
            <a:ext cx="838708" cy="83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omputer Hdd Drive Internal / Internal Drive / 128px / Icon Gallery">
            <a:extLst>
              <a:ext uri="{FF2B5EF4-FFF2-40B4-BE49-F238E27FC236}">
                <a16:creationId xmlns:a16="http://schemas.microsoft.com/office/drawing/2014/main" xmlns="" id="{66A9B94E-7660-7FB5-F20A-B43D73913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80128" y="3350187"/>
            <a:ext cx="838708" cy="83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F84E1FD3-3F32-60B1-FE83-A52C44A9FC89}"/>
              </a:ext>
            </a:extLst>
          </p:cNvPr>
          <p:cNvCxnSpPr>
            <a:stCxn id="1026" idx="3"/>
            <a:endCxn id="1030" idx="1"/>
          </p:cNvCxnSpPr>
          <p:nvPr/>
        </p:nvCxnSpPr>
        <p:spPr>
          <a:xfrm flipV="1">
            <a:off x="3375808" y="1964083"/>
            <a:ext cx="2300838" cy="1774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DDD5F033-7D3F-61CD-64DE-42778E5F15F6}"/>
              </a:ext>
            </a:extLst>
          </p:cNvPr>
          <p:cNvCxnSpPr>
            <a:cxnSpLocks/>
            <a:stCxn id="1026" idx="3"/>
            <a:endCxn id="7" idx="1"/>
          </p:cNvCxnSpPr>
          <p:nvPr/>
        </p:nvCxnSpPr>
        <p:spPr>
          <a:xfrm flipV="1">
            <a:off x="3375808" y="2899165"/>
            <a:ext cx="2394756" cy="839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0DDDF41E-38CB-2D59-9FB4-FDD222F928C4}"/>
              </a:ext>
            </a:extLst>
          </p:cNvPr>
          <p:cNvCxnSpPr>
            <a:cxnSpLocks/>
            <a:stCxn id="1026" idx="3"/>
            <a:endCxn id="8" idx="1"/>
          </p:cNvCxnSpPr>
          <p:nvPr/>
        </p:nvCxnSpPr>
        <p:spPr>
          <a:xfrm>
            <a:off x="3375808" y="3738258"/>
            <a:ext cx="2404320" cy="31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5EFDF9F-DE46-912F-21CB-682024538FD2}"/>
              </a:ext>
            </a:extLst>
          </p:cNvPr>
          <p:cNvSpPr txBox="1"/>
          <p:nvPr/>
        </p:nvSpPr>
        <p:spPr>
          <a:xfrm>
            <a:off x="6522834" y="1779417"/>
            <a:ext cx="181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Boot Disk 20 GB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369E52F-438F-D99E-CC2B-2EE077A56605}"/>
              </a:ext>
            </a:extLst>
          </p:cNvPr>
          <p:cNvSpPr txBox="1"/>
          <p:nvPr/>
        </p:nvSpPr>
        <p:spPr>
          <a:xfrm>
            <a:off x="6609272" y="2682692"/>
            <a:ext cx="181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Raid Disk 1 20 GB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0EC95E9-9CF4-5BA6-2957-F4018A4F4271}"/>
              </a:ext>
            </a:extLst>
          </p:cNvPr>
          <p:cNvSpPr txBox="1"/>
          <p:nvPr/>
        </p:nvSpPr>
        <p:spPr>
          <a:xfrm>
            <a:off x="6595186" y="3510231"/>
            <a:ext cx="181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Raid Disk 2 20 GB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5D59814-3E04-7712-9D1C-3A50AEEE53FC}"/>
              </a:ext>
            </a:extLst>
          </p:cNvPr>
          <p:cNvSpPr txBox="1"/>
          <p:nvPr/>
        </p:nvSpPr>
        <p:spPr>
          <a:xfrm>
            <a:off x="3117954" y="299803"/>
            <a:ext cx="4957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RAID -5</a:t>
            </a:r>
            <a:endParaRPr lang="en-IN" sz="3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C0CB388-919B-A5A5-7F5D-3AC3F5D0C634}"/>
              </a:ext>
            </a:extLst>
          </p:cNvPr>
          <p:cNvSpPr txBox="1"/>
          <p:nvPr/>
        </p:nvSpPr>
        <p:spPr>
          <a:xfrm>
            <a:off x="259830" y="6265456"/>
            <a:ext cx="11932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mdadm</a:t>
            </a:r>
            <a:r>
              <a:rPr lang="en-US" dirty="0"/>
              <a:t> --create --verbose /dev/md0 --level=5 --raid-devices=3 /dev/</a:t>
            </a:r>
            <a:r>
              <a:rPr lang="en-US" dirty="0" err="1"/>
              <a:t>sdb</a:t>
            </a:r>
            <a:r>
              <a:rPr lang="en-US" dirty="0"/>
              <a:t> /dev/</a:t>
            </a:r>
            <a:r>
              <a:rPr lang="en-US" dirty="0" err="1"/>
              <a:t>sdc</a:t>
            </a:r>
            <a:r>
              <a:rPr lang="en-US" dirty="0"/>
              <a:t> /dev/</a:t>
            </a:r>
            <a:r>
              <a:rPr lang="en-US" dirty="0" err="1"/>
              <a:t>sdd</a:t>
            </a:r>
            <a:r>
              <a:rPr lang="en-US" dirty="0"/>
              <a:t> --spare-devices=/dev/</a:t>
            </a:r>
            <a:r>
              <a:rPr lang="en-US" dirty="0" err="1"/>
              <a:t>sde</a:t>
            </a:r>
            <a:r>
              <a:rPr lang="en-US" dirty="0"/>
              <a:t> </a:t>
            </a:r>
            <a:endParaRPr lang="en-IN" dirty="0"/>
          </a:p>
        </p:txBody>
      </p:sp>
      <p:pic>
        <p:nvPicPr>
          <p:cNvPr id="20" name="Picture 19" descr="Computer Hdd Drive Internal / Internal Drive / 128px / Icon Gallery">
            <a:extLst>
              <a:ext uri="{FF2B5EF4-FFF2-40B4-BE49-F238E27FC236}">
                <a16:creationId xmlns:a16="http://schemas.microsoft.com/office/drawing/2014/main" xmlns="" id="{108E820B-7ECA-70CF-D3E0-08A54769D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49128" y="4265055"/>
            <a:ext cx="838708" cy="83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Computer Hdd Drive Internal / Internal Drive / 128px / Icon Gallery">
            <a:extLst>
              <a:ext uri="{FF2B5EF4-FFF2-40B4-BE49-F238E27FC236}">
                <a16:creationId xmlns:a16="http://schemas.microsoft.com/office/drawing/2014/main" xmlns="" id="{C7ED4AD5-8A6D-EB9B-F595-07177EB6E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80128" y="5318317"/>
            <a:ext cx="838708" cy="83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1A3AD5DA-3958-8FF8-A383-0B7A2F8279A3}"/>
              </a:ext>
            </a:extLst>
          </p:cNvPr>
          <p:cNvCxnSpPr>
            <a:cxnSpLocks/>
            <a:stCxn id="1026" idx="3"/>
            <a:endCxn id="20" idx="1"/>
          </p:cNvCxnSpPr>
          <p:nvPr/>
        </p:nvCxnSpPr>
        <p:spPr>
          <a:xfrm>
            <a:off x="3375808" y="3738258"/>
            <a:ext cx="2373320" cy="946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A848BF41-CD40-72AF-3ADC-93BD1D27323A}"/>
              </a:ext>
            </a:extLst>
          </p:cNvPr>
          <p:cNvCxnSpPr>
            <a:cxnSpLocks/>
            <a:stCxn id="1026" idx="3"/>
            <a:endCxn id="21" idx="1"/>
          </p:cNvCxnSpPr>
          <p:nvPr/>
        </p:nvCxnSpPr>
        <p:spPr>
          <a:xfrm>
            <a:off x="3375808" y="3738258"/>
            <a:ext cx="2404320" cy="199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F6F6ABB4-5828-BD26-F959-200A8934E3A3}"/>
              </a:ext>
            </a:extLst>
          </p:cNvPr>
          <p:cNvSpPr txBox="1"/>
          <p:nvPr/>
        </p:nvSpPr>
        <p:spPr>
          <a:xfrm>
            <a:off x="6587836" y="4517538"/>
            <a:ext cx="181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Raid Disk 3 20 GB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B24B9B00-FA31-6E4C-42A6-658B6617E40F}"/>
              </a:ext>
            </a:extLst>
          </p:cNvPr>
          <p:cNvSpPr txBox="1"/>
          <p:nvPr/>
        </p:nvSpPr>
        <p:spPr>
          <a:xfrm>
            <a:off x="6618835" y="5576163"/>
            <a:ext cx="181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Raid Disk 4 20 GB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60042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7646" y="1085446"/>
            <a:ext cx="1016290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 smtClean="0"/>
              <a:t>lsblk</a:t>
            </a:r>
            <a:endParaRPr lang="en-IN" dirty="0" smtClean="0"/>
          </a:p>
          <a:p>
            <a:r>
              <a:rPr lang="en-IN" dirty="0" smtClean="0"/>
              <a:t>yum clean all</a:t>
            </a:r>
          </a:p>
          <a:p>
            <a:r>
              <a:rPr lang="en-IN" dirty="0" smtClean="0"/>
              <a:t>yum update</a:t>
            </a:r>
          </a:p>
          <a:p>
            <a:r>
              <a:rPr lang="en-IN" dirty="0" smtClean="0"/>
              <a:t>yum install </a:t>
            </a:r>
            <a:r>
              <a:rPr lang="en-IN" dirty="0" err="1" smtClean="0"/>
              <a:t>mdadm</a:t>
            </a:r>
            <a:r>
              <a:rPr lang="en-IN" dirty="0" smtClean="0"/>
              <a:t> -y</a:t>
            </a:r>
            <a:br>
              <a:rPr lang="en-IN" dirty="0" smtClean="0"/>
            </a:br>
            <a:r>
              <a:rPr lang="en-US" dirty="0" err="1" smtClean="0"/>
              <a:t>mdadm</a:t>
            </a:r>
            <a:r>
              <a:rPr lang="en-US" dirty="0" smtClean="0"/>
              <a:t> --create --verbose /</a:t>
            </a:r>
            <a:r>
              <a:rPr lang="en-US" dirty="0" smtClean="0"/>
              <a:t>dev/md5 </a:t>
            </a:r>
            <a:r>
              <a:rPr lang="en-US" dirty="0" smtClean="0"/>
              <a:t>--level=5 --raid-devices=3 /dev/</a:t>
            </a:r>
            <a:r>
              <a:rPr lang="en-US" dirty="0" err="1" smtClean="0"/>
              <a:t>sdb</a:t>
            </a:r>
            <a:r>
              <a:rPr lang="en-US" dirty="0" smtClean="0"/>
              <a:t> /dev/</a:t>
            </a:r>
            <a:r>
              <a:rPr lang="en-US" dirty="0" err="1" smtClean="0"/>
              <a:t>sdc</a:t>
            </a:r>
            <a:r>
              <a:rPr lang="en-US" dirty="0" smtClean="0"/>
              <a:t> /dev/</a:t>
            </a:r>
            <a:r>
              <a:rPr lang="en-US" dirty="0" err="1" smtClean="0"/>
              <a:t>sdd</a:t>
            </a:r>
            <a:r>
              <a:rPr lang="en-US" dirty="0" smtClean="0"/>
              <a:t> --spare-devices=/dev/</a:t>
            </a:r>
            <a:r>
              <a:rPr lang="en-US" dirty="0" err="1" smtClean="0"/>
              <a:t>sde</a:t>
            </a:r>
            <a:r>
              <a:rPr lang="en-US" dirty="0" smtClean="0"/>
              <a:t>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cat /proc/</a:t>
            </a:r>
            <a:r>
              <a:rPr lang="en-IN" dirty="0" err="1" smtClean="0"/>
              <a:t>mdstat</a:t>
            </a:r>
            <a:endParaRPr lang="en-IN" dirty="0" smtClean="0"/>
          </a:p>
          <a:p>
            <a:r>
              <a:rPr lang="en-IN" dirty="0" err="1" smtClean="0"/>
              <a:t>mdadm</a:t>
            </a:r>
            <a:r>
              <a:rPr lang="en-IN" dirty="0" smtClean="0"/>
              <a:t>  --examine /dev/</a:t>
            </a:r>
            <a:r>
              <a:rPr lang="en-IN" dirty="0" err="1" smtClean="0"/>
              <a:t>sdb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 smtClean="0"/>
              <a:t>mdadm</a:t>
            </a:r>
            <a:r>
              <a:rPr lang="en-IN" dirty="0" smtClean="0"/>
              <a:t>  --examine /dev/</a:t>
            </a:r>
            <a:r>
              <a:rPr lang="en-IN" dirty="0" err="1" smtClean="0"/>
              <a:t>sdc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 smtClean="0"/>
              <a:t>mdadm</a:t>
            </a:r>
            <a:r>
              <a:rPr lang="en-IN" dirty="0" smtClean="0"/>
              <a:t>  --detail /dev/md0</a:t>
            </a:r>
          </a:p>
          <a:p>
            <a:r>
              <a:rPr lang="en-IN" dirty="0" smtClean="0"/>
              <a:t>mkfs.ext4 /dev/md0</a:t>
            </a:r>
          </a:p>
          <a:p>
            <a:r>
              <a:rPr lang="en-IN" dirty="0" smtClean="0"/>
              <a:t>Press n </a:t>
            </a:r>
          </a:p>
          <a:p>
            <a:r>
              <a:rPr lang="en-IN" dirty="0" smtClean="0"/>
              <a:t>Enter </a:t>
            </a:r>
            <a:r>
              <a:rPr lang="en-IN" dirty="0" err="1" smtClean="0"/>
              <a:t>enter</a:t>
            </a:r>
            <a:r>
              <a:rPr lang="en-IN" dirty="0" smtClean="0"/>
              <a:t> </a:t>
            </a:r>
          </a:p>
          <a:p>
            <a:endParaRPr lang="en-IN" dirty="0" smtClean="0"/>
          </a:p>
          <a:p>
            <a:r>
              <a:rPr lang="en-IN" dirty="0" err="1" smtClean="0"/>
              <a:t>mkdir</a:t>
            </a:r>
            <a:r>
              <a:rPr lang="en-IN" dirty="0" smtClean="0"/>
              <a:t> /</a:t>
            </a:r>
            <a:r>
              <a:rPr lang="en-IN" dirty="0" err="1" smtClean="0"/>
              <a:t>mnt</a:t>
            </a:r>
            <a:r>
              <a:rPr lang="en-IN" dirty="0" smtClean="0"/>
              <a:t>/raid0</a:t>
            </a:r>
          </a:p>
          <a:p>
            <a:r>
              <a:rPr lang="en-IN" dirty="0" smtClean="0"/>
              <a:t>mount /dev/md0 /</a:t>
            </a:r>
            <a:r>
              <a:rPr lang="en-IN" dirty="0" err="1" smtClean="0"/>
              <a:t>mnt</a:t>
            </a:r>
            <a:r>
              <a:rPr lang="en-IN" dirty="0" smtClean="0"/>
              <a:t>/raid0</a:t>
            </a:r>
          </a:p>
          <a:p>
            <a:r>
              <a:rPr lang="en-IN" dirty="0" smtClean="0"/>
              <a:t>  </a:t>
            </a:r>
            <a:r>
              <a:rPr lang="en-IN" dirty="0" err="1" smtClean="0"/>
              <a:t>ls</a:t>
            </a:r>
            <a:r>
              <a:rPr lang="en-IN" dirty="0" smtClean="0"/>
              <a:t> –la /</a:t>
            </a:r>
            <a:r>
              <a:rPr lang="en-IN" dirty="0" err="1" smtClean="0"/>
              <a:t>mnt</a:t>
            </a:r>
            <a:r>
              <a:rPr lang="en-IN" dirty="0" smtClean="0"/>
              <a:t>/raid0</a:t>
            </a:r>
            <a:br>
              <a:rPr lang="en-IN" dirty="0" smtClean="0"/>
            </a:br>
            <a:r>
              <a:rPr lang="en-IN" dirty="0" err="1" smtClean="0"/>
              <a:t>mdadm</a:t>
            </a:r>
            <a:r>
              <a:rPr lang="en-IN" dirty="0" smtClean="0"/>
              <a:t> --detail --scan  --verbose  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160</Words>
  <Application>Microsoft Office PowerPoint</Application>
  <PresentationFormat>Custom</PresentationFormat>
  <Paragraphs>63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Abhishek</dc:creator>
  <cp:lastModifiedBy>acer</cp:lastModifiedBy>
  <cp:revision>38</cp:revision>
  <dcterms:created xsi:type="dcterms:W3CDTF">2022-07-23T04:43:42Z</dcterms:created>
  <dcterms:modified xsi:type="dcterms:W3CDTF">2023-07-08T13:39:52Z</dcterms:modified>
</cp:coreProperties>
</file>