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05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9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2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AC8EC7-9068-4F55-9A87-F33F54789EBC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9881-DF6F-44BF-8E7F-EB5C9C5C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2/utilities/displa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81939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Display property · Bootstrap v5.2 (getbootstrap.com)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48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2023-07-31T15:28:19Z</dcterms:created>
  <dcterms:modified xsi:type="dcterms:W3CDTF">2023-07-31T16:55:33Z</dcterms:modified>
</cp:coreProperties>
</file>