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61EED-D33A-4012-B9E7-C830EF5962E2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24DA7-5304-44C7-AB53-AA17A72C34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337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4671B-4964-F081-D03E-A41BD9414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68CA09-0875-9D47-EBAA-F747A70A5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18F760-1B15-2518-B766-7FAC3FE3C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2059-90D0-48D4-996B-79D1CC122290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618FAF-36AC-7C63-D229-B6FF7EF5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1BD839-EFEE-1D92-79C8-B4BB15382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0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84DD29-666C-A08B-25FE-BF6C99545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6304C0E-2C9D-86A2-9CE8-9B5E4C192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452A62-F2F6-FD22-838D-CC2DA4ED7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1-4C35-4312-BF44-884D82F700D2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6AC01F-DFD0-2DA2-4932-38F8FA5C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5F515D-9D29-7399-3124-0FBE3C0E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5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9FFBE27-6B40-5722-C137-E7C47F1CE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3400600-F4FF-D601-6613-0B5C93B6A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8EFA3A-DE4A-7E23-E237-E36416462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6068-53A7-4006-B96F-22BFDD3F71B2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06F5A8-AE12-5857-3111-2644F0A34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B842D8-DAAD-408A-3968-3EF59177E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40986C-F790-F201-815E-BBCB73E72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9CA691-C65F-FE15-DFB1-11AA601B3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4788F3-3649-59C3-BD98-4FC74502E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4CA90-F3C4-4EE1-BE3E-FAACECFCFA06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4F42E6-0B54-F47A-F6DA-A5B869EF3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0D8761-0A5A-77F1-A910-EDF9F65C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59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5FD3CD-173A-B7BE-21D2-08AD5685A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280233-38F5-C412-1196-1F1E96F50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BBDA3F-0FEA-4543-74B9-75FE3BBBF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097F-436B-4D6A-B8D9-E445E5F4420E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435CD8-7B94-B1FF-CEB9-78224A214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D732D3-382A-D88D-BF90-25394FAB7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9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BB2726-DEEE-4C1B-6068-86FBBCFA6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CD4E4-BA93-1D42-9C31-2B0D1ABA5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89DFC8-77DD-E777-FF19-EE9A59617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D137D9-8377-7C3F-2E80-86DD3DEB9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8880-79E0-4AA5-A2E5-C62ED8D987CB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A63E9E-21D1-9631-A1FF-7750AF1A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B880AE-F2E8-4009-748A-54865B030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6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AA212-BF08-EB7A-2BFC-4916F3CC2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294F6D-743F-573D-B72D-7966E4AA0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D43FBD-78F7-87E2-9225-11128CC80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0B0E58E-4CAF-88C4-1529-B7A8325D1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4395A24-3F7F-CFC6-94DA-049A22E07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9665199-8977-7761-5255-91C3D0A95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238E-7E99-46E3-9013-5BFD11A3E4D0}" type="datetime1">
              <a:rPr lang="en-US" smtClean="0"/>
              <a:t>1/10/2023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7F7039-41A4-B682-8F72-612C48C3E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10D536C-D566-33CF-88E2-B0F38413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2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39545-C575-A64E-0E45-45B7D8C76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32DE727-E6DD-F137-9D83-8013EC4B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9038A-5719-4C15-B26B-9FD1C7A54111}" type="datetime1">
              <a:rPr lang="en-US" smtClean="0"/>
              <a:t>1/10/2023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6BC523B-66AF-3906-161E-419E56A47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8CF312F-81E4-A7AB-786C-C61A44E75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3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F11A448-2E63-EAC7-5FFA-655901F21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BECA-F911-4FA2-A951-9CD737B0D0E5}" type="datetime1">
              <a:rPr lang="en-US" smtClean="0"/>
              <a:t>1/10/2023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04B6325-E3EB-4B7B-6ADC-8D6D3A5F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9BC0E7-548C-FCC0-E80D-FD947389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7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EEFDF7-71B3-4F1B-D348-82430ED1D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64D08-EE49-85FB-425A-BA6DB921B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A4DF78-9A45-3F76-A136-3C5C12B7F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CB05F3-F1F8-E723-B184-1B266FE2E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D934-7D1D-4515-849A-788BB8D5729C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C42AD3-B903-1BDF-3570-467D2DDF7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64F6F7C-E54A-D5F1-6B9A-7B6FF8CAC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2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5C2FA8-DF1E-336C-D575-1E5BA458E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5692487-F8AF-1D06-8DB7-457FEDBF4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F2F34FD-857C-7C2F-4546-3997F4A64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C81290-5A2E-055F-1076-E703C4326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E998-8588-4CEC-80AB-66083AFBDEB2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28F159-1417-B5F9-EB24-5BDFA524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0D13C8-4FB7-4475-3731-C313CB33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0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4B252D-2959-1D81-AA33-50E2DCD7F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F564BB-6560-17AC-DB98-566EF5D88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C99C75-2146-FA8D-7D8D-BF06C93E4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36B2E-E0C3-4EED-BA39-FE1B4C5156F2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721AF9-0063-0C25-34C1-C917D8DE8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35D7AF-AC35-FAD9-BB97-588768CEB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8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8377AD-4038-C786-24DC-A7E0888396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Дейкстры</a:t>
            </a:r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 с использованием </a:t>
            </a:r>
            <a:r>
              <a:rPr lang="ru-RU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Фибоначчиевой</a:t>
            </a:r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 кучи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4BFB2D-CC1A-B11B-FA55-64DC5A60A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229" y="4975103"/>
            <a:ext cx="10964411" cy="1521068"/>
          </a:xfrm>
        </p:spPr>
        <p:txBody>
          <a:bodyPr/>
          <a:lstStyle/>
          <a:p>
            <a:pPr algn="r"/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Студент группы Б9121-09.03.03пикд</a:t>
            </a:r>
          </a:p>
          <a:p>
            <a:pPr algn="r"/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Коканов Александр Владиславович</a:t>
            </a:r>
          </a:p>
          <a:p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</a:p>
          <a:p>
            <a:pPr algn="r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B35D499-8235-97A9-FD05-0A84E5D3F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014" y="316523"/>
            <a:ext cx="1834293" cy="1164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17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FFF07-840F-7BDF-E149-E9D4E9FEC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Описание алгоритма</a:t>
            </a:r>
            <a:endParaRPr lang="ru-RU" sz="3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E3B877-C58F-4A80-0060-5E4825E4B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000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Операции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Фибоначчиевой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кучи:</a:t>
            </a:r>
          </a:p>
          <a:p>
            <a:pPr marL="0" indent="45000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Уменьшение значение элемента</a:t>
            </a:r>
          </a:p>
          <a:p>
            <a:pPr marL="0" indent="45000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случай: когда потомок не был помечен:</a:t>
            </a:r>
          </a:p>
          <a:p>
            <a:endParaRPr lang="ru-RU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F5E29BA-7423-2979-0585-E21A2477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10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690FE6-41FF-F38C-B353-73886FF6D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33415"/>
            <a:ext cx="5170131" cy="226112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897110C-3A8D-F82C-05A2-253AE8AF0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325" y="3333415"/>
            <a:ext cx="5219798" cy="2380494"/>
          </a:xfrm>
          <a:prstGeom prst="rect">
            <a:avLst/>
          </a:prstGeo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9E8AFA3C-2DE3-D105-3890-67D85EECBC42}"/>
              </a:ext>
            </a:extLst>
          </p:cNvPr>
          <p:cNvCxnSpPr>
            <a:cxnSpLocks/>
          </p:cNvCxnSpPr>
          <p:nvPr/>
        </p:nvCxnSpPr>
        <p:spPr>
          <a:xfrm>
            <a:off x="6342078" y="3429000"/>
            <a:ext cx="0" cy="216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51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752EB9-EBF4-99FB-A8A6-680EB11F5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Описание алгоритма</a:t>
            </a:r>
            <a:endParaRPr lang="ru-RU" sz="3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7205F-872C-512C-1E4A-9493EC47E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000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Операции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Фибоначчиевой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кучи:</a:t>
            </a:r>
          </a:p>
          <a:p>
            <a:pPr marL="0" indent="45000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Уменьшение значение элемента</a:t>
            </a:r>
          </a:p>
          <a:p>
            <a:pPr marL="0" indent="45000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случай: когда потомок не был помечен: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E628F381-6B9B-C445-C38B-E119DF51C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11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479288-2C38-8F88-EDF3-7A5923828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380" y="3177330"/>
            <a:ext cx="4709857" cy="2098630"/>
          </a:xfrm>
          <a:prstGeom prst="rect">
            <a:avLst/>
          </a:prstGeo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CFDD178-EAFE-91D4-3407-DC491BB252D3}"/>
              </a:ext>
            </a:extLst>
          </p:cNvPr>
          <p:cNvCxnSpPr>
            <a:cxnSpLocks/>
          </p:cNvCxnSpPr>
          <p:nvPr/>
        </p:nvCxnSpPr>
        <p:spPr>
          <a:xfrm>
            <a:off x="6342078" y="3429000"/>
            <a:ext cx="0" cy="216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1ADC6D6-BFD4-7809-177E-007FD48C94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927" y="3429000"/>
            <a:ext cx="5156030" cy="209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FF1BAE-6A7C-9690-92EA-C691D30E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Описание алгоритма</a:t>
            </a:r>
            <a:endParaRPr lang="ru-RU" sz="3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F0F65C-2D9D-47E3-B42F-05285F2F6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0000">
              <a:lnSpc>
                <a:spcPct val="110000"/>
              </a:lnSpc>
              <a:buNone/>
            </a:pPr>
            <a:r>
              <a:rPr lang="ru-RU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алгоритма </a:t>
            </a:r>
            <a:r>
              <a:rPr lang="ru-RU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Дейкстры</a:t>
            </a:r>
            <a:endParaRPr lang="ru-RU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E5BA20F-F35A-4FD5-6ADD-217FEA767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12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60148B8-4A58-246F-1282-248529FC9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847" y="2965329"/>
            <a:ext cx="3899724" cy="272003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0FA29E0-589F-B363-F086-14E706771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217" y="2965329"/>
            <a:ext cx="3499448" cy="2618893"/>
          </a:xfrm>
          <a:prstGeom prst="rect">
            <a:avLst/>
          </a:prstGeo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CCBF30E-7D11-D3F0-0142-FF1EB42ED7B6}"/>
              </a:ext>
            </a:extLst>
          </p:cNvPr>
          <p:cNvCxnSpPr>
            <a:cxnSpLocks/>
          </p:cNvCxnSpPr>
          <p:nvPr/>
        </p:nvCxnSpPr>
        <p:spPr>
          <a:xfrm>
            <a:off x="6350467" y="2965329"/>
            <a:ext cx="0" cy="252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526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F5297F-5916-C6A0-7E27-B0E29F139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Описание алгоритма</a:t>
            </a:r>
            <a:endParaRPr lang="ru-RU" sz="3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3F471F-928A-0733-B290-D9E54D4E1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алгоритма </a:t>
            </a:r>
            <a:r>
              <a:rPr lang="ru-RU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Дейкстры</a:t>
            </a:r>
            <a:endParaRPr lang="ru-RU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727E9A-E977-908C-131A-D904EE82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13</a:t>
            </a:fld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63A776-C059-E8EE-7A44-7A4C7D13B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96" y="2649681"/>
            <a:ext cx="3583329" cy="250417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8C718F-6F86-8BEE-A49E-6A8FC0F69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916" y="2641615"/>
            <a:ext cx="3444552" cy="2512245"/>
          </a:xfrm>
          <a:prstGeom prst="rect">
            <a:avLst/>
          </a:prstGeom>
        </p:spPr>
      </p:pic>
      <p:pic>
        <p:nvPicPr>
          <p:cNvPr id="6" name="Объект 4">
            <a:extLst>
              <a:ext uri="{FF2B5EF4-FFF2-40B4-BE49-F238E27FC236}">
                <a16:creationId xmlns:a16="http://schemas.microsoft.com/office/drawing/2014/main" id="{D1E7D0C9-3256-514A-2F9B-3B2FC43AE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6801" y="2649681"/>
            <a:ext cx="3339470" cy="2588090"/>
          </a:xfrm>
          <a:prstGeom prst="rect">
            <a:avLst/>
          </a:prstGeom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56A90398-5EBD-9C6A-3D6C-6E1109E4C0D2}"/>
              </a:ext>
            </a:extLst>
          </p:cNvPr>
          <p:cNvCxnSpPr>
            <a:cxnSpLocks/>
          </p:cNvCxnSpPr>
          <p:nvPr/>
        </p:nvCxnSpPr>
        <p:spPr>
          <a:xfrm>
            <a:off x="4363962" y="2497822"/>
            <a:ext cx="0" cy="252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8D85D89-BFCD-353F-83DD-592029EE4E24}"/>
              </a:ext>
            </a:extLst>
          </p:cNvPr>
          <p:cNvCxnSpPr>
            <a:cxnSpLocks/>
          </p:cNvCxnSpPr>
          <p:nvPr/>
        </p:nvCxnSpPr>
        <p:spPr>
          <a:xfrm>
            <a:off x="7828376" y="2497822"/>
            <a:ext cx="0" cy="252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071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DA8446-A773-0D55-A6CE-9FABED211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Описание алгоритма</a:t>
            </a:r>
            <a:endParaRPr lang="ru-RU" sz="3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239EBD-D6F4-AD52-66F6-9C822314A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0000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Дейкстры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использованием </a:t>
            </a:r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Фибоначчиевой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кучи:</a:t>
            </a:r>
          </a:p>
          <a:p>
            <a:pPr marL="0" indent="450000" algn="l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Если вершина ещё не обрабатывалась алгоритмом, то её не было в куче. Она добавляется в кучу только после того, как она была встречена первый раз.</a:t>
            </a:r>
          </a:p>
          <a:p>
            <a:pPr marL="0" indent="45000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Вершина может иметь одну их следующих меток: LABELED, UNLABELED, SCANNED.</a:t>
            </a:r>
          </a:p>
          <a:p>
            <a:pPr marL="0" indent="45000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попытке уменьшить расстояние до какой-либо вершины, проверяется, есть ли она в куче. Если это так, то её значение уменьшается, иначе она вставляется в кучу уже с нужным значением.</a:t>
            </a:r>
          </a:p>
          <a:p>
            <a:pPr marL="0" indent="450000">
              <a:buNone/>
            </a:pPr>
            <a:endParaRPr lang="ru-RU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A5754D9-322F-EFDA-EE46-9D3904920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611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49E6F1-DA93-1918-5704-BFE204BFF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Тестирование и анализ производительности</a:t>
            </a:r>
            <a:endParaRPr lang="ru-RU" sz="3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3E55A6-318F-3E73-C122-53C552EA6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E7AD56-3161-1A95-265F-72C841C1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15</a:t>
            </a:fld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8F2C599-C4A9-4DC5-72AD-622B8AC48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44415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46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2A8C1-98F7-3C0D-BDD2-D4CB5B8F3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8F0611-A1AF-7642-6B2F-F7DD6FBC9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ru-RU" sz="4000" dirty="0"/>
          </a:p>
          <a:p>
            <a:pPr marL="0" indent="0" algn="ctr">
              <a:buNone/>
            </a:pPr>
            <a:endParaRPr lang="ru-RU" sz="4000" dirty="0"/>
          </a:p>
          <a:p>
            <a:pPr marL="0" indent="0" algn="ctr">
              <a:buNone/>
            </a:pPr>
            <a:r>
              <a:rPr lang="ru-RU" sz="4000" dirty="0"/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700AE3-9A1E-75E4-88E9-578581AFC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91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D7D3F6-19EF-F311-41EB-06805FB8A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64D5CC-FE6E-4C0E-E557-9738D27C3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0000">
              <a:buNone/>
            </a:pP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Написать программу, которая получает взвешенный ориентированный граф и находит расстояния от фиксированной вершины S до всех остальных вершин. </a:t>
            </a:r>
          </a:p>
          <a:p>
            <a:pPr marL="0" indent="450000">
              <a:lnSpc>
                <a:spcPct val="110000"/>
              </a:lnSpc>
              <a:buNone/>
            </a:pPr>
            <a:r>
              <a:rPr lang="ru-RU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входных данных:</a:t>
            </a:r>
          </a:p>
          <a:p>
            <a:pPr marL="0" indent="0" algn="ctr">
              <a:buNone/>
            </a:pP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3 4 1</a:t>
            </a:r>
          </a:p>
          <a:p>
            <a:pPr marL="0" indent="0" algn="ctr">
              <a:buNone/>
            </a:pP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1 3 7</a:t>
            </a:r>
          </a:p>
          <a:p>
            <a:pPr marL="0" indent="0" algn="ctr">
              <a:buNone/>
            </a:pP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1 2 5</a:t>
            </a:r>
          </a:p>
          <a:p>
            <a:pPr marL="0" indent="0" algn="ctr">
              <a:buNone/>
            </a:pP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3 2 8</a:t>
            </a:r>
          </a:p>
          <a:p>
            <a:pPr marL="0" indent="0" algn="ctr">
              <a:buNone/>
            </a:pP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2 3 1</a:t>
            </a:r>
          </a:p>
          <a:p>
            <a:pPr marL="0" indent="450000">
              <a:lnSpc>
                <a:spcPct val="100000"/>
              </a:lnSpc>
              <a:buNone/>
            </a:pPr>
            <a:r>
              <a:rPr lang="ru-RU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выходных данных: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0 5 6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1498F7-4295-665B-DBDE-B2E60AA0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35F040E8-C652-5B6F-918E-09442014E614}"/>
              </a:ext>
            </a:extLst>
          </p:cNvPr>
          <p:cNvCxnSpPr/>
          <p:nvPr/>
        </p:nvCxnSpPr>
        <p:spPr>
          <a:xfrm>
            <a:off x="4538444" y="3221372"/>
            <a:ext cx="947956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32B2950-8AC7-35D8-A4E0-03C417CEB7D9}"/>
              </a:ext>
            </a:extLst>
          </p:cNvPr>
          <p:cNvSpPr txBox="1"/>
          <p:nvPr/>
        </p:nvSpPr>
        <p:spPr>
          <a:xfrm>
            <a:off x="1280020" y="3038894"/>
            <a:ext cx="3322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вершин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рёбер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89E26EC1-7678-F325-4117-85E8C67E6BD9}"/>
              </a:ext>
            </a:extLst>
          </p:cNvPr>
          <p:cNvCxnSpPr/>
          <p:nvPr/>
        </p:nvCxnSpPr>
        <p:spPr>
          <a:xfrm>
            <a:off x="4538444" y="3599590"/>
            <a:ext cx="947956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D155BD8-9ADC-596F-B857-F9971C8560C1}"/>
              </a:ext>
            </a:extLst>
          </p:cNvPr>
          <p:cNvSpPr txBox="1"/>
          <p:nvPr/>
        </p:nvSpPr>
        <p:spPr>
          <a:xfrm>
            <a:off x="1280020" y="3430313"/>
            <a:ext cx="2978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рёбер: начало, конец, длина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36C8250-36FA-4C9F-9392-A8BCE7BA9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462" y="2629361"/>
            <a:ext cx="2296268" cy="171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1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C8AC7-2AE5-38D7-85A7-2BA2CF5D3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Авторы и история</a:t>
            </a:r>
            <a:endParaRPr lang="ru-RU" sz="3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DA6774-7BD0-62C9-D7FE-B2E7B9ED2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000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данных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Фибоначчиева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куча была разработана Майклом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Фредманом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Робертом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Тарьяном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1984 году и опубликована ими в научном журнале в 1987 году. </a:t>
            </a:r>
          </a:p>
          <a:p>
            <a:pPr marL="0" indent="45000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создана при работе по улучшению асимптотической сложности алгоритма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Дейкстры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алгоритм на графах, находящий кратчайшие пути от одной из вершин графа до всех остальных.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6AD1F9-DF2F-9DAC-3124-36A865D3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1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9E88C-2BDF-4545-6976-CFE9A0E8F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Описание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020959-23BF-4086-120E-F93FFD8E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0000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</a:t>
            </a:r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Фибоначчиевой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кучи</a:t>
            </a:r>
          </a:p>
          <a:p>
            <a:pPr marL="0" indent="45000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Общий вид: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7F8AED-27E0-212E-F9F5-52E39CB9A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4</a:t>
            </a:fld>
            <a:endParaRPr lang="en-US"/>
          </a:p>
        </p:txBody>
      </p:sp>
      <p:pic>
        <p:nvPicPr>
          <p:cNvPr id="1028" name="Picture 4" descr="Реферат: работа по дисциплине «Технологии программирования» на тему: «Фибоначчиевы  кучи» - BestReferat.ru">
            <a:extLst>
              <a:ext uri="{FF2B5EF4-FFF2-40B4-BE49-F238E27FC236}">
                <a16:creationId xmlns:a16="http://schemas.microsoft.com/office/drawing/2014/main" id="{A81F7F76-CD17-A3AC-392C-C79E03AB0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659" y="2629838"/>
            <a:ext cx="4934682" cy="234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911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371986-22CD-5E89-3429-EC5A2389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Описание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1E9EB4-C287-996D-ABE6-5515908A2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0000">
              <a:lnSpc>
                <a:spcPct val="110000"/>
              </a:lnSpc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</a:t>
            </a:r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Фибоначчиевой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кучи</a:t>
            </a:r>
          </a:p>
          <a:p>
            <a:pPr marL="0" indent="45000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Операции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Фибоначчиевой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кучи:</a:t>
            </a:r>
          </a:p>
          <a:p>
            <a:pPr marL="0" indent="45000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Вставка 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endParaRPr lang="ru-RU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ADA1CA64-1F21-67CD-835F-E66DF63D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5</a:t>
            </a:fld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02975A7-0151-1AC6-3EA1-34484676B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629" y="3357718"/>
            <a:ext cx="4691777" cy="224924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0680267-824F-0D93-CFA0-A48D5EF3A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922" y="3429000"/>
            <a:ext cx="4979132" cy="2177960"/>
          </a:xfrm>
          <a:prstGeom prst="rect">
            <a:avLst/>
          </a:prstGeom>
        </p:spPr>
      </p:pic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904C0FC9-FEE2-5E4B-0010-E6489F881224}"/>
              </a:ext>
            </a:extLst>
          </p:cNvPr>
          <p:cNvCxnSpPr>
            <a:cxnSpLocks/>
          </p:cNvCxnSpPr>
          <p:nvPr/>
        </p:nvCxnSpPr>
        <p:spPr>
          <a:xfrm>
            <a:off x="6076426" y="2726960"/>
            <a:ext cx="0" cy="28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321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B87230-A358-CE1D-D277-F47B4C29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Описание</a:t>
            </a:r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2CD16E-0283-3D23-E82D-A8E5FF2AC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000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Операции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Фибоначчиевой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кучи:</a:t>
            </a:r>
          </a:p>
          <a:p>
            <a:pPr marL="0" indent="45000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Удаление минимума</a:t>
            </a:r>
          </a:p>
          <a:p>
            <a:pPr marL="0" indent="0">
              <a:lnSpc>
                <a:spcPct val="110000"/>
              </a:lnSpc>
              <a:buNone/>
            </a:pPr>
            <a:endParaRPr lang="ru-RU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F042B7BB-ABAC-927D-B834-5D3163EE9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6</a:t>
            </a:fld>
            <a:endParaRPr lang="en-US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28E5F45-11D5-72B5-3A7F-B0CC6D72F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40959"/>
            <a:ext cx="5183186" cy="234527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2E43865-E208-61CE-70D2-2C822E5DD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997" y="3028426"/>
            <a:ext cx="6211947" cy="2170337"/>
          </a:xfrm>
          <a:prstGeom prst="rect">
            <a:avLst/>
          </a:prstGeom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0602EB6B-8F62-D4E6-6064-13345C6EDBFA}"/>
              </a:ext>
            </a:extLst>
          </p:cNvPr>
          <p:cNvCxnSpPr>
            <a:cxnSpLocks/>
          </p:cNvCxnSpPr>
          <p:nvPr/>
        </p:nvCxnSpPr>
        <p:spPr>
          <a:xfrm>
            <a:off x="6311318" y="2805367"/>
            <a:ext cx="0" cy="28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5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C4CC96-3A4D-25B4-BE3C-48F86083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Описание алгоритма</a:t>
            </a:r>
            <a:endParaRPr lang="ru-RU" sz="3000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56C5A26A-57D0-99C5-5D5E-B197035EA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000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Операции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Фибоначчиевой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кучи:</a:t>
            </a:r>
          </a:p>
          <a:p>
            <a:pPr marL="0" indent="45000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Удаление минимума</a:t>
            </a:r>
          </a:p>
          <a:p>
            <a:pPr marL="0" indent="45000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«Уплотнение» кучи: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54C5B677-512F-A287-969D-385A6DB86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7</a:t>
            </a:fld>
            <a:endParaRPr lang="en-US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E1F63DA-AA40-4B75-C7AF-315C691E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468" y="3127392"/>
            <a:ext cx="6169598" cy="287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36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7C483-C37A-D2B3-37E2-894834F8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Описание алгоритма</a:t>
            </a:r>
            <a:endParaRPr lang="ru-RU" sz="3000" dirty="0"/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76A019CB-9EFE-A30E-12FB-F28FBE944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000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Операции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Фибоначчиевой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кучи:</a:t>
            </a:r>
          </a:p>
          <a:p>
            <a:pPr marL="0" indent="45000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Уменьшение значение элемента</a:t>
            </a:r>
          </a:p>
          <a:p>
            <a:pPr marL="0" indent="45000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Далее на рис. чёрные вершины – вершины, потерявшие потомка</a:t>
            </a:r>
          </a:p>
          <a:p>
            <a:pPr marL="0" indent="45000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случай: когда потомок не был помечен:</a:t>
            </a:r>
          </a:p>
          <a:p>
            <a:pPr marL="0" indent="450000">
              <a:lnSpc>
                <a:spcPct val="110000"/>
              </a:lnSpc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0000">
              <a:buNone/>
            </a:pPr>
            <a:endParaRPr lang="ru-RU" sz="1800" dirty="0"/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9FA1DC9F-9A2F-8884-C6D3-56A9344E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8</a:t>
            </a:fld>
            <a:endParaRPr lang="en-US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2355409-E282-8E66-9B79-0D48867AB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775" y="3489820"/>
            <a:ext cx="4172689" cy="219554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ABFE9C5-D577-10CB-EC9A-EDF72213D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155" y="3457025"/>
            <a:ext cx="4109477" cy="2261136"/>
          </a:xfrm>
          <a:prstGeom prst="rect">
            <a:avLst/>
          </a:prstGeom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C45CB28B-BBB6-966D-AB0E-F6C9E9E5B712}"/>
              </a:ext>
            </a:extLst>
          </p:cNvPr>
          <p:cNvCxnSpPr>
            <a:cxnSpLocks/>
          </p:cNvCxnSpPr>
          <p:nvPr/>
        </p:nvCxnSpPr>
        <p:spPr>
          <a:xfrm>
            <a:off x="6342078" y="3429000"/>
            <a:ext cx="0" cy="216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923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5968DF-2225-A994-D581-7ED75FAE9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Описание алгоритма</a:t>
            </a:r>
            <a:endParaRPr lang="ru-RU" sz="3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2B45E3-546B-66CF-2FF8-4198EF409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000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Операции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Фибоначчиевой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кучи:</a:t>
            </a:r>
          </a:p>
          <a:p>
            <a:pPr marL="0" indent="45000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Уменьшение значение элемента</a:t>
            </a:r>
          </a:p>
          <a:p>
            <a:pPr marL="0" indent="45000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случай: когда потомок не был помечен: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5CFAC312-3744-2342-0CFD-A168215A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9</a:t>
            </a:fld>
            <a:endParaRPr lang="en-US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EE42782-0B97-DE5E-9605-A782CB038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200" y="3265795"/>
            <a:ext cx="5561022" cy="255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573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</TotalTime>
  <Words>391</Words>
  <Application>Microsoft Office PowerPoint</Application>
  <PresentationFormat>Широкоэкранный</PresentationFormat>
  <Paragraphs>79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Тема Office</vt:lpstr>
      <vt:lpstr>Алгоритм Дейкстры с использованием Фибоначчиевой кучи</vt:lpstr>
      <vt:lpstr>Постановка задачи</vt:lpstr>
      <vt:lpstr>Авторы и история</vt:lpstr>
      <vt:lpstr>Описание алгоритма</vt:lpstr>
      <vt:lpstr>Описание алгоритма</vt:lpstr>
      <vt:lpstr>Описание алгоритма</vt:lpstr>
      <vt:lpstr>Описание алгоритма</vt:lpstr>
      <vt:lpstr>Описание алгоритма</vt:lpstr>
      <vt:lpstr>Описание алгоритма</vt:lpstr>
      <vt:lpstr>Описание алгоритма</vt:lpstr>
      <vt:lpstr>Описание алгоритма</vt:lpstr>
      <vt:lpstr>Описание алгоритма</vt:lpstr>
      <vt:lpstr>Описание алгоритма</vt:lpstr>
      <vt:lpstr>Описание алгоритма</vt:lpstr>
      <vt:lpstr>Тестирование и анализ производительности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Дейкстры с использованием Фибоначчиевой кучи</dc:title>
  <dc:creator>Александр Коканов</dc:creator>
  <cp:lastModifiedBy>Александр Коканов</cp:lastModifiedBy>
  <cp:revision>3</cp:revision>
  <dcterms:created xsi:type="dcterms:W3CDTF">2023-01-09T09:08:39Z</dcterms:created>
  <dcterms:modified xsi:type="dcterms:W3CDTF">2023-01-10T00:57:36Z</dcterms:modified>
</cp:coreProperties>
</file>