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Mobibl alkalmazásom az évvégi webalkalmazásunk mellé készült általam. Mint látható lesz majd a projekthez szükséges volt egy natív mobil alkalmazás hogy valóban egy használható program </a:t>
            </a:r>
            <a:r>
              <a:rPr lang="hu"/>
              <a:t>váljon</a:t>
            </a:r>
            <a:r>
              <a:rPr lang="hu"/>
              <a:t> belőle.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7005d444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7005d444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7005d444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7005d444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Minden más edzés követő alkalmazás szinte már csak natívan mobilon van jelen a piacon. Ez egyértelmű hiszen egy laptopot vagy asztali számítógépet nem visz magával az ember az edzőterembe. .Net Maui keretrendszer segítségével ez orvosolható volt, bár ez sem jött a maga problémáival hiszen ez a keretrendszer korántsem olyan elterjedt mint a flutter vagy a react native és így kevesebb hasznos információ és még több rendszerbeli hiba volt fellelhető de a multi-platform kinálata versenyképessé teszi.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7005d444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7005d444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7005d444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7005d444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7005d444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7005d444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87" y="44125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37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205890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2210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7200">
                <a:latin typeface="Roboto Black"/>
                <a:ea typeface="Roboto Black"/>
                <a:cs typeface="Roboto Black"/>
                <a:sym typeface="Roboto Black"/>
              </a:rPr>
              <a:t>Flexify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Edzés és étrend követő alkalmazás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program célja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2571750"/>
            <a:ext cx="41664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Az edzés és testépítés népszerűsége folyamatosan növekszik.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 rendszeres mozgás számos pozitív hatással van a szervezetre.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Ahhoz, hogy eredményesek legyünk, fontos a fejlődésünk követése.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Programunk segít a kezdőknek és középhaladóknak céljaik elérésében.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663" y="62925"/>
            <a:ext cx="4568424" cy="2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443675" y="2162800"/>
            <a:ext cx="3706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hu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hu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lexify webalkalmazás főoldala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Megvalósítás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903275" y="3358225"/>
            <a:ext cx="3706500" cy="1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Hogy készült?</a:t>
            </a:r>
            <a:r>
              <a:rPr lang="hu"/>
              <a:t> Mobil alkalmazásunk a .Net Maui keretrendszerben készült. Ezáltal több operációs rendszerre egyszerre fejleszthető volt.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903275" y="466975"/>
            <a:ext cx="37065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1"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Flexify. 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felhasználó fejlődését követheti mind étrend és edzés terén a webalkalmazásban.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903275" y="1892925"/>
            <a:ext cx="36492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1"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Miért kell?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Mert mobil alkalmazásunk könnyen elérhetővé teszi a felhasználó számára a programunk funkcióit. Bárhol, bármikor.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hu"/>
              <a:t>elépítés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25" y="155697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A </a:t>
            </a:r>
            <a:r>
              <a:rPr lang="hu">
                <a:solidFill>
                  <a:schemeClr val="lt1"/>
                </a:solidFill>
              </a:rPr>
              <a:t>főoldalról</a:t>
            </a:r>
            <a:r>
              <a:rPr lang="hu">
                <a:solidFill>
                  <a:schemeClr val="lt1"/>
                </a:solidFill>
              </a:rPr>
              <a:t> navigálhat el a felhasználó az alkalmazás többi </a:t>
            </a:r>
            <a:r>
              <a:rPr lang="hu">
                <a:solidFill>
                  <a:schemeClr val="lt1"/>
                </a:solidFill>
              </a:rPr>
              <a:t>funkciójához: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hu" sz="1000">
                <a:solidFill>
                  <a:schemeClr val="lt1"/>
                </a:solidFill>
              </a:rPr>
              <a:t>Izomzat terhelésének követése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hu" sz="1000">
                <a:solidFill>
                  <a:schemeClr val="lt1"/>
                </a:solidFill>
              </a:rPr>
              <a:t>Étkezés követése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hu" sz="1000">
                <a:solidFill>
                  <a:schemeClr val="lt1"/>
                </a:solidFill>
              </a:rPr>
              <a:t>Edzés naptár megtekintése és változtatása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hu" sz="1000">
                <a:solidFill>
                  <a:schemeClr val="lt1"/>
                </a:solidFill>
              </a:rPr>
              <a:t>Edzések elindítása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925" y="452438"/>
            <a:ext cx="2066925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400" y="452450"/>
            <a:ext cx="2066925" cy="42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131888" y="4624400"/>
            <a:ext cx="2067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Főoldal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489400" y="4624400"/>
            <a:ext cx="1809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Edzés nézet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Oldalak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375" y="485563"/>
            <a:ext cx="1641200" cy="3330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850" y="498450"/>
            <a:ext cx="160972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375" y="498475"/>
            <a:ext cx="1641200" cy="267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2375" y="442187"/>
            <a:ext cx="1641200" cy="335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885150" y="471875"/>
            <a:ext cx="3326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 étrend követés 3 fő étkezésre bontva és egy köztes 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egyéb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elfogyasztott ételekre van osztva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Ételenként lebontott kalória egy külső API segtségével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955950" y="498475"/>
            <a:ext cx="3326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naptár két részre bontva, felül az e heti még el nem végzett edzések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Alul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pedig az adott hónap minden beírt edzésének státusza látható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955950" y="587925"/>
            <a:ext cx="3326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beállítások oldalon megváltoztatható a test ábra testalkata.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Férfias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Nőies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955950" y="587925"/>
            <a:ext cx="3326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 edzés nézet egy könnyen és egyszerűen kezelhető edzés követő.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 edzés 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elindítása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után a felhasználó a képernyőt különböző irányokba húzva 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irányíthatja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felületet.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képernyő nyomva tartásával részletes információt kaphat a jelenlegi feladatról.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949100" y="1483988"/>
            <a:ext cx="52458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 oldalak részletesebb áttekintésére a demó alatt lesz lehetőség…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25" y="23756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6FA8DC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