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68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7646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공동프로젝트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7929"/>
            <a:ext cx="13055229" cy="8535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200" b="1" dirty="0"/>
              <a:t>창원시 농어촌체험마을 현황 </a:t>
            </a:r>
            <a:r>
              <a:rPr lang="en-US" altLang="ko-KR" sz="3200" b="1" dirty="0"/>
              <a:t>(CSV) - 2016.05.24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위치</a:t>
            </a:r>
            <a:r>
              <a:rPr lang="en-US" altLang="ko-KR" sz="2800" dirty="0"/>
              <a:t>(</a:t>
            </a:r>
            <a:r>
              <a:rPr lang="ko-KR" altLang="en-US" sz="2800" dirty="0"/>
              <a:t>좌표</a:t>
            </a:r>
            <a:r>
              <a:rPr lang="en-US" altLang="ko-KR" sz="2800" dirty="0"/>
              <a:t>, </a:t>
            </a:r>
            <a:r>
              <a:rPr lang="ko-KR" altLang="en-US" sz="2800" dirty="0"/>
              <a:t>주소</a:t>
            </a:r>
            <a:r>
              <a:rPr lang="en-US" altLang="ko-KR" sz="2800" dirty="0"/>
              <a:t>), </a:t>
            </a:r>
            <a:r>
              <a:rPr lang="ko-KR" altLang="en-US" sz="2800" dirty="0"/>
              <a:t>체험 내용</a:t>
            </a:r>
            <a:r>
              <a:rPr lang="en-US" altLang="ko-KR" sz="2800" dirty="0"/>
              <a:t>, </a:t>
            </a:r>
            <a:r>
              <a:rPr lang="ko-KR" altLang="en-US" sz="2800" dirty="0"/>
              <a:t>대표자명</a:t>
            </a:r>
            <a:r>
              <a:rPr lang="en-US" altLang="ko-KR" sz="2800" dirty="0"/>
              <a:t>, </a:t>
            </a:r>
            <a:r>
              <a:rPr lang="ko-KR" altLang="en-US" sz="2800" dirty="0"/>
              <a:t>대표자 연락처</a:t>
            </a:r>
            <a:r>
              <a:rPr lang="en-US" altLang="ko-KR" sz="2800" dirty="0"/>
              <a:t>, </a:t>
            </a:r>
            <a:r>
              <a:rPr lang="ko-KR" altLang="en-US" sz="2800" dirty="0"/>
              <a:t>홈페이지 주소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공연행사 정보 </a:t>
            </a:r>
            <a:r>
              <a:rPr lang="en-US" altLang="ko-KR" sz="3200" b="1" dirty="0"/>
              <a:t>- 2016.02.17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행사명</a:t>
            </a:r>
            <a:r>
              <a:rPr lang="en-US" altLang="ko-KR" sz="2800" dirty="0"/>
              <a:t>, </a:t>
            </a:r>
            <a:r>
              <a:rPr lang="ko-KR" altLang="en-US" sz="2800" dirty="0"/>
              <a:t>장소</a:t>
            </a:r>
            <a:r>
              <a:rPr lang="en-US" altLang="ko-KR" sz="2800" dirty="0"/>
              <a:t>, </a:t>
            </a:r>
            <a:r>
              <a:rPr lang="ko-KR" altLang="en-US" sz="2800" dirty="0"/>
              <a:t>행사내용</a:t>
            </a:r>
            <a:r>
              <a:rPr lang="en-US" altLang="ko-KR" sz="2800" dirty="0"/>
              <a:t>(</a:t>
            </a:r>
            <a:r>
              <a:rPr lang="ko-KR" altLang="en-US" sz="2800" dirty="0"/>
              <a:t>피아노협주곡 </a:t>
            </a:r>
            <a:r>
              <a:rPr lang="en-US" altLang="ko-KR" sz="2800" dirty="0"/>
              <a:t>19</a:t>
            </a:r>
            <a:r>
              <a:rPr lang="ko-KR" altLang="en-US" sz="2800" dirty="0"/>
              <a:t>번등 연주</a:t>
            </a:r>
            <a:r>
              <a:rPr lang="en-US" altLang="ko-KR" sz="2800" dirty="0"/>
              <a:t>…) </a:t>
            </a:r>
            <a:r>
              <a:rPr lang="ko-KR" altLang="en-US" sz="2800" dirty="0"/>
              <a:t>일시</a:t>
            </a:r>
            <a:r>
              <a:rPr lang="en-US" altLang="ko-KR" sz="2800" dirty="0"/>
              <a:t>, </a:t>
            </a:r>
            <a:r>
              <a:rPr lang="ko-KR" altLang="en-US" sz="2800" dirty="0"/>
              <a:t>요금</a:t>
            </a:r>
            <a:r>
              <a:rPr lang="en-US" altLang="ko-KR" sz="2800" dirty="0"/>
              <a:t>, </a:t>
            </a:r>
            <a:r>
              <a:rPr lang="ko-KR" altLang="en-US" sz="2800" dirty="0"/>
              <a:t>주차장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무인민원발급기 설치 현황 </a:t>
            </a:r>
            <a:r>
              <a:rPr lang="en-US" altLang="ko-KR" sz="3200" b="1" dirty="0"/>
              <a:t>- 2015.12.20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마산회원구</a:t>
            </a:r>
            <a:r>
              <a:rPr lang="en-US" altLang="ko-KR" sz="2800" dirty="0"/>
              <a:t>, </a:t>
            </a:r>
            <a:r>
              <a:rPr lang="ko-KR" altLang="en-US" sz="2800" dirty="0"/>
              <a:t>마산합포구</a:t>
            </a:r>
            <a:r>
              <a:rPr lang="en-US" altLang="ko-KR" sz="2800" dirty="0"/>
              <a:t>, </a:t>
            </a:r>
            <a:r>
              <a:rPr lang="ko-KR" altLang="en-US" sz="2800" dirty="0"/>
              <a:t>진해구</a:t>
            </a:r>
            <a:r>
              <a:rPr lang="en-US" altLang="ko-KR" sz="2800" dirty="0"/>
              <a:t>, </a:t>
            </a:r>
            <a:r>
              <a:rPr lang="ko-KR" altLang="en-US" sz="2800" dirty="0"/>
              <a:t>의창구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전통시장 현황 </a:t>
            </a:r>
            <a:r>
              <a:rPr lang="en-US" altLang="ko-KR" sz="3200" b="1" dirty="0"/>
              <a:t>(CSV) - 2015.12.20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시장 위치</a:t>
            </a:r>
            <a:r>
              <a:rPr lang="en-US" altLang="ko-KR" sz="2800" dirty="0"/>
              <a:t>(</a:t>
            </a:r>
            <a:r>
              <a:rPr lang="ko-KR" altLang="en-US" sz="2800" dirty="0"/>
              <a:t>좌표</a:t>
            </a:r>
            <a:r>
              <a:rPr lang="en-US" altLang="ko-KR" sz="2800" dirty="0"/>
              <a:t>), </a:t>
            </a:r>
            <a:r>
              <a:rPr lang="ko-KR" altLang="en-US" sz="2800" dirty="0"/>
              <a:t>시장 개설 주기</a:t>
            </a:r>
            <a:r>
              <a:rPr lang="en-US" altLang="ko-KR" sz="2800" dirty="0"/>
              <a:t>, </a:t>
            </a:r>
            <a:r>
              <a:rPr lang="ko-KR" altLang="en-US" sz="2800" dirty="0"/>
              <a:t>취급 품목</a:t>
            </a:r>
            <a:r>
              <a:rPr lang="en-US" altLang="ko-KR" sz="2800" dirty="0"/>
              <a:t>, </a:t>
            </a:r>
            <a:r>
              <a:rPr lang="ko-KR" altLang="en-US" sz="2800" dirty="0"/>
              <a:t>사용 가능 상품권</a:t>
            </a:r>
            <a:r>
              <a:rPr lang="en-US" altLang="ko-KR" sz="2800" dirty="0"/>
              <a:t>, </a:t>
            </a:r>
            <a:r>
              <a:rPr lang="ko-KR" altLang="en-US" sz="2800" dirty="0"/>
              <a:t>공중화장실</a:t>
            </a:r>
            <a:r>
              <a:rPr lang="en-US" altLang="ko-KR" sz="2800" dirty="0"/>
              <a:t>, </a:t>
            </a:r>
            <a:r>
              <a:rPr lang="ko-KR" altLang="en-US" sz="2800" dirty="0"/>
              <a:t>주차장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도시공원정보 </a:t>
            </a:r>
            <a:r>
              <a:rPr lang="en-US" altLang="ko-KR" sz="3200" b="1" dirty="0"/>
              <a:t>- 2015.12.19 </a:t>
            </a:r>
            <a:r>
              <a:rPr lang="ko-KR" altLang="en-US" sz="3200" b="1" dirty="0"/>
              <a:t>수정</a:t>
            </a:r>
          </a:p>
          <a:p>
            <a:pPr algn="l"/>
            <a:r>
              <a:rPr lang="ko-KR" altLang="en-US" sz="2800" dirty="0"/>
              <a:t>공원 위치</a:t>
            </a:r>
            <a:r>
              <a:rPr lang="en-US" altLang="ko-KR" sz="2800" dirty="0"/>
              <a:t>(</a:t>
            </a:r>
            <a:r>
              <a:rPr lang="ko-KR" altLang="en-US" sz="2800" dirty="0"/>
              <a:t>좌표</a:t>
            </a:r>
            <a:r>
              <a:rPr lang="en-US" altLang="ko-KR" sz="2800" dirty="0"/>
              <a:t>, </a:t>
            </a:r>
            <a:r>
              <a:rPr lang="ko-KR" altLang="en-US" sz="2800" dirty="0"/>
              <a:t>주소</a:t>
            </a:r>
            <a:r>
              <a:rPr lang="en-US" altLang="ko-KR" sz="2800" dirty="0"/>
              <a:t>), </a:t>
            </a:r>
            <a:r>
              <a:rPr lang="ko-KR" altLang="en-US" sz="2800" dirty="0"/>
              <a:t>공원보유운동시설</a:t>
            </a:r>
            <a:r>
              <a:rPr lang="en-US" altLang="ko-KR" sz="2800" dirty="0"/>
              <a:t>(</a:t>
            </a:r>
            <a:r>
              <a:rPr lang="ko-KR" altLang="en-US" sz="2800" dirty="0"/>
              <a:t>배드민턴장</a:t>
            </a:r>
            <a:r>
              <a:rPr lang="en-US" altLang="ko-KR" sz="2800" dirty="0"/>
              <a:t>, </a:t>
            </a:r>
            <a:r>
              <a:rPr lang="ko-KR" altLang="en-US" sz="2800" dirty="0"/>
              <a:t>정구장</a:t>
            </a:r>
            <a:r>
              <a:rPr lang="en-US" altLang="ko-KR" sz="2800" dirty="0"/>
              <a:t>, </a:t>
            </a:r>
            <a:r>
              <a:rPr lang="ko-KR" altLang="en-US" sz="2800" dirty="0"/>
              <a:t>농구장 등</a:t>
            </a:r>
            <a:r>
              <a:rPr lang="en-US" altLang="ko-KR" sz="2800" dirty="0"/>
              <a:t>…), </a:t>
            </a:r>
            <a:r>
              <a:rPr lang="ko-KR" altLang="en-US" sz="2800" dirty="0"/>
              <a:t>주차장</a:t>
            </a:r>
            <a:r>
              <a:rPr lang="en-US" altLang="ko-KR" sz="2800" dirty="0"/>
              <a:t>, </a:t>
            </a:r>
            <a:r>
              <a:rPr lang="ko-KR" altLang="en-US" sz="2800" dirty="0"/>
              <a:t>화장실</a:t>
            </a:r>
            <a:r>
              <a:rPr lang="en-US" altLang="ko-KR" sz="2800" dirty="0"/>
              <a:t>, </a:t>
            </a:r>
            <a:r>
              <a:rPr lang="ko-KR" altLang="en-US" sz="2800" dirty="0"/>
              <a:t>음수대</a:t>
            </a:r>
          </a:p>
          <a:p>
            <a:pPr algn="l"/>
            <a:endParaRPr lang="ko-KR" altLang="en-US" sz="2800" dirty="0"/>
          </a:p>
          <a:p>
            <a:pPr algn="l"/>
            <a:r>
              <a:rPr lang="ko-KR" altLang="en-US" sz="3200" b="1" dirty="0"/>
              <a:t>창원시 관내 구청별 화물운송 주선업체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이사업체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현황 </a:t>
            </a:r>
            <a:r>
              <a:rPr lang="en-US" altLang="ko-KR" sz="3200" b="1" dirty="0"/>
              <a:t>- 2015.03.31</a:t>
            </a:r>
          </a:p>
          <a:p>
            <a:pPr algn="l"/>
            <a:r>
              <a:rPr lang="ko-KR" altLang="en-US" sz="2800" dirty="0"/>
              <a:t>해당구</a:t>
            </a:r>
            <a:r>
              <a:rPr lang="en-US" altLang="ko-KR" sz="2800" dirty="0"/>
              <a:t>, </a:t>
            </a:r>
            <a:r>
              <a:rPr lang="ko-KR" altLang="en-US" sz="2800" dirty="0"/>
              <a:t>업체명</a:t>
            </a:r>
            <a:r>
              <a:rPr lang="en-US" altLang="ko-KR" sz="2800" dirty="0"/>
              <a:t>, </a:t>
            </a:r>
            <a:r>
              <a:rPr lang="ko-KR" altLang="en-US" sz="2800" dirty="0"/>
              <a:t>대표자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주소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72490" y="173977"/>
            <a:ext cx="103035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공공데이터</a:t>
            </a: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(</a:t>
            </a:r>
            <a:r>
              <a:rPr kumimoji="0" lang="en-US" altLang="ko-KR" sz="4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Data.go.kr</a:t>
            </a: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)</a:t>
            </a:r>
            <a:r>
              <a:rPr kumimoji="0" lang="en-US" altLang="ko-KR" sz="4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</a:t>
            </a:r>
            <a:r>
              <a:rPr kumimoji="0" lang="en-US" altLang="ko-KR" sz="4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–</a:t>
            </a:r>
            <a:r>
              <a:rPr kumimoji="0" lang="en-US" altLang="ko-KR" sz="4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 </a:t>
            </a:r>
            <a:r>
              <a:rPr kumimoji="0" lang="ko-KR" altLang="en-US" sz="4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창원시 관련 정보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7826779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공동프로젝트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공동프로젝트</dc:title>
  <cp:lastModifiedBy>Qufe</cp:lastModifiedBy>
  <cp:revision>1</cp:revision>
  <dcterms:modified xsi:type="dcterms:W3CDTF">2016-08-23T09:23:26Z</dcterms:modified>
</cp:coreProperties>
</file>