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sz="half" idx="4294967295"/>
          </p:nvPr>
        </p:nvSpPr>
        <p:spPr>
          <a:xfrm>
            <a:off x="2180082" y="3178623"/>
            <a:ext cx="9249012" cy="339635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6500"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/>
            <a:r>
              <a:t>공동공부 프로젝트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6619" y="80010"/>
            <a:ext cx="12951563" cy="9593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60000"/>
              </a:lnSpc>
              <a:defRPr sz="3100"/>
            </a:pPr>
            <a:r>
              <a:t>UI객체를 다루는 것을 중심으로 영역을 세분화하여 하나씩 그것을 구현하는 내용입니다. </a:t>
            </a:r>
          </a:p>
          <a:p>
            <a:pPr algn="l">
              <a:lnSpc>
                <a:spcPct val="160000"/>
              </a:lnSpc>
              <a:defRPr sz="3100"/>
            </a:pPr>
            <a:r>
              <a:t>뷰컨트롤러와 뷰객체를 다루는 방법을 구현하고 관련된 코드까지 텍스트로 함께 제공해주는 것입니다.</a:t>
            </a:r>
          </a:p>
          <a:p>
            <a:pPr algn="l">
              <a:lnSpc>
                <a:spcPct val="160000"/>
              </a:lnSpc>
              <a:defRPr sz="3100"/>
            </a:pPr>
            <a:r>
              <a:t>UILabel을 예를 들어 보겠습니다. </a:t>
            </a:r>
          </a:p>
          <a:p>
            <a:pPr algn="l">
              <a:lnSpc>
                <a:spcPct val="160000"/>
              </a:lnSpc>
              <a:defRPr sz="3100"/>
            </a:pPr>
            <a:r>
              <a:t>UILabel을 이용하는 방법은 아주 다양합니다. 화면에 글자를 보이게 하는 것부터 UILabel의 속성에 접근하여 배경색과 글자색과 크기 및 폰트 설정, 오토레이아웃, 스토리보드나 인터페이스빌더에서 UILabel객체를 다루는 방법과 오로지 코드로만 UILabel을 생성하고 UIView에 올리는 방법까지 다양합니다. </a:t>
            </a:r>
          </a:p>
          <a:p>
            <a:pPr algn="l">
              <a:lnSpc>
                <a:spcPct val="160000"/>
              </a:lnSpc>
              <a:defRPr sz="3100"/>
            </a:pPr>
            <a:r>
              <a:t>이러한 것들을 순서를 정하여 하나씩 구현해보고 그와 관련한 구현방법(코드, 이미지 형태로)을 앱내에서 제공해주는 것입니다. </a:t>
            </a:r>
          </a:p>
          <a:p>
            <a:pPr algn="l">
              <a:lnSpc>
                <a:spcPct val="160000"/>
              </a:lnSpc>
              <a:defRPr sz="31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952499" y="444500"/>
            <a:ext cx="5189888" cy="14392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장점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952500" y="2027918"/>
            <a:ext cx="5189887" cy="6862082"/>
          </a:xfrm>
          <a:prstGeom prst="rect">
            <a:avLst/>
          </a:prstGeom>
        </p:spPr>
        <p:txBody>
          <a:bodyPr anchor="t"/>
          <a:lstStyle/>
          <a:p>
            <a:pPr/>
            <a:r>
              <a:t>우리가 공부한 내용을 하나로 통합하여 앱을 통해 공유할 수 있다.</a:t>
            </a:r>
          </a:p>
          <a:p>
            <a:pPr/>
            <a:r>
              <a:t>UI객체 전반적인 부분을 모두 다뤄볼 수 있다.</a:t>
            </a:r>
          </a:p>
          <a:p>
            <a:pPr/>
            <a:r>
              <a:t>디자인에 대해서는 크게 신경을 쓸 필요가 없다.</a:t>
            </a:r>
          </a:p>
          <a:p>
            <a:pPr/>
            <a:r>
              <a:t>추후 상업적인 프로젝트로 전환할 수 있다.</a:t>
            </a:r>
          </a:p>
        </p:txBody>
      </p:sp>
      <p:sp>
        <p:nvSpPr>
          <p:cNvPr id="125" name="Shape 125"/>
          <p:cNvSpPr/>
          <p:nvPr/>
        </p:nvSpPr>
        <p:spPr>
          <a:xfrm>
            <a:off x="6905355" y="444499"/>
            <a:ext cx="5189887" cy="143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단점</a:t>
            </a:r>
          </a:p>
        </p:txBody>
      </p:sp>
      <p:sp>
        <p:nvSpPr>
          <p:cNvPr id="126" name="Shape 126"/>
          <p:cNvSpPr/>
          <p:nvPr/>
        </p:nvSpPr>
        <p:spPr>
          <a:xfrm>
            <a:off x="6905355" y="2027918"/>
            <a:ext cx="5189887" cy="6862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난이도에 따라 시간이 오래 걸릴 수가 있다.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mockup.png"/>
          <p:cNvPicPr>
            <a:picLocks noChangeAspect="1"/>
          </p:cNvPicPr>
          <p:nvPr/>
        </p:nvPicPr>
        <p:blipFill>
          <a:blip r:embed="rId2">
            <a:extLst/>
          </a:blip>
          <a:srcRect l="0" t="0" r="56340" b="0"/>
          <a:stretch>
            <a:fillRect/>
          </a:stretch>
        </p:blipFill>
        <p:spPr>
          <a:xfrm>
            <a:off x="1438500" y="1736704"/>
            <a:ext cx="3873362" cy="6784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ockup.png"/>
          <p:cNvPicPr>
            <a:picLocks noChangeAspect="1"/>
          </p:cNvPicPr>
          <p:nvPr/>
        </p:nvPicPr>
        <p:blipFill>
          <a:blip r:embed="rId2">
            <a:extLst/>
          </a:blip>
          <a:srcRect l="56980" t="0" r="0" b="0"/>
          <a:stretch>
            <a:fillRect/>
          </a:stretch>
        </p:blipFill>
        <p:spPr>
          <a:xfrm>
            <a:off x="7576653" y="1736704"/>
            <a:ext cx="3816495" cy="678414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4166584" y="1732059"/>
            <a:ext cx="678701" cy="678702"/>
          </a:xfrm>
          <a:prstGeom prst="ellips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mockup.png"/>
          <p:cNvPicPr>
            <a:picLocks noChangeAspect="1"/>
          </p:cNvPicPr>
          <p:nvPr/>
        </p:nvPicPr>
        <p:blipFill>
          <a:blip r:embed="rId2">
            <a:extLst/>
          </a:blip>
          <a:srcRect l="49551" t="0" r="0" b="0"/>
          <a:stretch>
            <a:fillRect/>
          </a:stretch>
        </p:blipFill>
        <p:spPr>
          <a:xfrm>
            <a:off x="1640879" y="612175"/>
            <a:ext cx="9722983" cy="9076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ubTitle" sz="half" idx="1"/>
          </p:nvPr>
        </p:nvSpPr>
        <p:spPr>
          <a:xfrm>
            <a:off x="1459915" y="2994318"/>
            <a:ext cx="10084970" cy="3764964"/>
          </a:xfrm>
          <a:prstGeom prst="rect">
            <a:avLst/>
          </a:prstGeom>
        </p:spPr>
        <p:txBody>
          <a:bodyPr anchor="ctr"/>
          <a:lstStyle>
            <a:lvl1pPr>
              <a:defRPr sz="10000"/>
            </a:lvl1pPr>
          </a:lstStyle>
          <a:p>
            <a:pPr/>
            <a:r>
              <a:t>식물육성 프로젝트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