
<file path=[Content_Types].xml><?xml version="1.0" encoding="utf-8"?>
<Types xmlns="http://schemas.openxmlformats.org/package/2006/content-types"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8002250" cy="9753600"/>
  <p:notesSz cx="6858000" cy="9144000"/>
  <p:defaultTextStyle>
    <a:defPPr marL="0" marR="0" indent="0" algn="l" defTabSz="914323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1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581" algn="ctr" defTabSz="5841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161" algn="ctr" defTabSz="5841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743" algn="ctr" defTabSz="5841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323" algn="ctr" defTabSz="5841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2904" algn="ctr" defTabSz="5841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484" algn="ctr" defTabSz="5841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066" algn="ctr" defTabSz="5841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646" algn="ctr" defTabSz="5841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582" y="-90"/>
      </p:cViewPr>
      <p:guideLst>
        <p:guide orient="horz" pos="3073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265113" y="685800"/>
            <a:ext cx="632777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61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581" defTabSz="457161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161" defTabSz="457161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743" defTabSz="457161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323" defTabSz="457161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2904" defTabSz="457161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484" defTabSz="457161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066" defTabSz="457161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646" defTabSz="457161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58032" y="1638300"/>
            <a:ext cx="14486186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58032" y="5029200"/>
            <a:ext cx="14486186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581" algn="ctr">
              <a:spcBef>
                <a:spcPts val="0"/>
              </a:spcBef>
              <a:buSzTx/>
              <a:buNone/>
              <a:defRPr sz="3200"/>
            </a:lvl2pPr>
            <a:lvl3pPr marL="0" indent="457161" algn="ctr">
              <a:spcBef>
                <a:spcPts val="0"/>
              </a:spcBef>
              <a:buSzTx/>
              <a:buNone/>
              <a:defRPr sz="3200"/>
            </a:lvl3pPr>
            <a:lvl4pPr marL="0" indent="685743" algn="ctr">
              <a:spcBef>
                <a:spcPts val="0"/>
              </a:spcBef>
              <a:buSzTx/>
              <a:buNone/>
              <a:defRPr sz="3200"/>
            </a:lvl4pPr>
            <a:lvl5pPr marL="0" indent="914323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758032" y="6362700"/>
            <a:ext cx="14486186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758032" y="4267200"/>
            <a:ext cx="14486186" cy="6940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1"/>
            <a:ext cx="18002250" cy="9753600"/>
          </a:xfrm>
          <a:prstGeom prst="rect">
            <a:avLst/>
          </a:prstGeom>
        </p:spPr>
        <p:txBody>
          <a:bodyPr lIns="91431" tIns="45715" rIns="91431" bIns="45715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2223913" y="635000"/>
            <a:ext cx="13536847" cy="5918200"/>
          </a:xfrm>
          <a:prstGeom prst="rect">
            <a:avLst/>
          </a:prstGeom>
        </p:spPr>
        <p:txBody>
          <a:bodyPr lIns="91431" tIns="45715" rIns="91431" bIns="45715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758032" y="6718300"/>
            <a:ext cx="14486186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758032" y="8191500"/>
            <a:ext cx="14486186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581" algn="ctr">
              <a:spcBef>
                <a:spcPts val="0"/>
              </a:spcBef>
              <a:buSzTx/>
              <a:buNone/>
              <a:defRPr sz="3200"/>
            </a:lvl2pPr>
            <a:lvl3pPr marL="0" indent="457161" algn="ctr">
              <a:spcBef>
                <a:spcPts val="0"/>
              </a:spcBef>
              <a:buSzTx/>
              <a:buNone/>
              <a:defRPr sz="3200"/>
            </a:lvl3pPr>
            <a:lvl4pPr marL="0" indent="685743" algn="ctr">
              <a:spcBef>
                <a:spcPts val="0"/>
              </a:spcBef>
              <a:buSzTx/>
              <a:buNone/>
              <a:defRPr sz="3200"/>
            </a:lvl4pPr>
            <a:lvl5pPr marL="0" indent="914323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757531" y="9245601"/>
            <a:ext cx="400743" cy="37958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58032" y="3225801"/>
            <a:ext cx="14486186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9299992" y="635001"/>
            <a:ext cx="7383735" cy="8229600"/>
          </a:xfrm>
          <a:prstGeom prst="rect">
            <a:avLst/>
          </a:prstGeom>
        </p:spPr>
        <p:txBody>
          <a:bodyPr lIns="91431" tIns="45715" rIns="91431" bIns="45715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318526" y="635000"/>
            <a:ext cx="7383735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318526" y="4762501"/>
            <a:ext cx="7383735" cy="41021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581" algn="ctr">
              <a:spcBef>
                <a:spcPts val="0"/>
              </a:spcBef>
              <a:buSzTx/>
              <a:buNone/>
              <a:defRPr sz="3200"/>
            </a:lvl2pPr>
            <a:lvl3pPr marL="0" indent="457161" algn="ctr">
              <a:spcBef>
                <a:spcPts val="0"/>
              </a:spcBef>
              <a:buSzTx/>
              <a:buNone/>
              <a:defRPr sz="3200"/>
            </a:lvl3pPr>
            <a:lvl4pPr marL="0" indent="685743" algn="ctr">
              <a:spcBef>
                <a:spcPts val="0"/>
              </a:spcBef>
              <a:buSzTx/>
              <a:buNone/>
              <a:defRPr sz="3200"/>
            </a:lvl4pPr>
            <a:lvl5pPr marL="0" indent="914323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9299992" y="2603500"/>
            <a:ext cx="7383735" cy="6286500"/>
          </a:xfrm>
          <a:prstGeom prst="rect">
            <a:avLst/>
          </a:prstGeom>
        </p:spPr>
        <p:txBody>
          <a:bodyPr lIns="91431" tIns="45715" rIns="91431" bIns="45715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318526" y="2603500"/>
            <a:ext cx="7383735" cy="6286500"/>
          </a:xfrm>
          <a:prstGeom prst="rect">
            <a:avLst/>
          </a:prstGeom>
        </p:spPr>
        <p:txBody>
          <a:bodyPr/>
          <a:lstStyle>
            <a:lvl1pPr marL="342871" indent="-342871">
              <a:spcBef>
                <a:spcPts val="3200"/>
              </a:spcBef>
              <a:defRPr sz="2800"/>
            </a:lvl1pPr>
            <a:lvl2pPr marL="685743" indent="-342871">
              <a:spcBef>
                <a:spcPts val="3200"/>
              </a:spcBef>
              <a:defRPr sz="2800"/>
            </a:lvl2pPr>
            <a:lvl3pPr marL="1028614" indent="-342871">
              <a:spcBef>
                <a:spcPts val="3200"/>
              </a:spcBef>
              <a:defRPr sz="2800"/>
            </a:lvl3pPr>
            <a:lvl4pPr marL="1371484" indent="-342871">
              <a:spcBef>
                <a:spcPts val="3200"/>
              </a:spcBef>
              <a:defRPr sz="2800"/>
            </a:lvl4pPr>
            <a:lvl5pPr marL="1714355" indent="-342871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318524" y="1270001"/>
            <a:ext cx="15365202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9299992" y="5092700"/>
            <a:ext cx="7383735" cy="3771900"/>
          </a:xfrm>
          <a:prstGeom prst="rect">
            <a:avLst/>
          </a:prstGeom>
        </p:spPr>
        <p:txBody>
          <a:bodyPr lIns="91431" tIns="45715" rIns="91431" bIns="45715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9308600" y="889001"/>
            <a:ext cx="7383737" cy="3771900"/>
          </a:xfrm>
          <a:prstGeom prst="rect">
            <a:avLst/>
          </a:prstGeom>
        </p:spPr>
        <p:txBody>
          <a:bodyPr lIns="91431" tIns="45715" rIns="91431" bIns="45715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1318526" y="889001"/>
            <a:ext cx="7383735" cy="7975600"/>
          </a:xfrm>
          <a:prstGeom prst="rect">
            <a:avLst/>
          </a:prstGeom>
        </p:spPr>
        <p:txBody>
          <a:bodyPr lIns="91431" tIns="45715" rIns="91431" bIns="45715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318524" y="444500"/>
            <a:ext cx="15365202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6" tIns="50796" rIns="50796" bIns="50796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318524" y="2603500"/>
            <a:ext cx="15365202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6" tIns="50796" rIns="50796" bIns="50796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757531" y="9251952"/>
            <a:ext cx="400743" cy="379583"/>
          </a:xfrm>
          <a:prstGeom prst="rect">
            <a:avLst/>
          </a:prstGeom>
          <a:ln w="12700">
            <a:miter lim="400000"/>
          </a:ln>
        </p:spPr>
        <p:txBody>
          <a:bodyPr wrap="none" lIns="50796" tIns="50796" rIns="50796" bIns="50796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1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581" algn="ctr" defTabSz="5841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161" algn="ctr" defTabSz="5841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743" algn="ctr" defTabSz="5841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323" algn="ctr" defTabSz="5841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2904" algn="ctr" defTabSz="5841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484" algn="ctr" defTabSz="5841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066" algn="ctr" defTabSz="5841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646" algn="ctr" defTabSz="5841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462" marR="0" indent="-444462" algn="l" defTabSz="584151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88926" marR="0" indent="-444462" algn="l" defTabSz="584151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33388" marR="0" indent="-444462" algn="l" defTabSz="584151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77850" marR="0" indent="-444462" algn="l" defTabSz="584151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22312" marR="0" indent="-444462" algn="l" defTabSz="584151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66776" marR="0" indent="-444462" algn="l" defTabSz="584151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111238" marR="0" indent="-444462" algn="l" defTabSz="584151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55700" marR="0" indent="-444462" algn="l" defTabSz="584151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000163" marR="0" indent="-444462" algn="l" defTabSz="584151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1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581" algn="ctr" defTabSz="5841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161" algn="ctr" defTabSz="5841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743" algn="ctr" defTabSz="5841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323" algn="ctr" defTabSz="5841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2904" algn="ctr" defTabSz="5841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484" algn="ctr" defTabSz="5841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066" algn="ctr" defTabSz="5841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646" algn="ctr" defTabSz="5841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782153" y="1019148"/>
            <a:ext cx="14486186" cy="95248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4000" dirty="0" err="1" smtClean="0"/>
              <a:t>여행포켓앱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– </a:t>
            </a:r>
            <a:r>
              <a:rPr lang="ko-KR" altLang="en-US" sz="4000" dirty="0" err="1" smtClean="0"/>
              <a:t>트라비포켓</a:t>
            </a:r>
            <a:endParaRPr sz="4000"/>
          </a:p>
        </p:txBody>
      </p:sp>
      <p:pic>
        <p:nvPicPr>
          <p:cNvPr id="1026" name="Picture 2" descr="iPhone 스크린샷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419" y="3233726"/>
            <a:ext cx="3161688" cy="5000660"/>
          </a:xfrm>
          <a:prstGeom prst="rect">
            <a:avLst/>
          </a:prstGeom>
          <a:noFill/>
        </p:spPr>
      </p:pic>
      <p:pic>
        <p:nvPicPr>
          <p:cNvPr id="1028" name="Picture 4" descr="iPhone 스크린샷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27" y="3233726"/>
            <a:ext cx="3161688" cy="5000660"/>
          </a:xfrm>
          <a:prstGeom prst="rect">
            <a:avLst/>
          </a:prstGeom>
          <a:noFill/>
        </p:spPr>
      </p:pic>
      <p:pic>
        <p:nvPicPr>
          <p:cNvPr id="1030" name="Picture 6" descr="iPhone 스크린샷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13" y="3233726"/>
            <a:ext cx="3161688" cy="5000660"/>
          </a:xfrm>
          <a:prstGeom prst="rect">
            <a:avLst/>
          </a:prstGeom>
          <a:noFill/>
        </p:spPr>
      </p:pic>
      <p:pic>
        <p:nvPicPr>
          <p:cNvPr id="1032" name="Picture 8" descr="iPhone 스크린샷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44199" y="3233726"/>
            <a:ext cx="3161688" cy="5000660"/>
          </a:xfrm>
          <a:prstGeom prst="rect">
            <a:avLst/>
          </a:prstGeom>
          <a:noFill/>
        </p:spPr>
      </p:pic>
      <p:pic>
        <p:nvPicPr>
          <p:cNvPr id="1034" name="Picture 10" descr="iPhone 스크린샷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001785" y="3233726"/>
            <a:ext cx="3161688" cy="500066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PresentationFormat>사용자 지정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White</vt:lpstr>
      <vt:lpstr>여행포켓앱 – 트라비포켓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공동프로젝트</dc:title>
  <cp:lastModifiedBy>my</cp:lastModifiedBy>
  <cp:revision>2</cp:revision>
  <dcterms:modified xsi:type="dcterms:W3CDTF">2016-08-23T06:44:10Z</dcterms:modified>
</cp:coreProperties>
</file>