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688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7646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공동프로젝트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292" y="1310468"/>
            <a:ext cx="11573479" cy="81047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sz="2800" b="1" dirty="0" smtClean="0"/>
              <a:t>1.</a:t>
            </a:r>
            <a:r>
              <a:rPr lang="ko-KR" altLang="en-US" sz="2800" b="1" dirty="0" smtClean="0"/>
              <a:t> 목표</a:t>
            </a:r>
            <a:endParaRPr lang="ko-KR" altLang="en-US" sz="2800" b="1" dirty="0"/>
          </a:p>
          <a:p>
            <a:pPr algn="l"/>
            <a:r>
              <a:rPr lang="ko-KR" altLang="en-US" sz="2400" dirty="0" smtClean="0"/>
              <a:t> 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 공동 프로젝트 추진을 통해 </a:t>
            </a:r>
            <a:r>
              <a:rPr lang="en-US" altLang="ko-KR" sz="2400" dirty="0" smtClean="0"/>
              <a:t>“</a:t>
            </a:r>
            <a:r>
              <a:rPr lang="ko-KR" altLang="en-US" sz="2400" b="1" dirty="0" smtClean="0"/>
              <a:t>팀원간 협업이라는 가상 상황을 경험</a:t>
            </a:r>
            <a:r>
              <a:rPr lang="en-US" altLang="ko-KR" sz="2400" dirty="0" smtClean="0"/>
              <a:t>”.</a:t>
            </a:r>
          </a:p>
          <a:p>
            <a:pPr algn="l"/>
            <a:r>
              <a:rPr lang="ko-KR" altLang="en-US" sz="2400" dirty="0" smtClean="0"/>
              <a:t> 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 공동작업 </a:t>
            </a:r>
            <a:r>
              <a:rPr lang="en-US" altLang="ko-KR" sz="2400" dirty="0" smtClean="0"/>
              <a:t>-&gt;</a:t>
            </a:r>
            <a:r>
              <a:rPr lang="ko-KR" altLang="en-US" sz="2400" dirty="0" smtClean="0"/>
              <a:t> 실무 필수 요소</a:t>
            </a:r>
            <a:endParaRPr lang="en-US" altLang="ko-KR" sz="2400" dirty="0" smtClean="0"/>
          </a:p>
          <a:p>
            <a:pPr algn="l"/>
            <a:r>
              <a:rPr lang="ko-KR" altLang="en-US" sz="2400" dirty="0" smtClean="0"/>
              <a:t> 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어떤 결과물이 목표가 아닌 </a:t>
            </a:r>
            <a:r>
              <a:rPr lang="en-US" altLang="ko-KR" sz="2400" dirty="0" smtClean="0"/>
              <a:t>“</a:t>
            </a:r>
            <a:r>
              <a:rPr lang="ko-KR" altLang="en-US" sz="2400" b="1" dirty="0" smtClean="0"/>
              <a:t>공동 프로젝트 추진 경험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 그 자체를 목표로</a:t>
            </a:r>
            <a:endParaRPr lang="ko-KR" altLang="en-US" sz="2400" dirty="0"/>
          </a:p>
          <a:p>
            <a:pPr algn="l"/>
            <a:endParaRPr lang="ko-KR" altLang="en-US" sz="1600" dirty="0"/>
          </a:p>
          <a:p>
            <a:pPr algn="l"/>
            <a:r>
              <a:rPr lang="en-US" altLang="ko-KR" sz="2800" b="1" dirty="0" smtClean="0"/>
              <a:t>2.</a:t>
            </a:r>
            <a:r>
              <a:rPr lang="ko-KR" altLang="en-US" sz="2800" b="1" dirty="0" smtClean="0"/>
              <a:t> 어떻게</a:t>
            </a:r>
            <a:endParaRPr lang="ko-KR" altLang="en-US" sz="2800" b="1" dirty="0"/>
          </a:p>
          <a:p>
            <a:pPr algn="l"/>
            <a:r>
              <a:rPr lang="ko-KR" altLang="en-US" sz="2400" dirty="0" smtClean="0"/>
              <a:t> 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 프로젝트의 </a:t>
            </a:r>
            <a:r>
              <a:rPr lang="en-US" altLang="ko-KR" sz="2400" dirty="0" smtClean="0"/>
              <a:t>“</a:t>
            </a:r>
            <a:r>
              <a:rPr lang="en-US" altLang="ko-KR" sz="2400" b="1" dirty="0" smtClean="0"/>
              <a:t>A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to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Z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 를 수행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시작</a:t>
            </a:r>
            <a:r>
              <a:rPr lang="en-US" altLang="ko-KR" sz="2400" dirty="0" smtClean="0"/>
              <a:t>-&gt;</a:t>
            </a:r>
            <a:r>
              <a:rPr lang="ko-KR" altLang="en-US" sz="2400" dirty="0" smtClean="0"/>
              <a:t>끝</a:t>
            </a:r>
            <a:r>
              <a:rPr lang="en-US" altLang="ko-KR" sz="2400" dirty="0" smtClean="0"/>
              <a:t>)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2800" b="1" dirty="0"/>
              <a:t>3.</a:t>
            </a:r>
            <a:r>
              <a:rPr lang="ko-KR" altLang="en-US" sz="2800" b="1" dirty="0"/>
              <a:t> 기대 효과</a:t>
            </a:r>
            <a:endParaRPr lang="en-US" altLang="ko-KR" sz="2800" b="1" dirty="0"/>
          </a:p>
          <a:p>
            <a:pPr algn="l"/>
            <a:r>
              <a:rPr lang="ko-KR" altLang="en-US" sz="2400" dirty="0" smtClean="0"/>
              <a:t> 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 리뷰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상호평가 등을 통해 </a:t>
            </a:r>
            <a:r>
              <a:rPr lang="en-US" altLang="ko-KR" sz="2400" dirty="0" smtClean="0"/>
              <a:t>“</a:t>
            </a:r>
            <a:r>
              <a:rPr lang="ko-KR" altLang="en-US" sz="2400" b="1" dirty="0" smtClean="0"/>
              <a:t>개선점 발견</a:t>
            </a:r>
            <a:r>
              <a:rPr lang="en-US" altLang="ko-KR" sz="2400" dirty="0" smtClean="0"/>
              <a:t>”</a:t>
            </a:r>
          </a:p>
          <a:p>
            <a:pPr algn="l"/>
            <a:r>
              <a:rPr lang="ko-KR" altLang="en-US" sz="2400" dirty="0" smtClean="0"/>
              <a:t> 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“</a:t>
            </a:r>
            <a:r>
              <a:rPr lang="ko-KR" altLang="en-US" sz="2400" b="1" dirty="0" smtClean="0"/>
              <a:t>작은 성공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을 반복 경험한다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(</a:t>
            </a:r>
            <a:r>
              <a:rPr lang="ko-KR" altLang="en-US" sz="2400" dirty="0" smtClean="0"/>
              <a:t>반복적인 </a:t>
            </a:r>
            <a:r>
              <a:rPr lang="ko-KR" altLang="en-US" sz="2400" dirty="0"/>
              <a:t>경험으로 내실을 다진다</a:t>
            </a:r>
            <a:r>
              <a:rPr lang="en-US" altLang="ko-KR" sz="2400" dirty="0" smtClean="0"/>
              <a:t>.)</a:t>
            </a:r>
            <a:endParaRPr lang="ko-KR" altLang="en-US" sz="2400" dirty="0"/>
          </a:p>
          <a:p>
            <a:pPr algn="l"/>
            <a:endParaRPr lang="ko-KR" altLang="en-US" sz="1600" dirty="0"/>
          </a:p>
          <a:p>
            <a:pPr algn="l"/>
            <a:r>
              <a:rPr lang="en-US" altLang="ko-KR" sz="2800" b="1" dirty="0"/>
              <a:t>4</a:t>
            </a:r>
            <a:r>
              <a:rPr lang="en-US" altLang="ko-KR" sz="2800" b="1" dirty="0" smtClean="0"/>
              <a:t>.</a:t>
            </a:r>
            <a:r>
              <a:rPr lang="ko-KR" altLang="en-US" sz="2800" b="1" dirty="0" smtClean="0"/>
              <a:t> 결과물의 </a:t>
            </a:r>
            <a:r>
              <a:rPr lang="en-US" altLang="ko-KR" sz="2800" b="1" dirty="0" smtClean="0"/>
              <a:t>“</a:t>
            </a:r>
            <a:r>
              <a:rPr lang="ko-KR" altLang="en-US" sz="2800" b="1" dirty="0" smtClean="0"/>
              <a:t>가치</a:t>
            </a:r>
            <a:r>
              <a:rPr lang="en-US" altLang="ko-KR" sz="2800" b="1" dirty="0" smtClean="0"/>
              <a:t>”</a:t>
            </a:r>
            <a:r>
              <a:rPr lang="ko-KR" altLang="en-US" sz="2800" b="1" dirty="0" smtClean="0"/>
              <a:t>에 대해 합의가 필요한 내용</a:t>
            </a:r>
            <a:endParaRPr lang="ko-KR" altLang="en-US" sz="2800" b="1" dirty="0"/>
          </a:p>
          <a:p>
            <a:pPr algn="l"/>
            <a:r>
              <a:rPr lang="ko-KR" altLang="en-US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1.</a:t>
            </a:r>
            <a:r>
              <a:rPr lang="ko-KR" altLang="en-US" sz="2400" dirty="0" smtClean="0"/>
              <a:t> 지적 재산권 </a:t>
            </a:r>
            <a:r>
              <a:rPr lang="en-US" altLang="ko-KR" sz="2400" dirty="0" smtClean="0"/>
              <a:t>–</a:t>
            </a:r>
            <a:r>
              <a:rPr lang="ko-KR" altLang="en-US" sz="2400" dirty="0" smtClean="0"/>
              <a:t> 개발한 코드의 소유권은</a:t>
            </a:r>
            <a:r>
              <a:rPr lang="en-US" altLang="ko-KR" sz="2400" dirty="0" smtClean="0"/>
              <a:t>?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 활용은</a:t>
            </a:r>
            <a:r>
              <a:rPr lang="en-US" altLang="ko-KR" sz="2400" dirty="0" smtClean="0"/>
              <a:t>?</a:t>
            </a:r>
          </a:p>
          <a:p>
            <a:pPr algn="l"/>
            <a:r>
              <a:rPr lang="ko-KR" altLang="en-US" sz="2400" dirty="0" smtClean="0"/>
              <a:t> </a:t>
            </a:r>
            <a:r>
              <a:rPr lang="en-US" altLang="ko-KR" sz="2400" dirty="0" smtClean="0"/>
              <a:t> 2.</a:t>
            </a:r>
            <a:r>
              <a:rPr lang="ko-KR" altLang="en-US" sz="2400" dirty="0" smtClean="0"/>
              <a:t> 수익 관련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</a:t>
            </a:r>
            <a:r>
              <a:rPr lang="ko-KR" altLang="en-US" sz="2400" dirty="0" smtClean="0"/>
              <a:t> 내가 참여한 프로젝트에서 수익이 발생했을 경우</a:t>
            </a:r>
            <a:r>
              <a:rPr lang="en-US" altLang="ko-KR" sz="2400" dirty="0" smtClean="0"/>
              <a:t>?</a:t>
            </a:r>
          </a:p>
          <a:p>
            <a:pPr algn="l"/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</a:t>
            </a:r>
            <a:r>
              <a:rPr lang="ko-KR" altLang="en-US" sz="2400" dirty="0" smtClean="0"/>
              <a:t>내가 참여한 프로젝트의 콘텐츠로 수익이 발생했을 경우</a:t>
            </a:r>
            <a:r>
              <a:rPr lang="en-US" altLang="ko-KR" sz="2400" dirty="0" smtClean="0"/>
              <a:t>?</a:t>
            </a:r>
          </a:p>
          <a:p>
            <a:pPr algn="l"/>
            <a:r>
              <a:rPr lang="ko-KR" altLang="en-US" sz="2400" dirty="0" smtClean="0"/>
              <a:t>  </a:t>
            </a:r>
            <a:r>
              <a:rPr lang="en-US" altLang="ko-KR" sz="2400" dirty="0" smtClean="0"/>
              <a:t>  a. </a:t>
            </a:r>
            <a:r>
              <a:rPr lang="ko-KR" altLang="en-US" sz="2400" dirty="0" smtClean="0"/>
              <a:t>앱스토어 등록 소유권은</a:t>
            </a:r>
            <a:r>
              <a:rPr lang="en-US" altLang="ko-KR" sz="2400" dirty="0" smtClean="0"/>
              <a:t>?</a:t>
            </a:r>
          </a:p>
          <a:p>
            <a:pPr algn="l"/>
            <a:r>
              <a:rPr lang="ko-KR" altLang="en-US" sz="2400" dirty="0" smtClean="0"/>
              <a:t>  </a:t>
            </a:r>
            <a:r>
              <a:rPr lang="en-US" altLang="ko-KR" sz="2400" dirty="0" smtClean="0"/>
              <a:t>  b. </a:t>
            </a:r>
            <a:r>
              <a:rPr lang="ko-KR" altLang="en-US" sz="2400" dirty="0" smtClean="0"/>
              <a:t>계약서</a:t>
            </a:r>
            <a:r>
              <a:rPr lang="en-US" altLang="ko-KR" sz="2400" dirty="0" smtClean="0"/>
              <a:t>?</a:t>
            </a:r>
            <a:r>
              <a:rPr lang="ko-KR" altLang="en-US" sz="2400" dirty="0" smtClean="0"/>
              <a:t> 합의서</a:t>
            </a:r>
            <a:r>
              <a:rPr lang="en-US" altLang="ko-KR" sz="2400" dirty="0" smtClean="0"/>
              <a:t>?</a:t>
            </a:r>
            <a:r>
              <a:rPr lang="ko-KR" altLang="en-US" sz="2400" dirty="0" smtClean="0"/>
              <a:t> 작성 여부는</a:t>
            </a:r>
            <a:r>
              <a:rPr lang="en-US" altLang="ko-KR" sz="2400" dirty="0" smtClean="0"/>
              <a:t>?</a:t>
            </a:r>
          </a:p>
          <a:p>
            <a:pPr algn="l"/>
            <a:r>
              <a:rPr lang="ko-KR" altLang="en-US" sz="2400" dirty="0" smtClean="0"/>
              <a:t>  </a:t>
            </a:r>
            <a:r>
              <a:rPr lang="en-US" altLang="ko-KR" sz="2400" dirty="0" smtClean="0"/>
              <a:t>  c. </a:t>
            </a:r>
            <a:r>
              <a:rPr lang="ko-KR" altLang="en-US" sz="2400" dirty="0" smtClean="0"/>
              <a:t>수익 배분은</a:t>
            </a:r>
            <a:r>
              <a:rPr lang="en-US" altLang="ko-KR" sz="2400" dirty="0" smtClean="0"/>
              <a:t>?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수익 배분 방식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분기</a:t>
            </a:r>
            <a:r>
              <a:rPr lang="en-US" altLang="ko-KR" sz="2400" dirty="0" smtClean="0"/>
              <a:t>?),</a:t>
            </a:r>
            <a:r>
              <a:rPr lang="ko-KR" altLang="en-US" sz="2400" dirty="0" smtClean="0"/>
              <a:t> 주체</a:t>
            </a:r>
            <a:r>
              <a:rPr lang="en-US" altLang="ko-KR" sz="2400" dirty="0" smtClean="0"/>
              <a:t>?)</a:t>
            </a:r>
          </a:p>
          <a:p>
            <a:pPr algn="l"/>
            <a:r>
              <a:rPr lang="ko-KR" altLang="en-US" sz="2400" dirty="0" smtClean="0"/>
              <a:t>  </a:t>
            </a:r>
            <a:r>
              <a:rPr lang="en-US" altLang="ko-KR" sz="2400" dirty="0" smtClean="0"/>
              <a:t>  d.</a:t>
            </a:r>
            <a:r>
              <a:rPr lang="ko-KR" altLang="en-US" sz="2400" dirty="0" smtClean="0"/>
              <a:t> 프로젝트 초반에 참여하다가 불가피한 사항으로 중간에 이탈했을 경우</a:t>
            </a:r>
            <a:r>
              <a:rPr lang="en-US" altLang="ko-KR" sz="2400" dirty="0" smtClean="0"/>
              <a:t>?</a:t>
            </a:r>
          </a:p>
          <a:p>
            <a:pPr algn="l"/>
            <a:r>
              <a:rPr lang="en-US" altLang="ko-KR" sz="2400" dirty="0"/>
              <a:t> </a:t>
            </a:r>
            <a:r>
              <a:rPr lang="en-US" altLang="ko-KR" sz="2400" dirty="0" smtClean="0"/>
              <a:t> 3. </a:t>
            </a:r>
            <a:r>
              <a:rPr lang="ko-KR" altLang="en-US" sz="2400" dirty="0" smtClean="0"/>
              <a:t>프로젝트 참여는</a:t>
            </a:r>
            <a:r>
              <a:rPr lang="en-US" altLang="ko-KR" sz="2400" dirty="0" smtClean="0"/>
              <a:t>?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무조건 참여</a:t>
            </a:r>
            <a:r>
              <a:rPr lang="en-US" altLang="ko-KR" sz="2400" dirty="0" smtClean="0"/>
              <a:t>?,</a:t>
            </a:r>
            <a:r>
              <a:rPr lang="ko-KR" altLang="en-US" sz="2400" dirty="0" smtClean="0"/>
              <a:t> 선택적 참여</a:t>
            </a:r>
            <a:r>
              <a:rPr lang="en-US" altLang="ko-KR" sz="2400" dirty="0" smtClean="0"/>
              <a:t>?)</a:t>
            </a:r>
          </a:p>
          <a:p>
            <a:pPr algn="l"/>
            <a:r>
              <a:rPr lang="ko-KR" altLang="en-US" sz="2400" dirty="0" smtClean="0"/>
              <a:t> </a:t>
            </a:r>
            <a:r>
              <a:rPr lang="en-US" altLang="ko-KR" sz="2400" dirty="0" smtClean="0"/>
              <a:t> 4.</a:t>
            </a:r>
            <a:r>
              <a:rPr lang="ko-KR" altLang="en-US" sz="2400" dirty="0" smtClean="0"/>
              <a:t> 프로젝트의 병행 진행은</a:t>
            </a:r>
            <a:r>
              <a:rPr lang="en-US" altLang="ko-KR" sz="2400" dirty="0" smtClean="0"/>
              <a:t>?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한 번에 하나의 프로젝트만 진행</a:t>
            </a:r>
            <a:r>
              <a:rPr lang="en-US" altLang="ko-KR" sz="2400" dirty="0" smtClean="0"/>
              <a:t>?,</a:t>
            </a:r>
            <a:r>
              <a:rPr lang="ko-KR" altLang="en-US" sz="2400" dirty="0" smtClean="0"/>
              <a:t> 병행진행 가능</a:t>
            </a:r>
            <a:r>
              <a:rPr lang="en-US" altLang="ko-KR" sz="2400" dirty="0" smtClean="0"/>
              <a:t>?)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888379" y="173977"/>
            <a:ext cx="92717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프로젝트 아이템 선정 가이드라인 제안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07826779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237" y="3655953"/>
            <a:ext cx="10580331" cy="24416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그래서</a:t>
            </a:r>
            <a:r>
              <a:rPr kumimoji="0" lang="en-US" altLang="ko-KR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?...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가치가 없는 앱을 만들자</a:t>
            </a:r>
            <a:r>
              <a:rPr kumimoji="0" lang="en-US" altLang="ko-KR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!!!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800386637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7929"/>
            <a:ext cx="13055229" cy="85356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200" b="1" dirty="0"/>
              <a:t>창원시 농어촌체험마을 현황 </a:t>
            </a:r>
            <a:r>
              <a:rPr lang="en-US" altLang="ko-KR" sz="3200" b="1" dirty="0"/>
              <a:t>(CSV) - 2016.05.24 </a:t>
            </a:r>
            <a:r>
              <a:rPr lang="ko-KR" altLang="en-US" sz="3200" b="1" dirty="0"/>
              <a:t>수정</a:t>
            </a:r>
          </a:p>
          <a:p>
            <a:pPr algn="l"/>
            <a:r>
              <a:rPr lang="ko-KR" altLang="en-US" sz="2800" dirty="0"/>
              <a:t>위치</a:t>
            </a:r>
            <a:r>
              <a:rPr lang="en-US" altLang="ko-KR" sz="2800" dirty="0"/>
              <a:t>(</a:t>
            </a:r>
            <a:r>
              <a:rPr lang="ko-KR" altLang="en-US" sz="2800" dirty="0"/>
              <a:t>좌표</a:t>
            </a:r>
            <a:r>
              <a:rPr lang="en-US" altLang="ko-KR" sz="2800" dirty="0"/>
              <a:t>, </a:t>
            </a:r>
            <a:r>
              <a:rPr lang="ko-KR" altLang="en-US" sz="2800" dirty="0"/>
              <a:t>주소</a:t>
            </a:r>
            <a:r>
              <a:rPr lang="en-US" altLang="ko-KR" sz="2800" dirty="0"/>
              <a:t>), </a:t>
            </a:r>
            <a:r>
              <a:rPr lang="ko-KR" altLang="en-US" sz="2800" dirty="0"/>
              <a:t>체험 내용</a:t>
            </a:r>
            <a:r>
              <a:rPr lang="en-US" altLang="ko-KR" sz="2800" dirty="0"/>
              <a:t>, </a:t>
            </a:r>
            <a:r>
              <a:rPr lang="ko-KR" altLang="en-US" sz="2800" dirty="0"/>
              <a:t>대표자명</a:t>
            </a:r>
            <a:r>
              <a:rPr lang="en-US" altLang="ko-KR" sz="2800" dirty="0"/>
              <a:t>, </a:t>
            </a:r>
            <a:r>
              <a:rPr lang="ko-KR" altLang="en-US" sz="2800" dirty="0"/>
              <a:t>대표자 연락처</a:t>
            </a:r>
            <a:r>
              <a:rPr lang="en-US" altLang="ko-KR" sz="2800" dirty="0"/>
              <a:t>, </a:t>
            </a:r>
            <a:r>
              <a:rPr lang="ko-KR" altLang="en-US" sz="2800" dirty="0"/>
              <a:t>홈페이지 주소</a:t>
            </a:r>
          </a:p>
          <a:p>
            <a:pPr algn="l"/>
            <a:endParaRPr lang="ko-KR" altLang="en-US" sz="2800" dirty="0"/>
          </a:p>
          <a:p>
            <a:pPr algn="l"/>
            <a:r>
              <a:rPr lang="ko-KR" altLang="en-US" sz="3200" b="1" dirty="0"/>
              <a:t>창원시 공연행사 정보 </a:t>
            </a:r>
            <a:r>
              <a:rPr lang="en-US" altLang="ko-KR" sz="3200" b="1" dirty="0"/>
              <a:t>- 2016.02.17 </a:t>
            </a:r>
            <a:r>
              <a:rPr lang="ko-KR" altLang="en-US" sz="3200" b="1" dirty="0"/>
              <a:t>수정</a:t>
            </a:r>
          </a:p>
          <a:p>
            <a:pPr algn="l"/>
            <a:r>
              <a:rPr lang="ko-KR" altLang="en-US" sz="2800" dirty="0"/>
              <a:t>행사명</a:t>
            </a:r>
            <a:r>
              <a:rPr lang="en-US" altLang="ko-KR" sz="2800" dirty="0"/>
              <a:t>, </a:t>
            </a:r>
            <a:r>
              <a:rPr lang="ko-KR" altLang="en-US" sz="2800" dirty="0"/>
              <a:t>장소</a:t>
            </a:r>
            <a:r>
              <a:rPr lang="en-US" altLang="ko-KR" sz="2800" dirty="0"/>
              <a:t>, </a:t>
            </a:r>
            <a:r>
              <a:rPr lang="ko-KR" altLang="en-US" sz="2800" dirty="0"/>
              <a:t>행사내용</a:t>
            </a:r>
            <a:r>
              <a:rPr lang="en-US" altLang="ko-KR" sz="2800" dirty="0"/>
              <a:t>(</a:t>
            </a:r>
            <a:r>
              <a:rPr lang="ko-KR" altLang="en-US" sz="2800" dirty="0"/>
              <a:t>피아노협주곡 </a:t>
            </a:r>
            <a:r>
              <a:rPr lang="en-US" altLang="ko-KR" sz="2800" dirty="0"/>
              <a:t>19</a:t>
            </a:r>
            <a:r>
              <a:rPr lang="ko-KR" altLang="en-US" sz="2800" dirty="0"/>
              <a:t>번등 연주</a:t>
            </a:r>
            <a:r>
              <a:rPr lang="en-US" altLang="ko-KR" sz="2800" dirty="0"/>
              <a:t>…) </a:t>
            </a:r>
            <a:r>
              <a:rPr lang="ko-KR" altLang="en-US" sz="2800" dirty="0"/>
              <a:t>일시</a:t>
            </a:r>
            <a:r>
              <a:rPr lang="en-US" altLang="ko-KR" sz="2800" dirty="0"/>
              <a:t>, </a:t>
            </a:r>
            <a:r>
              <a:rPr lang="ko-KR" altLang="en-US" sz="2800" dirty="0"/>
              <a:t>요금</a:t>
            </a:r>
            <a:r>
              <a:rPr lang="en-US" altLang="ko-KR" sz="2800" dirty="0"/>
              <a:t>, </a:t>
            </a:r>
            <a:r>
              <a:rPr lang="ko-KR" altLang="en-US" sz="2800" dirty="0"/>
              <a:t>주차장</a:t>
            </a:r>
          </a:p>
          <a:p>
            <a:pPr algn="l"/>
            <a:endParaRPr lang="ko-KR" altLang="en-US" sz="2800" dirty="0"/>
          </a:p>
          <a:p>
            <a:pPr algn="l"/>
            <a:r>
              <a:rPr lang="ko-KR" altLang="en-US" sz="3200" b="1" dirty="0"/>
              <a:t>무인민원발급기 설치 현황 </a:t>
            </a:r>
            <a:r>
              <a:rPr lang="en-US" altLang="ko-KR" sz="3200" b="1" dirty="0"/>
              <a:t>- 2015.12.20 </a:t>
            </a:r>
            <a:r>
              <a:rPr lang="ko-KR" altLang="en-US" sz="3200" b="1" dirty="0"/>
              <a:t>수정</a:t>
            </a:r>
          </a:p>
          <a:p>
            <a:pPr algn="l"/>
            <a:r>
              <a:rPr lang="ko-KR" altLang="en-US" sz="2800" dirty="0"/>
              <a:t> </a:t>
            </a:r>
            <a:r>
              <a:rPr lang="en-US" altLang="ko-KR" sz="2800" dirty="0"/>
              <a:t>- </a:t>
            </a:r>
            <a:r>
              <a:rPr lang="ko-KR" altLang="en-US" sz="2800" dirty="0"/>
              <a:t>마산회원구</a:t>
            </a:r>
            <a:r>
              <a:rPr lang="en-US" altLang="ko-KR" sz="2800" dirty="0"/>
              <a:t>, </a:t>
            </a:r>
            <a:r>
              <a:rPr lang="ko-KR" altLang="en-US" sz="2800" dirty="0"/>
              <a:t>마산합포구</a:t>
            </a:r>
            <a:r>
              <a:rPr lang="en-US" altLang="ko-KR" sz="2800" dirty="0"/>
              <a:t>, </a:t>
            </a:r>
            <a:r>
              <a:rPr lang="ko-KR" altLang="en-US" sz="2800" dirty="0"/>
              <a:t>진해구</a:t>
            </a:r>
            <a:r>
              <a:rPr lang="en-US" altLang="ko-KR" sz="2800" dirty="0"/>
              <a:t>, </a:t>
            </a:r>
            <a:r>
              <a:rPr lang="ko-KR" altLang="en-US" sz="2800" dirty="0"/>
              <a:t>의창구</a:t>
            </a:r>
          </a:p>
          <a:p>
            <a:pPr algn="l"/>
            <a:endParaRPr lang="ko-KR" altLang="en-US" sz="2800" dirty="0"/>
          </a:p>
          <a:p>
            <a:pPr algn="l"/>
            <a:r>
              <a:rPr lang="ko-KR" altLang="en-US" sz="3200" b="1" dirty="0"/>
              <a:t>창원시 전통시장 현황 </a:t>
            </a:r>
            <a:r>
              <a:rPr lang="en-US" altLang="ko-KR" sz="3200" b="1" dirty="0"/>
              <a:t>(CSV) - 2015.12.20 </a:t>
            </a:r>
            <a:r>
              <a:rPr lang="ko-KR" altLang="en-US" sz="3200" b="1" dirty="0"/>
              <a:t>수정</a:t>
            </a:r>
          </a:p>
          <a:p>
            <a:pPr algn="l"/>
            <a:r>
              <a:rPr lang="ko-KR" altLang="en-US" sz="2800" dirty="0"/>
              <a:t>시장 위치</a:t>
            </a:r>
            <a:r>
              <a:rPr lang="en-US" altLang="ko-KR" sz="2800" dirty="0"/>
              <a:t>(</a:t>
            </a:r>
            <a:r>
              <a:rPr lang="ko-KR" altLang="en-US" sz="2800" dirty="0"/>
              <a:t>좌표</a:t>
            </a:r>
            <a:r>
              <a:rPr lang="en-US" altLang="ko-KR" sz="2800" dirty="0"/>
              <a:t>), </a:t>
            </a:r>
            <a:r>
              <a:rPr lang="ko-KR" altLang="en-US" sz="2800" dirty="0"/>
              <a:t>시장 개설 주기</a:t>
            </a:r>
            <a:r>
              <a:rPr lang="en-US" altLang="ko-KR" sz="2800" dirty="0"/>
              <a:t>, </a:t>
            </a:r>
            <a:r>
              <a:rPr lang="ko-KR" altLang="en-US" sz="2800" dirty="0"/>
              <a:t>취급 품목</a:t>
            </a:r>
            <a:r>
              <a:rPr lang="en-US" altLang="ko-KR" sz="2800" dirty="0"/>
              <a:t>, </a:t>
            </a:r>
            <a:r>
              <a:rPr lang="ko-KR" altLang="en-US" sz="2800" dirty="0"/>
              <a:t>사용 가능 상품권</a:t>
            </a:r>
            <a:r>
              <a:rPr lang="en-US" altLang="ko-KR" sz="2800" dirty="0"/>
              <a:t>, </a:t>
            </a:r>
            <a:r>
              <a:rPr lang="ko-KR" altLang="en-US" sz="2800" dirty="0"/>
              <a:t>공중화장실</a:t>
            </a:r>
            <a:r>
              <a:rPr lang="en-US" altLang="ko-KR" sz="2800" dirty="0"/>
              <a:t>, </a:t>
            </a:r>
            <a:r>
              <a:rPr lang="ko-KR" altLang="en-US" sz="2800" dirty="0"/>
              <a:t>주차장</a:t>
            </a:r>
          </a:p>
          <a:p>
            <a:pPr algn="l"/>
            <a:endParaRPr lang="ko-KR" altLang="en-US" sz="2800" dirty="0"/>
          </a:p>
          <a:p>
            <a:pPr algn="l"/>
            <a:r>
              <a:rPr lang="ko-KR" altLang="en-US" sz="3200" b="1" dirty="0"/>
              <a:t>창원시 도시공원정보 </a:t>
            </a:r>
            <a:r>
              <a:rPr lang="en-US" altLang="ko-KR" sz="3200" b="1" dirty="0"/>
              <a:t>- 2015.12.19 </a:t>
            </a:r>
            <a:r>
              <a:rPr lang="ko-KR" altLang="en-US" sz="3200" b="1" dirty="0"/>
              <a:t>수정</a:t>
            </a:r>
          </a:p>
          <a:p>
            <a:pPr algn="l"/>
            <a:r>
              <a:rPr lang="ko-KR" altLang="en-US" sz="2800" dirty="0"/>
              <a:t>공원 위치</a:t>
            </a:r>
            <a:r>
              <a:rPr lang="en-US" altLang="ko-KR" sz="2800" dirty="0"/>
              <a:t>(</a:t>
            </a:r>
            <a:r>
              <a:rPr lang="ko-KR" altLang="en-US" sz="2800" dirty="0"/>
              <a:t>좌표</a:t>
            </a:r>
            <a:r>
              <a:rPr lang="en-US" altLang="ko-KR" sz="2800" dirty="0"/>
              <a:t>, </a:t>
            </a:r>
            <a:r>
              <a:rPr lang="ko-KR" altLang="en-US" sz="2800" dirty="0"/>
              <a:t>주소</a:t>
            </a:r>
            <a:r>
              <a:rPr lang="en-US" altLang="ko-KR" sz="2800" dirty="0"/>
              <a:t>), </a:t>
            </a:r>
            <a:r>
              <a:rPr lang="ko-KR" altLang="en-US" sz="2800" dirty="0"/>
              <a:t>공원보유운동시설</a:t>
            </a:r>
            <a:r>
              <a:rPr lang="en-US" altLang="ko-KR" sz="2800" dirty="0"/>
              <a:t>(</a:t>
            </a:r>
            <a:r>
              <a:rPr lang="ko-KR" altLang="en-US" sz="2800" dirty="0"/>
              <a:t>배드민턴장</a:t>
            </a:r>
            <a:r>
              <a:rPr lang="en-US" altLang="ko-KR" sz="2800" dirty="0"/>
              <a:t>, </a:t>
            </a:r>
            <a:r>
              <a:rPr lang="ko-KR" altLang="en-US" sz="2800" dirty="0"/>
              <a:t>정구장</a:t>
            </a:r>
            <a:r>
              <a:rPr lang="en-US" altLang="ko-KR" sz="2800" dirty="0"/>
              <a:t>, </a:t>
            </a:r>
            <a:r>
              <a:rPr lang="ko-KR" altLang="en-US" sz="2800" dirty="0"/>
              <a:t>농구장 등</a:t>
            </a:r>
            <a:r>
              <a:rPr lang="en-US" altLang="ko-KR" sz="2800" dirty="0"/>
              <a:t>…), </a:t>
            </a:r>
            <a:r>
              <a:rPr lang="ko-KR" altLang="en-US" sz="2800" dirty="0"/>
              <a:t>주차장</a:t>
            </a:r>
            <a:r>
              <a:rPr lang="en-US" altLang="ko-KR" sz="2800" dirty="0"/>
              <a:t>, </a:t>
            </a:r>
            <a:r>
              <a:rPr lang="ko-KR" altLang="en-US" sz="2800" dirty="0"/>
              <a:t>화장실</a:t>
            </a:r>
            <a:r>
              <a:rPr lang="en-US" altLang="ko-KR" sz="2800" dirty="0"/>
              <a:t>, </a:t>
            </a:r>
            <a:r>
              <a:rPr lang="ko-KR" altLang="en-US" sz="2800" dirty="0"/>
              <a:t>음수대</a:t>
            </a:r>
          </a:p>
          <a:p>
            <a:pPr algn="l"/>
            <a:endParaRPr lang="ko-KR" altLang="en-US" sz="2800" dirty="0"/>
          </a:p>
          <a:p>
            <a:pPr algn="l"/>
            <a:r>
              <a:rPr lang="ko-KR" altLang="en-US" sz="3200" b="1" dirty="0"/>
              <a:t>창원시 관내 구청별 화물운송 주선업체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이사업체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현황 </a:t>
            </a:r>
            <a:r>
              <a:rPr lang="en-US" altLang="ko-KR" sz="3200" b="1" dirty="0"/>
              <a:t>- 2015.03.31</a:t>
            </a:r>
          </a:p>
          <a:p>
            <a:pPr algn="l"/>
            <a:r>
              <a:rPr lang="ko-KR" altLang="en-US" sz="2800" dirty="0"/>
              <a:t>해당구</a:t>
            </a:r>
            <a:r>
              <a:rPr lang="en-US" altLang="ko-KR" sz="2800" dirty="0"/>
              <a:t>, </a:t>
            </a:r>
            <a:r>
              <a:rPr lang="ko-KR" altLang="en-US" sz="2800" dirty="0"/>
              <a:t>업체명</a:t>
            </a:r>
            <a:r>
              <a:rPr lang="en-US" altLang="ko-KR" sz="2800" dirty="0"/>
              <a:t>, </a:t>
            </a:r>
            <a:r>
              <a:rPr lang="ko-KR" altLang="en-US" sz="2800" dirty="0"/>
              <a:t>대표자</a:t>
            </a:r>
            <a:r>
              <a:rPr lang="en-US" altLang="ko-KR" sz="2800" dirty="0"/>
              <a:t>, </a:t>
            </a:r>
            <a:r>
              <a:rPr lang="ko-KR" altLang="en-US" sz="2800" dirty="0" smtClean="0"/>
              <a:t>주소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372490" y="173977"/>
            <a:ext cx="1030353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공공데이터</a:t>
            </a:r>
            <a:r>
              <a:rPr kumimoji="0" lang="en-US" altLang="ko-KR" sz="4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(</a:t>
            </a:r>
            <a:r>
              <a:rPr kumimoji="0" lang="en-US" altLang="ko-KR" sz="4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Data.go.kr</a:t>
            </a:r>
            <a:r>
              <a:rPr kumimoji="0" lang="en-US" altLang="ko-KR" sz="4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)</a:t>
            </a:r>
            <a:r>
              <a:rPr kumimoji="0" lang="en-US" altLang="ko-KR" sz="4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 – </a:t>
            </a:r>
            <a:r>
              <a:rPr kumimoji="0" lang="ko-KR" altLang="en-US" sz="4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창원시 관련 정보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176163709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384</Words>
  <Application>Microsoft Macintosh PowerPoint</Application>
  <PresentationFormat>Custom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White</vt:lpstr>
      <vt:lpstr>공동프로젝트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공동프로젝트</dc:title>
  <cp:lastModifiedBy>Qufe</cp:lastModifiedBy>
  <cp:revision>6</cp:revision>
  <dcterms:modified xsi:type="dcterms:W3CDTF">2016-08-29T09:53:38Z</dcterms:modified>
</cp:coreProperties>
</file>