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29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08C0C-F63E-9C4F-AFB9-DFF6A0DF3ECC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7B28D-7CBB-1142-AAF1-4C6430565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35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5EE3B-70C9-438A-BE16-C01ADFD54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DC04B2-A3F6-42BE-4062-AB284C8E4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43C450-D9BF-0475-8B4F-19A8B829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0E69-ED38-A74F-9F4B-BFF006B9D46B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69EEC-F543-4729-0134-FF048845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5DC026-B9E5-1F6A-5FCB-2A135FC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4400" y="3175"/>
            <a:ext cx="1117600" cy="365125"/>
          </a:xfrm>
        </p:spPr>
        <p:txBody>
          <a:bodyPr/>
          <a:lstStyle>
            <a:lvl1pPr>
              <a:defRPr sz="3200"/>
            </a:lvl1pPr>
          </a:lstStyle>
          <a:p>
            <a:fld id="{6D170D71-B295-9743-95F3-B149E4DA3A2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3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B35F9-DE35-AD53-8D44-3E646362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43F3F2-E04D-EF49-6AF7-BD0B5056E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933F-25EE-B097-F6B1-4FFF9277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4B9-08B6-474E-9D4F-03A7AB3C0718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7884D-9136-65BE-BFF5-0125024F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A23189-619C-6C97-C7F6-052488EB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F09F92-711C-5C6F-570A-A6D3FAC62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26C7F8-B3E6-3C22-5423-5FFA61EE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EB6A7-B361-A50E-1566-A4AE705B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5D0-8DDD-A940-83C6-3686A885AD33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58487-0706-D25F-6D4F-63E39CF6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C41A8-16B5-DE64-8265-9D9187A3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FC764-2076-2938-B3F4-2E012C93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56447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DB8965-CC05-8F93-AD1D-E77BBD9F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6447"/>
            <a:ext cx="12192000" cy="57015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  <a:p>
            <a:pPr lvl="0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32360-CD40-0D47-90CE-517D7CB0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34076"/>
            <a:ext cx="2743200" cy="365125"/>
          </a:xfrm>
        </p:spPr>
        <p:txBody>
          <a:bodyPr/>
          <a:lstStyle>
            <a:lvl1pPr>
              <a:defRPr sz="3200"/>
            </a:lvl1pPr>
          </a:lstStyle>
          <a:p>
            <a:fld id="{6D170D71-B295-9743-95F3-B149E4DA3A2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915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5BB2D-69C4-2A63-5180-753DC4C9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05752-A5A7-C362-B1A5-6B3CA559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72AC7-DBA0-49B5-5837-6BB46E4C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34F-B41E-E646-BC71-40F73514DE9D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79E8B-0FB0-D12F-3D43-3C801E4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9D47D-CB52-044F-A5C0-2D83EF6E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8F07D-6185-4185-2702-7C0A0B39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17E2F-EC67-D161-4A58-B6DD2BC5D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4C7C30-AA22-F823-A739-6E0520AF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5C9F0-5F0D-7022-2CDA-F7086D47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6625-331D-5943-8A77-F661FCAD1325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B60127-7FBC-F7E6-D46F-A14D74B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82F57-2A0D-88E1-8918-94AFB4B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3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5A8C8-241B-5116-5027-BD2A5A2B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42E9CA-7D8C-B7EF-DB73-0B07C780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F098EA-502F-ABE4-48A4-75190119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8160FE-4084-C90E-8F78-1E7EDB712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C547E3-4BD8-0D2A-4F64-E9250CCE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701E52-02E6-9C27-D638-662624AE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F87D-F8AB-054B-B65F-FD96750FA445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4DB3EB-5DE2-0117-2335-F9AA47BB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44389D-79ED-D674-0259-56FF05DC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5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D03EE-5CC6-FD4A-7AE6-3C1E52F2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DF1B01-097F-CB6F-C7CF-188108B6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F915-CBA1-F14D-969F-EAB57AFBFF36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0B9341-8D3C-E12D-3344-F2E89976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E6CDE9-A472-820A-3961-230E33E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28A21A-284B-CA65-F2D4-19F5FB31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E5E6-66AB-C040-B1DC-0DC6D568D1E8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5C5E9B-0EBB-3950-24FF-430B556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9E3224-CB6A-8C67-9FED-60CD5F3E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0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5A2E1-F615-CA21-3EB4-0DC3A8FF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8292D-B362-FB81-EACC-A54635AE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C3023B-FA4E-37F7-0ACC-B3FEDD4A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7F82B-A808-A9C0-D8C8-137085BF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4257-E66D-4E46-AE66-314B0192C0BD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8D9055-0D40-115C-2B53-9D7CCE3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9515D7-1B8A-708F-D401-EE901C70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5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33423-57CE-6097-631B-5ED121E0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874F64-8FCC-D395-1958-76285A652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B5E2EC-CB5F-34C7-7CDB-0F28992D2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9782D5-5634-8EA1-49E1-CB14C53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16FA-2994-4E49-B909-AE381B5BEE9F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BBE62A-8182-2030-2FEC-3252C08A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3FE1E8-7136-30AE-A289-9EB2A7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7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271A5-68FA-D4EF-D4F8-333F5FD0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A9AE0-17BD-D371-EC5E-D5F8B7DC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9E904-6F27-CBB1-CB63-B1E30528D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A011-E0DA-AD42-B9AA-6ADCD0760B89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5AF48-87F2-10A7-8D4A-6B0A619C0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A8813-6986-518E-4041-A3D65596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115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0D71-B295-9743-95F3-B149E4DA3A2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90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7BBF6-87B8-2609-2383-7EB2EBC7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会話シミュレーター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3E03D1-0C77-E19A-FE5F-3616A583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0D71-B295-9743-95F3-B149E4DA3A24}" type="slidenum">
              <a:rPr lang="ja-JP" altLang="en-US" smtClean="0"/>
              <a:pPr/>
              <a:t>0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6A8D4C-FC84-A02B-3E24-4049A6C35A8E}"/>
              </a:ext>
            </a:extLst>
          </p:cNvPr>
          <p:cNvSpPr txBox="1"/>
          <p:nvPr/>
        </p:nvSpPr>
        <p:spPr>
          <a:xfrm>
            <a:off x="198159" y="1642272"/>
            <a:ext cx="4512064" cy="1015663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初対面同士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合コン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グループディスカッション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64DF81-8FAF-57AF-2A15-2778D55940E1}"/>
              </a:ext>
            </a:extLst>
          </p:cNvPr>
          <p:cNvSpPr txBox="1"/>
          <p:nvPr/>
        </p:nvSpPr>
        <p:spPr>
          <a:xfrm>
            <a:off x="198159" y="1202961"/>
            <a:ext cx="4512064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FFFF"/>
                </a:solidFill>
              </a:rPr>
              <a:t>様々なシチュエーションの会話</a:t>
            </a:r>
            <a:endParaRPr lang="en-US" altLang="ja-JP" sz="2400" dirty="0">
              <a:solidFill>
                <a:srgbClr val="FFFFFF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4EC1AD-A974-FC83-EC79-35EE5A51CB0B}"/>
              </a:ext>
            </a:extLst>
          </p:cNvPr>
          <p:cNvSpPr txBox="1"/>
          <p:nvPr/>
        </p:nvSpPr>
        <p:spPr>
          <a:xfrm>
            <a:off x="198159" y="3292049"/>
            <a:ext cx="273642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solidFill>
                  <a:srgbClr val="FFFFFF"/>
                </a:solidFill>
              </a:rPr>
              <a:t>細かい設定が可能</a:t>
            </a:r>
            <a:endParaRPr kumimoji="1" lang="en-US" altLang="ja-JP" sz="2400" b="1" dirty="0">
              <a:solidFill>
                <a:srgbClr val="FFFFF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256FE7-FEE0-6DF3-9902-4C43DFA53A77}"/>
              </a:ext>
            </a:extLst>
          </p:cNvPr>
          <p:cNvSpPr txBox="1"/>
          <p:nvPr/>
        </p:nvSpPr>
        <p:spPr>
          <a:xfrm>
            <a:off x="198160" y="3753714"/>
            <a:ext cx="4820094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詳細な場面　</a:t>
            </a:r>
            <a:r>
              <a:rPr kumimoji="1" lang="en-US" altLang="ja-JP" sz="2000" dirty="0"/>
              <a:t>e.g.</a:t>
            </a:r>
            <a:r>
              <a:rPr kumimoji="1" lang="ja-JP" altLang="en-US" sz="2000"/>
              <a:t>会社の内定者懇親会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人数、名前、性格、話題</a:t>
            </a:r>
            <a:endParaRPr kumimoji="1" lang="en-US" altLang="ja-JP" sz="20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E180F92-0238-5FCD-024E-9E7DD7100E88}"/>
              </a:ext>
            </a:extLst>
          </p:cNvPr>
          <p:cNvSpPr txBox="1">
            <a:spLocks/>
          </p:cNvSpPr>
          <p:nvPr/>
        </p:nvSpPr>
        <p:spPr>
          <a:xfrm>
            <a:off x="198159" y="5049547"/>
            <a:ext cx="5897841" cy="1015663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/>
              <a:t>自分の状況や得意不得意に合わせた</a:t>
            </a:r>
            <a:br>
              <a:rPr lang="en-US" altLang="ja-JP" sz="2000" b="1" dirty="0"/>
            </a:br>
            <a:r>
              <a:rPr lang="ja-JP" altLang="en-US" sz="2400" b="1">
                <a:solidFill>
                  <a:srgbClr val="FF0000"/>
                </a:solidFill>
              </a:rPr>
              <a:t>会話の練習、イメージトレーニング</a:t>
            </a:r>
            <a:r>
              <a:rPr lang="ja-JP" altLang="en-US" sz="2000" b="1"/>
              <a:t>がどこでもできる！！</a:t>
            </a:r>
            <a:endParaRPr lang="en-US" altLang="ja-JP" sz="2000" b="1" dirty="0"/>
          </a:p>
        </p:txBody>
      </p:sp>
      <p:pic>
        <p:nvPicPr>
          <p:cNvPr id="15" name="図 1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F8E687A6-0471-C3ED-18B3-E9FCCA21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7" y="1664627"/>
            <a:ext cx="5927724" cy="51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0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19249</TotalTime>
  <Words>55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会話シミュレーター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野中　勇希</dc:creator>
  <cp:lastModifiedBy>野中　勇希</cp:lastModifiedBy>
  <cp:revision>254</cp:revision>
  <dcterms:created xsi:type="dcterms:W3CDTF">2023-02-01T06:34:10Z</dcterms:created>
  <dcterms:modified xsi:type="dcterms:W3CDTF">2023-05-07T06:52:25Z</dcterms:modified>
</cp:coreProperties>
</file>