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79867-A9C6-4AF5-8CFA-0F9F6B8C9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システム開発個人企画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5AF9F2-276D-475F-B339-A52A49894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安部颯真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51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F15C4-0CAC-4507-8238-E4D69D26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副業</a:t>
            </a:r>
            <a:br>
              <a:rPr kumimoji="1" lang="en-US" altLang="ja-JP" dirty="0"/>
            </a:br>
            <a:r>
              <a:rPr kumimoji="1" lang="ja-JP" altLang="en-US" sz="2400" dirty="0"/>
              <a:t>サイドビジネス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1135F6-33D2-4E74-AF86-67BCF1AB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ここ最近副業に注目が集まっているのはご存じですか</a:t>
            </a:r>
            <a:r>
              <a:rPr lang="ja-JP" altLang="en-US" dirty="0"/>
              <a:t>？</a:t>
            </a:r>
            <a:endParaRPr lang="en-US" altLang="ja-JP" dirty="0"/>
          </a:p>
          <a:p>
            <a:r>
              <a:rPr kumimoji="1" lang="ja-JP" altLang="en-US" dirty="0"/>
              <a:t>海外、特にアメリカでは当たり前となっています。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 日本でも大手企業が副業を認め始めて話題となりました。　　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（ソフトバンクやライフネット生命など）</a:t>
            </a:r>
            <a:endParaRPr lang="en-US" altLang="ja-JP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dirty="0"/>
              <a:t>副業とはどんなものがあるのか 　　　　　　　　　　　　　　　　　</a:t>
            </a:r>
            <a:r>
              <a:rPr lang="ja-JP" altLang="en-US" b="0" i="0" strike="noStrike" dirty="0">
                <a:effectLst/>
                <a:latin typeface="+mn-ea"/>
              </a:rPr>
              <a:t>せどり・転売　</a:t>
            </a:r>
            <a:r>
              <a:rPr lang="ja-JP" altLang="en-US" dirty="0">
                <a:latin typeface="+mn-ea"/>
              </a:rPr>
              <a:t>ハンドメイド作品の販売</a:t>
            </a:r>
            <a:r>
              <a:rPr lang="ja-JP" altLang="en-US" b="0" i="0" strike="noStrike" dirty="0">
                <a:effectLst/>
                <a:latin typeface="+mn-ea"/>
              </a:rPr>
              <a:t>　</a:t>
            </a:r>
            <a:r>
              <a:rPr lang="ja-JP" altLang="en-US" dirty="0">
                <a:latin typeface="+mn-ea"/>
              </a:rPr>
              <a:t>ブログアフィリエイト　　　　　　</a:t>
            </a:r>
            <a:r>
              <a:rPr lang="en-US" altLang="ja-JP" dirty="0">
                <a:latin typeface="+mn-ea"/>
              </a:rPr>
              <a:t>YouTuber</a:t>
            </a:r>
            <a:r>
              <a:rPr lang="ja-JP" altLang="en-US" b="0" i="0" strike="noStrike" dirty="0">
                <a:effectLst/>
                <a:latin typeface="+mn-ea"/>
              </a:rPr>
              <a:t>　ライバー　動画編集</a:t>
            </a:r>
            <a:r>
              <a:rPr lang="ja-JP" altLang="en-US" dirty="0">
                <a:latin typeface="+mn-ea"/>
              </a:rPr>
              <a:t>　Ｗｅｂライター　データ入力　イラスト制作　</a:t>
            </a:r>
            <a:r>
              <a:rPr lang="ja-JP" altLang="en-US" b="0" i="0" strike="noStrike" dirty="0">
                <a:effectLst/>
                <a:latin typeface="+mn-ea"/>
              </a:rPr>
              <a:t>翻訳</a:t>
            </a:r>
            <a:r>
              <a:rPr lang="ja-JP" altLang="en-US" dirty="0">
                <a:latin typeface="+mn-ea"/>
              </a:rPr>
              <a:t>　投資　などがあります（コロナ禍ということで在宅でできることのみ書き出しました）</a:t>
            </a:r>
            <a:endParaRPr lang="ja-JP" altLang="en-US" b="0" i="0" dirty="0">
              <a:effectLst/>
              <a:latin typeface="+mn-ea"/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96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75991-1051-4002-B8ED-D5362A3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自分の</a:t>
            </a:r>
            <a:br>
              <a:rPr kumimoji="1" lang="en-US" altLang="ja-JP" dirty="0"/>
            </a:br>
            <a:r>
              <a:rPr lang="ja-JP" altLang="en-US" dirty="0"/>
              <a:t>特技</a:t>
            </a:r>
            <a:r>
              <a:rPr kumimoji="1" lang="ja-JP" altLang="en-US" dirty="0"/>
              <a:t>を教える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70FAB-C069-441B-951D-57EDA458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自分が指導者となり自分の特技を教える</a:t>
            </a:r>
            <a:endParaRPr lang="en-US" altLang="ja-JP" dirty="0"/>
          </a:p>
          <a:p>
            <a:r>
              <a:rPr lang="ja-JP" altLang="en-US" dirty="0"/>
              <a:t>新しい副業の形としてありだと思ったから</a:t>
            </a:r>
            <a:endParaRPr lang="en-US" altLang="ja-JP" dirty="0"/>
          </a:p>
          <a:p>
            <a:r>
              <a:rPr kumimoji="1" lang="ja-JP" altLang="en-US" dirty="0"/>
              <a:t>コロナ禍でもオンラインなので気にせずできるもの</a:t>
            </a:r>
            <a:endParaRPr kumimoji="1" lang="en-US" altLang="ja-JP" dirty="0"/>
          </a:p>
          <a:p>
            <a:r>
              <a:rPr kumimoji="1" lang="ja-JP" altLang="en-US" dirty="0"/>
              <a:t>マンツーマンの塾のような感じで１対</a:t>
            </a:r>
            <a:r>
              <a:rPr lang="ja-JP" altLang="en-US" dirty="0"/>
              <a:t>１</a:t>
            </a:r>
            <a:r>
              <a:rPr kumimoji="1" lang="ja-JP" altLang="en-US" dirty="0"/>
              <a:t>で得意な料理を教えてもいいですし、動画編集のやり方を教える、</a:t>
            </a:r>
            <a:r>
              <a:rPr lang="ja-JP" altLang="en-US" dirty="0"/>
              <a:t>また</a:t>
            </a:r>
            <a:r>
              <a:rPr lang="ja-JP" altLang="en-US" dirty="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学校のように</a:t>
            </a:r>
            <a:r>
              <a:rPr lang="en-US" altLang="ja-JP" dirty="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対多で料理教えるなど様々な教え方でできる。</a:t>
            </a:r>
            <a:endParaRPr lang="en-US" altLang="ja-JP" dirty="0">
              <a:solidFill>
                <a:srgbClr val="000000"/>
              </a:solidFill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AE4F45-D021-4E12-97D8-D1B64FF0E30F}"/>
              </a:ext>
            </a:extLst>
          </p:cNvPr>
          <p:cNvSpPr txBox="1"/>
          <p:nvPr/>
        </p:nvSpPr>
        <p:spPr>
          <a:xfrm>
            <a:off x="888630" y="1765300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企画　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75991-1051-4002-B8ED-D5362A3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どのように</a:t>
            </a:r>
            <a:br>
              <a:rPr kumimoji="1" lang="en-US" altLang="ja-JP" dirty="0"/>
            </a:br>
            <a:r>
              <a:rPr kumimoji="1" lang="ja-JP" altLang="en-US" dirty="0"/>
              <a:t>お金をもうけるのか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70FAB-C069-441B-951D-57EDA458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教える側の人が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時間いくらかを決めることができる。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（例　動画編集を教える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時間まで可能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</a:t>
            </a:r>
            <a:r>
              <a:rPr kumimoji="1" lang="en-US" altLang="ja-JP" dirty="0"/>
              <a:t>1</a:t>
            </a:r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r>
              <a:rPr kumimoji="1" lang="ja-JP" altLang="en-US" dirty="0"/>
              <a:t>円　）</a:t>
            </a:r>
            <a:endParaRPr kumimoji="1" lang="en-US" altLang="ja-JP" dirty="0"/>
          </a:p>
          <a:p>
            <a:r>
              <a:rPr kumimoji="1" lang="ja-JP" altLang="en-US" dirty="0"/>
              <a:t>逆に教えてもらうことを指定して募集かけることもできる。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自分が教えますという感じでの応募が何名か来たときは、募集をかけてた人がその中から一人選ぶ、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（例　</a:t>
            </a:r>
            <a:r>
              <a:rPr lang="en-US" altLang="ja-JP" dirty="0"/>
              <a:t>Java</a:t>
            </a:r>
            <a:r>
              <a:rPr lang="ja-JP" altLang="en-US" dirty="0"/>
              <a:t>のプログラムを教えてください。　</a:t>
            </a:r>
            <a:r>
              <a:rPr lang="en-US" altLang="ja-JP" dirty="0"/>
              <a:t>1</a:t>
            </a:r>
            <a:r>
              <a:rPr lang="ja-JP" altLang="en-US" dirty="0"/>
              <a:t>時間で</a:t>
            </a:r>
            <a:r>
              <a:rPr lang="en-US" altLang="ja-JP" dirty="0"/>
              <a:t>1800</a:t>
            </a:r>
            <a:r>
              <a:rPr lang="ja-JP" altLang="en-US" dirty="0"/>
              <a:t>円払　　　います）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39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64737-0B0C-4CE3-AA49-E0B763B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流れについて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C66A68-3695-4C86-A983-FB8DE0691DAB}"/>
              </a:ext>
            </a:extLst>
          </p:cNvPr>
          <p:cNvSpPr/>
          <p:nvPr/>
        </p:nvSpPr>
        <p:spPr>
          <a:xfrm>
            <a:off x="4855661" y="294622"/>
            <a:ext cx="1753299" cy="20553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自分が教えれる特技を表示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+</a:t>
            </a:r>
          </a:p>
          <a:p>
            <a:pPr algn="ctr"/>
            <a:r>
              <a:rPr kumimoji="1" lang="ja-JP" altLang="en-US" sz="1600" dirty="0"/>
              <a:t>教えれる時間帯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+</a:t>
            </a:r>
          </a:p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時間いくらか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表示する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8056840-2AF7-47EC-BD4D-B7D613941187}"/>
              </a:ext>
            </a:extLst>
          </p:cNvPr>
          <p:cNvSpPr/>
          <p:nvPr/>
        </p:nvSpPr>
        <p:spPr>
          <a:xfrm>
            <a:off x="146205" y="5088929"/>
            <a:ext cx="1753299" cy="1694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会員登録</a:t>
            </a:r>
            <a:endParaRPr kumimoji="1"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ニックネーム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メアド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パスワード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資格（どう確認する）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ほかにもいい案募集</a:t>
            </a:r>
            <a:endParaRPr kumimoji="1" lang="en-US" altLang="ja-JP" sz="12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A4F94DD-C92A-4BDE-AB07-6CAA34AC9A8A}"/>
              </a:ext>
            </a:extLst>
          </p:cNvPr>
          <p:cNvSpPr/>
          <p:nvPr/>
        </p:nvSpPr>
        <p:spPr>
          <a:xfrm>
            <a:off x="7167558" y="294622"/>
            <a:ext cx="1753299" cy="20553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何時間教えてもらいたいか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+</a:t>
            </a:r>
          </a:p>
          <a:p>
            <a:pPr algn="ctr"/>
            <a:r>
              <a:rPr kumimoji="1" lang="ja-JP" altLang="en-US" sz="1600" dirty="0"/>
              <a:t>何日の何時からがいいか（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日前までに予約）</a:t>
            </a:r>
            <a:endParaRPr kumimoji="1" lang="en-US" altLang="ja-JP" sz="1600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9981BD88-4DC6-41AF-9CA0-2B2F6F2E7463}"/>
              </a:ext>
            </a:extLst>
          </p:cNvPr>
          <p:cNvSpPr/>
          <p:nvPr/>
        </p:nvSpPr>
        <p:spPr>
          <a:xfrm rot="16200000">
            <a:off x="6640784" y="1133520"/>
            <a:ext cx="494950" cy="37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4B7513F-31D4-440E-B402-054CA2A9F21C}"/>
              </a:ext>
            </a:extLst>
          </p:cNvPr>
          <p:cNvSpPr/>
          <p:nvPr/>
        </p:nvSpPr>
        <p:spPr>
          <a:xfrm rot="16200000">
            <a:off x="8952681" y="1133520"/>
            <a:ext cx="494950" cy="37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E4867AF-692C-4F69-9B6A-B9CF714F1B81}"/>
              </a:ext>
            </a:extLst>
          </p:cNvPr>
          <p:cNvSpPr/>
          <p:nvPr/>
        </p:nvSpPr>
        <p:spPr>
          <a:xfrm>
            <a:off x="7167558" y="2965111"/>
            <a:ext cx="1753299" cy="20553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当日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10</a:t>
            </a:r>
            <a:r>
              <a:rPr kumimoji="1" lang="ja-JP" altLang="en-US" sz="1600" dirty="0"/>
              <a:t>分前に会話部屋で待機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71E5C5-755B-4788-9B42-5E6AF9974F2E}"/>
              </a:ext>
            </a:extLst>
          </p:cNvPr>
          <p:cNvSpPr/>
          <p:nvPr/>
        </p:nvSpPr>
        <p:spPr>
          <a:xfrm>
            <a:off x="9479455" y="294620"/>
            <a:ext cx="1753299" cy="20553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当日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10</a:t>
            </a:r>
            <a:r>
              <a:rPr kumimoji="1" lang="ja-JP" altLang="en-US" sz="1600" dirty="0"/>
              <a:t>分前に会話部屋で待機</a:t>
            </a:r>
            <a:endParaRPr kumimoji="1" lang="en-US" altLang="ja-JP" sz="16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650B4DB-02BD-4CAA-86D2-949494023223}"/>
              </a:ext>
            </a:extLst>
          </p:cNvPr>
          <p:cNvSpPr/>
          <p:nvPr/>
        </p:nvSpPr>
        <p:spPr>
          <a:xfrm>
            <a:off x="11042708" y="0"/>
            <a:ext cx="1149291" cy="864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入金方法　</a:t>
            </a:r>
            <a:endParaRPr kumimoji="1" lang="en-US" altLang="ja-JP" sz="1200" b="1" dirty="0"/>
          </a:p>
          <a:p>
            <a:pPr algn="ctr"/>
            <a:r>
              <a:rPr kumimoji="1" lang="ja-JP" altLang="en-US" sz="1200" b="1" dirty="0"/>
              <a:t>いつまでに入金など考え中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A87AD0F-8890-410C-AD99-057D3CC1C2DD}"/>
              </a:ext>
            </a:extLst>
          </p:cNvPr>
          <p:cNvSpPr/>
          <p:nvPr/>
        </p:nvSpPr>
        <p:spPr>
          <a:xfrm>
            <a:off x="6723831" y="154347"/>
            <a:ext cx="1077500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受講側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4825D41-75E5-459D-9789-467E3517E868}"/>
              </a:ext>
            </a:extLst>
          </p:cNvPr>
          <p:cNvSpPr/>
          <p:nvPr/>
        </p:nvSpPr>
        <p:spPr>
          <a:xfrm>
            <a:off x="4855661" y="2965114"/>
            <a:ext cx="1753299" cy="20553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教える資料の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準備する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+</a:t>
            </a:r>
          </a:p>
          <a:p>
            <a:pPr algn="ctr"/>
            <a:r>
              <a:rPr kumimoji="1" lang="ja-JP" altLang="en-US" sz="1600" dirty="0"/>
              <a:t>指定された予定と時間を空けておく</a:t>
            </a:r>
            <a:endParaRPr kumimoji="1" lang="en-US" altLang="ja-JP" sz="16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A4CAC5DD-8B6C-4480-B414-DB83B317FFBA}"/>
              </a:ext>
            </a:extLst>
          </p:cNvPr>
          <p:cNvSpPr/>
          <p:nvPr/>
        </p:nvSpPr>
        <p:spPr>
          <a:xfrm>
            <a:off x="5484835" y="2468768"/>
            <a:ext cx="494950" cy="37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98EEE2D-1243-4E24-808D-9FC184748187}"/>
              </a:ext>
            </a:extLst>
          </p:cNvPr>
          <p:cNvSpPr/>
          <p:nvPr/>
        </p:nvSpPr>
        <p:spPr>
          <a:xfrm>
            <a:off x="4562046" y="2776362"/>
            <a:ext cx="1227422" cy="37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教える側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164412FA-C855-4B20-A01C-7E4301ED8B8A}"/>
              </a:ext>
            </a:extLst>
          </p:cNvPr>
          <p:cNvSpPr/>
          <p:nvPr/>
        </p:nvSpPr>
        <p:spPr>
          <a:xfrm rot="16200000">
            <a:off x="6640784" y="3804010"/>
            <a:ext cx="494950" cy="37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CFB7430-4EA2-4BD5-9253-38A4C16B9A72}"/>
              </a:ext>
            </a:extLst>
          </p:cNvPr>
          <p:cNvSpPr/>
          <p:nvPr/>
        </p:nvSpPr>
        <p:spPr>
          <a:xfrm>
            <a:off x="7602055" y="2596896"/>
            <a:ext cx="1534122" cy="736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教える側が部屋を立てるのもあり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713D4C8C-FD13-422B-B1DD-F141C9E64B9C}"/>
              </a:ext>
            </a:extLst>
          </p:cNvPr>
          <p:cNvSpPr/>
          <p:nvPr/>
        </p:nvSpPr>
        <p:spPr>
          <a:xfrm rot="16200000">
            <a:off x="8958616" y="3804009"/>
            <a:ext cx="494950" cy="37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44E5EC-1200-4706-BFBD-87D57DBC170D}"/>
              </a:ext>
            </a:extLst>
          </p:cNvPr>
          <p:cNvSpPr/>
          <p:nvPr/>
        </p:nvSpPr>
        <p:spPr>
          <a:xfrm>
            <a:off x="10129272" y="2468768"/>
            <a:ext cx="494950" cy="37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F5909-F225-4F7D-9F3A-A647F4FB6DD0}"/>
              </a:ext>
            </a:extLst>
          </p:cNvPr>
          <p:cNvSpPr/>
          <p:nvPr/>
        </p:nvSpPr>
        <p:spPr>
          <a:xfrm>
            <a:off x="9479454" y="2965109"/>
            <a:ext cx="1753299" cy="20553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まず受講側が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評価を書き、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次に教える側が評価をする</a:t>
            </a:r>
            <a:endParaRPr kumimoji="1" lang="en-US" altLang="ja-JP" sz="16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538BE5C-5B15-49C3-A9F1-E18E2BC4F1D4}"/>
              </a:ext>
            </a:extLst>
          </p:cNvPr>
          <p:cNvSpPr/>
          <p:nvPr/>
        </p:nvSpPr>
        <p:spPr>
          <a:xfrm>
            <a:off x="2810312" y="5088929"/>
            <a:ext cx="1751734" cy="1694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物を売れる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特技についての本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特技で作ったもの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など</a:t>
            </a:r>
            <a:endParaRPr kumimoji="1" lang="en-US" altLang="ja-JP" sz="1400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D491D11-F18D-4F16-9234-ED7D59959E6F}"/>
              </a:ext>
            </a:extLst>
          </p:cNvPr>
          <p:cNvSpPr/>
          <p:nvPr/>
        </p:nvSpPr>
        <p:spPr>
          <a:xfrm>
            <a:off x="10376747" y="4621810"/>
            <a:ext cx="1751734" cy="67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プロフィールに自分の評価を出す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0ACEA05-FB6E-4B73-B638-D833F74F6D27}"/>
              </a:ext>
            </a:extLst>
          </p:cNvPr>
          <p:cNvSpPr/>
          <p:nvPr/>
        </p:nvSpPr>
        <p:spPr>
          <a:xfrm>
            <a:off x="9011404" y="5293454"/>
            <a:ext cx="1534122" cy="1490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なまえ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★★★☆☆</a:t>
            </a:r>
            <a:endParaRPr kumimoji="1" lang="en-US" altLang="ja-JP" sz="1400" dirty="0"/>
          </a:p>
          <a:p>
            <a:pPr algn="ctr"/>
            <a:r>
              <a:rPr kumimoji="1" lang="ja-JP" altLang="en-US" sz="1100" b="1" dirty="0"/>
              <a:t>いい評価　悪い評価</a:t>
            </a:r>
            <a:endParaRPr kumimoji="1" lang="en-US" altLang="ja-JP" sz="1100" b="1" dirty="0"/>
          </a:p>
          <a:p>
            <a:pPr algn="ctr"/>
            <a:endParaRPr kumimoji="1" lang="en-US" altLang="ja-JP" sz="1100" b="1" dirty="0"/>
          </a:p>
          <a:p>
            <a:pPr algn="ctr"/>
            <a:endParaRPr kumimoji="1" lang="en-US" altLang="ja-JP" sz="1100" b="1" dirty="0"/>
          </a:p>
          <a:p>
            <a:pPr algn="ctr"/>
            <a:endParaRPr kumimoji="1" lang="ja-JP" altLang="en-US" sz="1100" b="1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D68DD5A-209D-443A-98B8-F9724104F083}"/>
              </a:ext>
            </a:extLst>
          </p:cNvPr>
          <p:cNvSpPr/>
          <p:nvPr/>
        </p:nvSpPr>
        <p:spPr>
          <a:xfrm>
            <a:off x="9035820" y="6224108"/>
            <a:ext cx="1534122" cy="453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この評価欄を見て選べる</a:t>
            </a:r>
          </a:p>
        </p:txBody>
      </p:sp>
    </p:spTree>
    <p:extLst>
      <p:ext uri="{BB962C8B-B14F-4D97-AF65-F5344CB8AC3E}">
        <p14:creationId xmlns:p14="http://schemas.microsoft.com/office/powerpoint/2010/main" val="11987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78D2E-75D6-4EDA-A899-D6652861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1F40E-5076-4704-B410-EDA170A5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通話アプリ作ってみたい方は是非一緒に作ってみませんか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　　頼りないリーダーかもしれませんか頑張るので一緒に作って　　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　みませんか？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204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theme1.xml><?xml version="1.0" encoding="utf-8"?>
<a:theme xmlns:a="http://schemas.openxmlformats.org/drawingml/2006/main" name="アトラス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B3BD6C71C0AFC43AE5E7F75EBFFD4EA" ma:contentTypeVersion="8" ma:contentTypeDescription="新しいドキュメントを作成します。" ma:contentTypeScope="" ma:versionID="384fb4db1bbf7040eeaf16a5ca8fa6bc">
  <xsd:schema xmlns:xsd="http://www.w3.org/2001/XMLSchema" xmlns:xs="http://www.w3.org/2001/XMLSchema" xmlns:p="http://schemas.microsoft.com/office/2006/metadata/properties" xmlns:ns2="919750bb-aff9-490f-a42a-a41eac781ca0" xmlns:ns3="a8765f15-6cf0-47b7-97c5-33f4dfb49647" targetNamespace="http://schemas.microsoft.com/office/2006/metadata/properties" ma:root="true" ma:fieldsID="539309971cb8a4f90f7931b3dbe16ec1" ns2:_="" ns3:_="">
    <xsd:import namespace="919750bb-aff9-490f-a42a-a41eac781ca0"/>
    <xsd:import namespace="a8765f15-6cf0-47b7-97c5-33f4dfb4964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750bb-aff9-490f-a42a-a41eac781c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65f15-6cf0-47b7-97c5-33f4dfb496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19750bb-aff9-490f-a42a-a41eac781ca0">
      <UserInfo>
        <DisplayName>システム開発演習ⅡＢ／SD3A_abcc21 メンバー</DisplayName>
        <AccountId>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C2EBA58-6158-41A6-BF88-BB58AADED100}"/>
</file>

<file path=customXml/itemProps2.xml><?xml version="1.0" encoding="utf-8"?>
<ds:datastoreItem xmlns:ds="http://schemas.openxmlformats.org/officeDocument/2006/customXml" ds:itemID="{0BE13EB5-E19A-4175-AA30-DFFD3BBE0D41}"/>
</file>

<file path=customXml/itemProps3.xml><?xml version="1.0" encoding="utf-8"?>
<ds:datastoreItem xmlns:ds="http://schemas.openxmlformats.org/officeDocument/2006/customXml" ds:itemID="{E7350058-F00C-42C4-A815-3E8C58FADFC7}"/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TM16401371[[fn=アトラス]]</Template>
  <TotalTime>3577</TotalTime>
  <Words>472</Words>
  <Application>Microsoft Office PowerPoint</Application>
  <PresentationFormat>ワイド画面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 Light</vt:lpstr>
      <vt:lpstr>Rockwell</vt:lpstr>
      <vt:lpstr>Wingdings</vt:lpstr>
      <vt:lpstr>アトラス</vt:lpstr>
      <vt:lpstr>システム開発個人企画</vt:lpstr>
      <vt:lpstr>副業 サイドビジネス</vt:lpstr>
      <vt:lpstr>自分の 特技を教える</vt:lpstr>
      <vt:lpstr>どのように お金をもうけるのか</vt:lpstr>
      <vt:lpstr>流れについて</vt:lpstr>
      <vt:lpstr>最後に…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システム開発</dc:title>
  <dc:creator>安部 颯真</dc:creator>
  <cp:lastModifiedBy>安部 颯真</cp:lastModifiedBy>
  <cp:revision>38</cp:revision>
  <dcterms:created xsi:type="dcterms:W3CDTF">2021-09-22T07:26:03Z</dcterms:created>
  <dcterms:modified xsi:type="dcterms:W3CDTF">2021-09-30T02:47:27Z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0x0101006B3BD6C71C0AFC43AE5E7F75EBFFD4EA</vt:lpwstr>
  </property>
</Properties>
</file>