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notesMasterIdLst>
    <p:notesMasterId r:id="rId11"/>
  </p:notesMasterIdLst>
  <p:sldIdLst>
    <p:sldId id="265" r:id="rId5"/>
    <p:sldId id="258" r:id="rId6"/>
    <p:sldId id="267" r:id="rId7"/>
    <p:sldId id="264" r:id="rId8"/>
    <p:sldId id="268" r:id="rId9"/>
    <p:sldId id="266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CDEF"/>
    <a:srgbClr val="F9F3E1"/>
    <a:srgbClr val="F1DBF0"/>
    <a:srgbClr val="F3F3E7"/>
    <a:srgbClr val="E9EBD1"/>
    <a:srgbClr val="E7F3F2"/>
    <a:srgbClr val="F7D5F5"/>
    <a:srgbClr val="06071C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660"/>
  </p:normalViewPr>
  <p:slideViewPr>
    <p:cSldViewPr snapToGrid="0">
      <p:cViewPr varScale="1">
        <p:scale>
          <a:sx n="83" d="100"/>
          <a:sy n="83" d="100"/>
        </p:scale>
        <p:origin x="216" y="5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3CEAC-A6FB-48E6-BEE4-5333043F175A}" type="datetimeFigureOut">
              <a:rPr kumimoji="1" lang="ja-JP" altLang="en-US" smtClean="0"/>
              <a:t>2025/7/31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8D215-BBD1-4407-B4EF-A80B44B4C0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765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1374DE-AA8B-5DE0-2200-F0D17D836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604C78AE-FDAA-11EC-12C7-BA841C8960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6DFB1192-E6FD-74A6-C027-8A7AB315ED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DB51CB7-9D37-EDC8-B776-E02B0CCF31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8D215-BBD1-4407-B4EF-A80B44B4C076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220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8D215-BBD1-4407-B4EF-A80B44B4C07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8832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F1D5E5-1C28-2645-A8A2-DA1406CA4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1EC62034-EE5C-E053-095C-D0CF72A25B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4334E95C-065E-99AE-9321-C903C9F0C5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51F37C4-341B-B111-DD60-9230E9EDBE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8D215-BBD1-4407-B4EF-A80B44B4C07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7504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04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0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3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4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94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7/31/2025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01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31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7/31/2025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1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84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47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cap="none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202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kern="1200" spc="12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 spc="9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 spc="9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 spc="9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600" kern="1200" spc="9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600" kern="1200" spc="9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タイトル 1">
            <a:extLst>
              <a:ext uri="{FF2B5EF4-FFF2-40B4-BE49-F238E27FC236}">
                <a16:creationId xmlns:a16="http://schemas.microsoft.com/office/drawing/2014/main" id="{24A8F0AA-628B-3962-A318-0AF965957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126" y="2096664"/>
            <a:ext cx="10733204" cy="13275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150000"/>
              </a:lnSpc>
            </a:pPr>
            <a:r>
              <a:rPr kumimoji="1" lang="ja-JP" altLang="en-US" sz="5400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/>
              </a:rPr>
              <a:t>前期</a:t>
            </a:r>
            <a:r>
              <a:rPr kumimoji="1" lang="en-US" altLang="ja-JP" sz="5400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/>
              </a:rPr>
              <a:t> </a:t>
            </a:r>
            <a:r>
              <a:rPr kumimoji="1" lang="ja-JP" altLang="en-US" sz="5400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/>
              </a:rPr>
              <a:t>最終発表会</a:t>
            </a:r>
            <a:endParaRPr kumimoji="1" lang="en-US" altLang="ja-JP" sz="5400" dirty="0">
              <a:solidFill>
                <a:srgbClr val="06071C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5" name="タイトル 3">
            <a:extLst>
              <a:ext uri="{FF2B5EF4-FFF2-40B4-BE49-F238E27FC236}">
                <a16:creationId xmlns:a16="http://schemas.microsoft.com/office/drawing/2014/main" id="{BF870FDC-CD4B-6AE2-554D-E8CB9C0C5637}"/>
              </a:ext>
            </a:extLst>
          </p:cNvPr>
          <p:cNvSpPr txBox="1">
            <a:spLocks/>
          </p:cNvSpPr>
          <p:nvPr/>
        </p:nvSpPr>
        <p:spPr>
          <a:xfrm>
            <a:off x="2144196" y="3729056"/>
            <a:ext cx="7822355" cy="843089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400" kern="1200" spc="12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kumimoji="0" lang="en-US" altLang="ja-JP" sz="2400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B2 Ⅱ-M </a:t>
            </a:r>
            <a:r>
              <a:rPr kumimoji="0" lang="ja-JP" altLang="en-US" sz="2400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岡﨑光希</a:t>
            </a:r>
          </a:p>
        </p:txBody>
      </p:sp>
    </p:spTree>
    <p:extLst>
      <p:ext uri="{BB962C8B-B14F-4D97-AF65-F5344CB8AC3E}">
        <p14:creationId xmlns:p14="http://schemas.microsoft.com/office/powerpoint/2010/main" val="4188064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56" name="Group 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Freeform: Shape 4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1" name="Freeform: Shape 4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2" name="Group 44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 75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64" name="Rectangle 10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5" name="Rectangle 108">
            <a:extLst>
              <a:ext uri="{FF2B5EF4-FFF2-40B4-BE49-F238E27FC236}">
                <a16:creationId xmlns:a16="http://schemas.microsoft.com/office/drawing/2014/main" id="{D690347A-6937-4F6D-93E3-D398D803D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6" name="Right Triangle 110">
            <a:extLst>
              <a:ext uri="{FF2B5EF4-FFF2-40B4-BE49-F238E27FC236}">
                <a16:creationId xmlns:a16="http://schemas.microsoft.com/office/drawing/2014/main" id="{DE6FA2BA-220F-4070-A46C-D437A6D24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Freeform: Shape 112">
            <a:extLst>
              <a:ext uri="{FF2B5EF4-FFF2-40B4-BE49-F238E27FC236}">
                <a16:creationId xmlns:a16="http://schemas.microsoft.com/office/drawing/2014/main" id="{B18D2A95-840F-45DF-AD93-5FA412FC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8" name="Freeform: Shape 114">
            <a:extLst>
              <a:ext uri="{FF2B5EF4-FFF2-40B4-BE49-F238E27FC236}">
                <a16:creationId xmlns:a16="http://schemas.microsoft.com/office/drawing/2014/main" id="{F92A3F2D-F424-43A3-88B0-FB258A0C1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9" name="Group 116">
            <a:extLst>
              <a:ext uri="{FF2B5EF4-FFF2-40B4-BE49-F238E27FC236}">
                <a16:creationId xmlns:a16="http://schemas.microsoft.com/office/drawing/2014/main" id="{E8BBA9B4-EF00-4579-A73A-061C5F902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2671F1C5-E931-49D9-9767-24576DE53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046BA41-68C0-40C2-BC53-B4CEE4497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76E7620-A012-4D01-82AC-46D48B7ED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5B0D3EE-EC46-46BC-91C4-5DF8E2395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6B0B37E-E738-4DEC-9C41-BF6269C06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3AFB8B0-64A4-4D83-9BD8-9E66B562B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D476192-29F6-47CF-BCF9-7380667EE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0DFCCF7-D983-4E21-9508-BD55CE628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A5B9C6DA-F76E-45A2-8BB3-40FAF6D8C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4210E6D-AADD-4805-A5EA-9A52D0D30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75DC64F-453E-4AEA-AE65-D99FAE789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8D802B56-7408-46D4-8EAA-BE6E22347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51C2DD0F-4A07-4510-B9BC-EE4560F6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788BD1-17A6-41DE-9EFA-533C6D3D7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9AC2388-5F15-4D60-B816-F7AC60F7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26E0780-8DF3-4637-8C1A-7A3E623B0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9CE402E-8C2D-4EC6-A180-FBF8116EE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5F8AC4E-9C7D-42D3-89A2-33C30FA51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7F715C8-AA23-4912-8669-61553682B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0F183C1D-030E-4775-9670-0936C809C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70DC51B-15B9-4F37-9BF3-F4E762B92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3834603-F0EF-42F7-8341-C4BF2931D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3E31C74-18A8-4EB2-8034-B2BF4C20E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63E618E4-2AD8-4E68-AEEE-8D11DC4D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CBF929-71E3-4CCC-A912-A0E1D135F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2AB384EE-8795-4C64-B229-D57CB4BAD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10E8CCD-425C-4DCD-A08B-8947BAC17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EDFBB1E-CA08-43FD-9A7A-F1B29EFDB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23D0689-9AC6-4F16-AFFD-D68F95A0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タイトル 3">
            <a:extLst>
              <a:ext uri="{FF2B5EF4-FFF2-40B4-BE49-F238E27FC236}">
                <a16:creationId xmlns:a16="http://schemas.microsoft.com/office/drawing/2014/main" id="{02556A9A-0B6F-640F-3073-1DDFB55E9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102" y="392563"/>
            <a:ext cx="10344840" cy="1325563"/>
          </a:xfrm>
        </p:spPr>
        <p:txBody>
          <a:bodyPr/>
          <a:lstStyle/>
          <a:p>
            <a:r>
              <a:rPr lang="ja-JP" altLang="en-US" dirty="0">
                <a:solidFill>
                  <a:schemeClr val="tx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やりたいこと</a:t>
            </a:r>
          </a:p>
        </p:txBody>
      </p:sp>
      <p:sp>
        <p:nvSpPr>
          <p:cNvPr id="5" name="タイトル 3">
            <a:extLst>
              <a:ext uri="{FF2B5EF4-FFF2-40B4-BE49-F238E27FC236}">
                <a16:creationId xmlns:a16="http://schemas.microsoft.com/office/drawing/2014/main" id="{20A5CE8D-15A6-018E-B1C4-3C3AA53105A3}"/>
              </a:ext>
            </a:extLst>
          </p:cNvPr>
          <p:cNvSpPr txBox="1">
            <a:spLocks/>
          </p:cNvSpPr>
          <p:nvPr/>
        </p:nvSpPr>
        <p:spPr>
          <a:xfrm>
            <a:off x="1111102" y="1916510"/>
            <a:ext cx="10452642" cy="392133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400" kern="1200" spc="12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ja-JP" sz="2000" u="sng" dirty="0">
                <a:solidFill>
                  <a:srgbClr val="06071C"/>
                </a:solidFill>
                <a:latin typeface="Wix Madefor Text" panose="020B0503020203020203" pitchFamily="34" charset="0"/>
                <a:ea typeface="BIZ UDゴシック" panose="020B0400000000000000" pitchFamily="49" charset="-128"/>
                <a:cs typeface="Wix Madefor Text" panose="020B0503020203020203" pitchFamily="34" charset="0"/>
              </a:rPr>
              <a:t>UART</a:t>
            </a:r>
            <a:r>
              <a:rPr kumimoji="0" lang="ja-JP" altLang="en-US" sz="2000" u="sng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通信の</a:t>
            </a:r>
            <a:r>
              <a:rPr kumimoji="0" lang="en-US" altLang="ja-JP" sz="2000" u="sng" dirty="0">
                <a:solidFill>
                  <a:srgbClr val="06071C"/>
                </a:solidFill>
                <a:latin typeface="Wix Madefor Text" panose="020B0503020203020203" pitchFamily="34" charset="0"/>
                <a:ea typeface="BIZ UDゴシック" panose="020B0400000000000000" pitchFamily="49" charset="-128"/>
                <a:cs typeface="Wix Madefor Text" panose="020B0503020203020203" pitchFamily="34" charset="0"/>
              </a:rPr>
              <a:t>LiDAR</a:t>
            </a:r>
            <a:r>
              <a:rPr kumimoji="0" lang="ja-JP" altLang="en-US" sz="2000" u="sng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のデータを読み取って</a:t>
            </a:r>
            <a:br>
              <a:rPr kumimoji="0" lang="en-US" altLang="ja-JP" sz="2000" u="sng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</a:br>
            <a:r>
              <a:rPr kumimoji="0" lang="ja-JP" altLang="en-US" sz="2000" u="sng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何かする</a:t>
            </a:r>
            <a:r>
              <a:rPr kumimoji="0" lang="en-US" altLang="ja-JP" sz="2000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(</a:t>
            </a:r>
            <a:r>
              <a:rPr kumimoji="0" lang="en-US" altLang="ja-JP" sz="2000" dirty="0">
                <a:solidFill>
                  <a:srgbClr val="06071C"/>
                </a:solidFill>
                <a:latin typeface="Wix Madefor Text" panose="020B0503020203020203" pitchFamily="34" charset="0"/>
                <a:ea typeface="BIZ UDゴシック" panose="020B0400000000000000" pitchFamily="49" charset="-128"/>
                <a:cs typeface="Wix Madefor Text" panose="020B0503020203020203" pitchFamily="34" charset="0"/>
              </a:rPr>
              <a:t>RANSAC</a:t>
            </a:r>
            <a:r>
              <a:rPr kumimoji="0" lang="ja-JP" altLang="en-US" sz="2000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など</a:t>
            </a:r>
            <a:r>
              <a:rPr kumimoji="0" lang="en-US" altLang="ja-JP" sz="2000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ja-JP" altLang="en-US" sz="2000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大量のデータを高速に捌くのは</a:t>
            </a:r>
            <a:r>
              <a:rPr kumimoji="0" lang="en-US" altLang="ja-JP" sz="2000" dirty="0">
                <a:solidFill>
                  <a:srgbClr val="06071C"/>
                </a:solidFill>
                <a:latin typeface="Wix Madefor Text" panose="020B0503020203020203" pitchFamily="34" charset="0"/>
                <a:ea typeface="BIZ UDゴシック" panose="020B0400000000000000" pitchFamily="49" charset="-128"/>
                <a:cs typeface="Wix Madefor Text" panose="020B0503020203020203" pitchFamily="34" charset="0"/>
              </a:rPr>
              <a:t>FPGA</a:t>
            </a:r>
            <a:r>
              <a:rPr kumimoji="0" lang="ja-JP" altLang="en-US" sz="2000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の得意所のはず</a:t>
            </a:r>
            <a:endParaRPr kumimoji="0" lang="en-US" altLang="ja-JP" sz="2000" dirty="0">
              <a:solidFill>
                <a:srgbClr val="06071C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ja-JP" altLang="en-US" sz="2000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メモリが足りなさそうなのがネック</a:t>
            </a:r>
            <a:endParaRPr kumimoji="0" lang="en-US" altLang="ja-JP" sz="2000" dirty="0">
              <a:solidFill>
                <a:srgbClr val="06071C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ja-JP" altLang="en-US" sz="2000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小数の扱いもたいへんそう</a:t>
            </a:r>
            <a:br>
              <a:rPr kumimoji="0" lang="en-US" altLang="ja-JP" sz="2000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</a:br>
            <a:endParaRPr kumimoji="0" lang="en-US" altLang="ja-JP" sz="2000" dirty="0">
              <a:solidFill>
                <a:srgbClr val="06071C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ja-JP" altLang="en-US" sz="2000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調布祭で展示する</a:t>
            </a:r>
            <a:r>
              <a:rPr kumimoji="0" lang="en-US" altLang="ja-JP" sz="2000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(</a:t>
            </a:r>
            <a:r>
              <a:rPr kumimoji="0" lang="ja-JP" altLang="en-US" sz="2000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ロボメカ工房の</a:t>
            </a:r>
            <a:r>
              <a:rPr kumimoji="0" lang="en-US" altLang="ja-JP" sz="2000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)</a:t>
            </a:r>
            <a:r>
              <a:rPr kumimoji="0" lang="ja-JP" altLang="en-US" sz="2000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ロボットに</a:t>
            </a:r>
            <a:br>
              <a:rPr kumimoji="0" lang="en-US" altLang="ja-JP" sz="2000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</a:br>
            <a:r>
              <a:rPr kumimoji="0" lang="ja-JP" altLang="en-US" sz="2000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できたら組み込みたい</a:t>
            </a:r>
            <a:br>
              <a:rPr kumimoji="0" lang="en-US" altLang="ja-JP" sz="2000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</a:br>
            <a:r>
              <a:rPr kumimoji="0" lang="ja-JP" altLang="en-US" sz="2000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→ </a:t>
            </a:r>
            <a:r>
              <a:rPr kumimoji="0" lang="en-US" altLang="ja-JP" sz="2000" dirty="0">
                <a:solidFill>
                  <a:srgbClr val="06071C"/>
                </a:solidFill>
                <a:latin typeface="Wix Madefor Text" panose="020B0503020203020203" pitchFamily="34" charset="0"/>
                <a:ea typeface="BIZ UDゴシック" panose="020B0400000000000000" pitchFamily="49" charset="-128"/>
                <a:cs typeface="Wix Madefor Text" panose="020B0503020203020203" pitchFamily="34" charset="0"/>
              </a:rPr>
              <a:t>CANFD</a:t>
            </a:r>
            <a:r>
              <a:rPr kumimoji="0" lang="ja-JP" altLang="en-US" sz="2000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の実装が必要</a:t>
            </a:r>
            <a:endParaRPr kumimoji="0" lang="en-US" altLang="ja-JP" sz="2000" dirty="0">
              <a:solidFill>
                <a:srgbClr val="06071C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ja-JP" sz="100" dirty="0">
              <a:solidFill>
                <a:srgbClr val="06071C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pic>
        <p:nvPicPr>
          <p:cNvPr id="1026" name="Picture 2" descr="DTOF LD19レーザー測距センサキット(12 M)">
            <a:extLst>
              <a:ext uri="{FF2B5EF4-FFF2-40B4-BE49-F238E27FC236}">
                <a16:creationId xmlns:a16="http://schemas.microsoft.com/office/drawing/2014/main" id="{B17193B4-9A88-27D7-8F76-E2C1EB03D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6130" y="2252119"/>
            <a:ext cx="3236616" cy="3236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3">
            <a:extLst>
              <a:ext uri="{FF2B5EF4-FFF2-40B4-BE49-F238E27FC236}">
                <a16:creationId xmlns:a16="http://schemas.microsoft.com/office/drawing/2014/main" id="{E3CB1D7D-76A2-468E-C9C2-7376FBE505C8}"/>
              </a:ext>
            </a:extLst>
          </p:cNvPr>
          <p:cNvSpPr txBox="1">
            <a:spLocks/>
          </p:cNvSpPr>
          <p:nvPr/>
        </p:nvSpPr>
        <p:spPr>
          <a:xfrm>
            <a:off x="8481044" y="5295261"/>
            <a:ext cx="3206592" cy="45943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400" kern="1200" spc="12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kumimoji="0" lang="ja-JP" altLang="en-US" sz="1800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👆</a:t>
            </a:r>
            <a:r>
              <a:rPr kumimoji="0" lang="en-US" altLang="ja-JP" sz="1800" dirty="0" err="1">
                <a:solidFill>
                  <a:srgbClr val="06071C"/>
                </a:solidFill>
                <a:latin typeface="Wix Madefor Text" panose="020B0503020203020203" pitchFamily="34" charset="0"/>
                <a:ea typeface="BIZ UDゴシック" panose="020B0400000000000000" pitchFamily="49" charset="-128"/>
                <a:cs typeface="Wix Madefor Text" panose="020B0503020203020203" pitchFamily="34" charset="0"/>
              </a:rPr>
              <a:t>Aliexpress</a:t>
            </a:r>
            <a:r>
              <a:rPr kumimoji="0" lang="ja-JP" altLang="en-US" sz="1800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で</a:t>
            </a:r>
            <a:r>
              <a:rPr kumimoji="0" lang="en-US" altLang="ja-JP" sz="1800" dirty="0">
                <a:solidFill>
                  <a:srgbClr val="06071C"/>
                </a:solidFill>
                <a:latin typeface="Wix Madefor Text" panose="020B0503020203020203" pitchFamily="34" charset="0"/>
                <a:ea typeface="BIZ UDゴシック" panose="020B0400000000000000" pitchFamily="49" charset="-128"/>
                <a:cs typeface="Wix Madefor Text" panose="020B0503020203020203" pitchFamily="34" charset="0"/>
              </a:rPr>
              <a:t>1800</a:t>
            </a:r>
            <a:r>
              <a:rPr kumimoji="0" lang="ja-JP" altLang="en-US" sz="1800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円</a:t>
            </a:r>
            <a:endParaRPr kumimoji="0" lang="en-US" altLang="ja-JP" sz="100" dirty="0">
              <a:solidFill>
                <a:srgbClr val="06071C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2919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F4762A-43A5-04BB-3F9A-E96FA353D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7">
            <a:extLst>
              <a:ext uri="{FF2B5EF4-FFF2-40B4-BE49-F238E27FC236}">
                <a16:creationId xmlns:a16="http://schemas.microsoft.com/office/drawing/2014/main" id="{A67E7999-CB63-FAA1-E089-5220B9F75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60" name="Group 9">
            <a:extLst>
              <a:ext uri="{FF2B5EF4-FFF2-40B4-BE49-F238E27FC236}">
                <a16:creationId xmlns:a16="http://schemas.microsoft.com/office/drawing/2014/main" id="{5E586BA3-6BF6-8E93-FB60-C61885012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2F1719F-1393-8988-A274-00CD148CE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8BB8934-D8E2-6A59-B387-CBCB01DD04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BAB3C7A-9B78-0B7E-EAB1-E1536C267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75DC6E4-7530-2439-EAA5-7618AA7FF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754B189-A557-189A-082E-CA0DFE92CD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B72B0AC-DCE5-84B8-4FA7-BF1307978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54577CB-C5E0-5B75-2967-A9BF3D3E6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7948B7F-D870-82A2-7615-074C3B797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21E2A6E-461E-0B93-4009-2A15322E5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C02A9EA-F798-EBAA-36FD-2F76C873F7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B4DF311-6616-D98B-D4EA-F9525A5E9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CA29C80-5AF3-E7D5-18B3-572E6D567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A9D3318-535D-68DC-BA4D-9211DD9C8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CDEAE8E-D0D5-161F-1E49-2150BF2EA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78AEB63-3CE0-A481-BD42-98C254538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9487094-BAA7-F2C4-1BED-C3BCDFFDA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27A33E5-FD02-1C60-0EDA-819D5D9E5A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4CCDA00-4384-C970-B175-1163ECBE8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A26AB9B-B7AC-B7CB-28C1-59B5F736F6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2307D77-7777-9B84-F795-067541DCA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FB4A388-6257-B5BD-EA1B-08D73531A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3C849C6-5DB1-3E63-258C-DC7A51F35C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78C3CD8-8648-42DF-8474-E60CCB0D0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8D69B51-950D-7709-BA02-1F1070FD2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821551D-E17A-2AA7-8186-647FCA5DF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F905180-5F0D-8505-82B8-CBA946286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CD52318-E7CD-6A92-9645-AC20CFE2B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74B6502-0C7C-E9CB-1A1A-AA104D75F9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F93E253-D00C-E2E8-6C1C-E3CC747701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Freeform: Shape 40">
            <a:extLst>
              <a:ext uri="{FF2B5EF4-FFF2-40B4-BE49-F238E27FC236}">
                <a16:creationId xmlns:a16="http://schemas.microsoft.com/office/drawing/2014/main" id="{32596CC8-928A-52FA-2BB8-24CCAEA92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2" name="Freeform: Shape 42">
            <a:extLst>
              <a:ext uri="{FF2B5EF4-FFF2-40B4-BE49-F238E27FC236}">
                <a16:creationId xmlns:a16="http://schemas.microsoft.com/office/drawing/2014/main" id="{6411DD93-A0BD-5A96-305D-12F9F3CAF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3" name="Group 44">
            <a:extLst>
              <a:ext uri="{FF2B5EF4-FFF2-40B4-BE49-F238E27FC236}">
                <a16:creationId xmlns:a16="http://schemas.microsoft.com/office/drawing/2014/main" id="{B988D63D-9038-EDD9-BE5C-56A6BB074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6ECC083-6AD0-FFDC-35AB-E76CFCC11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16912C1-0A99-E5E7-894E-AF882E373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B4FF792-5DBD-5812-30B9-D6D632C86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9FD2EFB-BADB-780A-8AA8-DFF1F4E0D2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682C8FA-C175-67B5-85A9-8B0B3FDB5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3A8215B-6AE8-31BA-86CD-17A9F3ABC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1389464-1FA0-BB08-6805-AF5D17E710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15D692C-688B-CE1E-7FC5-9493C0F7B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106FE0B-E87F-47CC-CF4F-BA31FF29F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D8B6920-8F25-5418-D5BB-E1CBD1A448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91144A1-7B9E-0DD4-C0D8-418133BDE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9187D45-5A73-949F-16D4-95AD24384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301AEC3-DACD-75C1-A909-37ACF0417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A9AADAA-6040-3EA5-A0C7-39C72A5A0A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E832531-0078-27D3-3047-D55678DE8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05CBD67-E195-6939-076A-038097D5B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C745537-6832-38B9-9D86-F657A27EF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02A0DFC-E8A4-1DB2-8998-F8C3BFC03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67B987A-2903-223C-245C-09FEF05E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B79D998-CE5B-4135-F288-5BB5909AD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6CF3002-BA2A-E463-1CA1-6B57C3D6C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70D0FF6-07E4-3DE2-2F37-6125059BBA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4341BD9-1996-6C15-12DC-59964849E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EFD2C0B-9A5D-E22A-4851-D9AC4986C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D886301-4EF4-C720-63E1-523DB57B8D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C51EF41-5F86-4804-5382-9579FE190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759FCB5-77FD-B1AD-AF72-767F6B494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73D8B8E-2444-5E37-E77E-46460C5D5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CAC0C7D-940B-6310-E14D-A0B18B6E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Group 75">
            <a:extLst>
              <a:ext uri="{FF2B5EF4-FFF2-40B4-BE49-F238E27FC236}">
                <a16:creationId xmlns:a16="http://schemas.microsoft.com/office/drawing/2014/main" id="{0F1B7C52-57E4-AE28-A52D-AB1514ABE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38CBF78-7367-3D14-B33F-2C21C54E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C69FBD8-3CF7-B0E6-6324-43BC45CD1E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7A89226-2942-EBA2-B0C0-50867942C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8E40905-8E77-D47C-A803-A1EE5ED0C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6F1EEF1-EB90-B35B-FC2C-2D9C9234B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C46F220-820C-8260-E012-DD2B7AD09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50AB98E-3227-9195-909E-43A988961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FFF190B8-7882-AD6F-E6CA-FB2A2A26F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EAAED88-4031-7C58-9656-A0A9A782A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A7A1587-47F0-599A-709F-288D4AA3E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0FFB268-2A92-9AF8-A6C8-9C1CCA04F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B78C9C7-0576-628E-B677-C1F39218D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C031F57-7425-4005-E8E4-793AE6CA23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D8000AA-E0E5-EBD6-33D8-4ED02B49A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5C11BF6-CE7F-A0BA-CD8E-3C2AEDD0C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1E3A5C8-88F5-D52B-61D4-945D1DB22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7DCD708-6196-3E17-CFCC-31E1CA5ED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45C1B63-D927-D45E-4213-F7396E898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A5A3ECB-85D4-6CA1-C95C-2173064C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F032E33-20D4-F571-B6FD-3ABF1BADC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7C91D7C-A6A9-530C-6FEC-D838142F8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9F1E287-4335-80CB-1C7D-20778FDF8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0B1A0B09-8C5E-FB20-4938-AB4A7879B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5F51440-85F0-5605-545C-8E0CA679B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9FDD55F-5C64-D609-22BB-FB0A5E6481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0864BC8-FEC6-A138-C150-43AFB74A5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C8757C4-13B9-445B-3A6B-58FBFB496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6CE1A73-8FDB-5C43-82C9-9CF0D7D64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5ADB289-02F7-6EE7-0711-038C14627E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65" name="Rectangle 106">
            <a:extLst>
              <a:ext uri="{FF2B5EF4-FFF2-40B4-BE49-F238E27FC236}">
                <a16:creationId xmlns:a16="http://schemas.microsoft.com/office/drawing/2014/main" id="{41787DD7-7925-AA12-9D5D-E6C7D4AD61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6" name="Rectangle 108">
            <a:extLst>
              <a:ext uri="{FF2B5EF4-FFF2-40B4-BE49-F238E27FC236}">
                <a16:creationId xmlns:a16="http://schemas.microsoft.com/office/drawing/2014/main" id="{3C60CEE3-E408-A0B1-5263-193D39112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7" name="Right Triangle 110">
            <a:extLst>
              <a:ext uri="{FF2B5EF4-FFF2-40B4-BE49-F238E27FC236}">
                <a16:creationId xmlns:a16="http://schemas.microsoft.com/office/drawing/2014/main" id="{1B9033FA-C3CC-71E5-44E2-93EB4B4E3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3467" y="-284143"/>
            <a:ext cx="568289" cy="568289"/>
          </a:xfrm>
          <a:prstGeom prst="rtTriangl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Freeform: Shape 112">
            <a:extLst>
              <a:ext uri="{FF2B5EF4-FFF2-40B4-BE49-F238E27FC236}">
                <a16:creationId xmlns:a16="http://schemas.microsoft.com/office/drawing/2014/main" id="{E07E9555-A23F-75F1-F0DA-57D5D3D7D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88157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9" name="Freeform: Shape 114">
            <a:extLst>
              <a:ext uri="{FF2B5EF4-FFF2-40B4-BE49-F238E27FC236}">
                <a16:creationId xmlns:a16="http://schemas.microsoft.com/office/drawing/2014/main" id="{9DF39E6F-B58B-D316-3681-B74FE7489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70" name="Group 116">
            <a:extLst>
              <a:ext uri="{FF2B5EF4-FFF2-40B4-BE49-F238E27FC236}">
                <a16:creationId xmlns:a16="http://schemas.microsoft.com/office/drawing/2014/main" id="{04EBB8A5-328E-3FCE-EB02-8122A823A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B99CEB8-CBFF-8D84-18C4-FB64C9207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9C3FC55-C9FC-7198-D412-590A8D814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6F84686F-B5F5-3415-A33E-B8145D867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1A42150-5737-4ABD-4550-B46DBE27CC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573762F-9C0B-18AD-8785-73DB724A6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C3D06AAE-9CA6-6A49-049A-4BF9544796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D0A80ACB-400C-ADF2-813B-767FA07DCE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583E3719-799F-DFC3-7798-74CBD1928E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CB04447E-481E-1625-8AA9-C1AC348E0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5E5B766-E7EA-87EC-DEFE-0175B8E6B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1537F5E-1089-440B-1A91-766DAA8DA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6F0B6A6-9A9B-9D58-CC8B-E621DD727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E0948B4-4614-2868-97B6-4982175D58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9AF5D121-9A69-5617-2BFF-00F63215A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8F35A32D-99DE-19F3-78B5-3CB6BFB66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C760440-91B7-18EB-2CB1-C71AAF86A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79FAFD88-7862-91D7-87EF-A2815C4B4F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CD930984-8B33-29A5-9190-FADB0D2FB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5862665A-B67D-FB9A-6DA9-E50630079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D7A4744-A2AE-9BA8-32AE-DE735B259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46AAB5F0-2B80-2E1E-934C-4D6328856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99D81E2-B128-9265-C261-485716C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47317B3-3990-7158-F9E8-388814D43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767BEC5-B169-B434-1FE6-CF4A4A6329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C28AD498-B679-4CAF-FD4E-F1ECA03696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00971EA-40C9-EA81-C63E-B5488F0C9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59AA02CA-1168-A420-74F1-EF51AD276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E2E26BBE-B896-7F9E-99A8-FF52836B5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CB9B2613-55CF-639F-1752-A82A47E49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8C1428D9-52B0-AB50-1C43-1618F0D2C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9202"/>
            <a:ext cx="5344741" cy="73948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ja-JP" altLang="en-US" sz="5400" dirty="0">
                <a:solidFill>
                  <a:schemeClr val="tx2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  <a:cs typeface="Wix Madefor Text" panose="020B0503020203020203" pitchFamily="34" charset="0"/>
              </a:rPr>
              <a:t>できたこと①</a:t>
            </a:r>
            <a:endParaRPr kumimoji="1" lang="en-US" altLang="ja-JP" sz="5400" dirty="0">
              <a:solidFill>
                <a:schemeClr val="tx2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F0E247-0688-7B55-A6D4-6BB8456B97C3}"/>
              </a:ext>
            </a:extLst>
          </p:cNvPr>
          <p:cNvSpPr txBox="1"/>
          <p:nvPr/>
        </p:nvSpPr>
        <p:spPr>
          <a:xfrm>
            <a:off x="1487562" y="2005539"/>
            <a:ext cx="11563328" cy="7147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Wix Madefor Text" panose="020B0503020203020203" pitchFamily="34" charset="0"/>
                <a:ea typeface="BIZ UDゴシック" panose="020B0400000000000000" pitchFamily="49" charset="-128"/>
                <a:cs typeface="Wix Madefor Text" panose="020B0503020203020203" pitchFamily="34" charset="0"/>
              </a:rPr>
              <a:t>UART</a:t>
            </a:r>
            <a:r>
              <a:rPr lang="ja-JP" altLang="en-US" sz="2400" dirty="0">
                <a:latin typeface="BIZ UDゴシック" panose="020B0400000000000000" pitchFamily="49" charset="-128"/>
                <a:ea typeface="BIZ UDゴシック" panose="020B0400000000000000" pitchFamily="49" charset="-128"/>
                <a:cs typeface="Roboto"/>
              </a:rPr>
              <a:t>の実装</a:t>
            </a:r>
            <a:endParaRPr lang="en-US" altLang="ja-JP" sz="2400" dirty="0">
              <a:latin typeface="BIZ UDゴシック" panose="020B0400000000000000" pitchFamily="49" charset="-128"/>
              <a:ea typeface="BIZ UDゴシック" panose="020B0400000000000000" pitchFamily="49" charset="-128"/>
              <a:cs typeface="Roboto"/>
            </a:endParaRPr>
          </a:p>
        </p:txBody>
      </p:sp>
      <p:sp>
        <p:nvSpPr>
          <p:cNvPr id="7" name="フローチャート: 処理 6">
            <a:extLst>
              <a:ext uri="{FF2B5EF4-FFF2-40B4-BE49-F238E27FC236}">
                <a16:creationId xmlns:a16="http://schemas.microsoft.com/office/drawing/2014/main" id="{713D1029-7E04-905A-6ADA-C2482C1DB5E0}"/>
              </a:ext>
            </a:extLst>
          </p:cNvPr>
          <p:cNvSpPr/>
          <p:nvPr/>
        </p:nvSpPr>
        <p:spPr>
          <a:xfrm>
            <a:off x="1748286" y="2968307"/>
            <a:ext cx="9155502" cy="219111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Basys3</a:t>
            </a:r>
            <a:endParaRPr kumimoji="1" lang="ja-JP" altLang="en-US" dirty="0"/>
          </a:p>
        </p:txBody>
      </p:sp>
      <p:sp>
        <p:nvSpPr>
          <p:cNvPr id="4" name="フローチャート: 処理 3">
            <a:extLst>
              <a:ext uri="{FF2B5EF4-FFF2-40B4-BE49-F238E27FC236}">
                <a16:creationId xmlns:a16="http://schemas.microsoft.com/office/drawing/2014/main" id="{FA49E6BD-15D8-1BB6-A7B9-F64BB4562627}"/>
              </a:ext>
            </a:extLst>
          </p:cNvPr>
          <p:cNvSpPr/>
          <p:nvPr/>
        </p:nvSpPr>
        <p:spPr>
          <a:xfrm>
            <a:off x="2070340" y="3692106"/>
            <a:ext cx="2323381" cy="122084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RX</a:t>
            </a:r>
            <a:r>
              <a:rPr kumimoji="1" lang="ja-JP" altLang="en-US" dirty="0"/>
              <a:t> モジュール</a:t>
            </a:r>
            <a:endParaRPr kumimoji="1" lang="en-US" altLang="ja-JP" dirty="0"/>
          </a:p>
        </p:txBody>
      </p:sp>
      <p:sp>
        <p:nvSpPr>
          <p:cNvPr id="5" name="フローチャート: 処理 4">
            <a:extLst>
              <a:ext uri="{FF2B5EF4-FFF2-40B4-BE49-F238E27FC236}">
                <a16:creationId xmlns:a16="http://schemas.microsoft.com/office/drawing/2014/main" id="{7A227CE3-220F-3ECD-798E-F898268B9B08}"/>
              </a:ext>
            </a:extLst>
          </p:cNvPr>
          <p:cNvSpPr/>
          <p:nvPr/>
        </p:nvSpPr>
        <p:spPr>
          <a:xfrm>
            <a:off x="5021250" y="3692106"/>
            <a:ext cx="2323381" cy="122084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FIFO</a:t>
            </a:r>
            <a:endParaRPr kumimoji="1" lang="ja-JP" altLang="en-US" dirty="0"/>
          </a:p>
        </p:txBody>
      </p:sp>
      <p:sp>
        <p:nvSpPr>
          <p:cNvPr id="6" name="フローチャート: 処理 5">
            <a:extLst>
              <a:ext uri="{FF2B5EF4-FFF2-40B4-BE49-F238E27FC236}">
                <a16:creationId xmlns:a16="http://schemas.microsoft.com/office/drawing/2014/main" id="{4C559DE4-1070-236A-DAFE-F8159460568B}"/>
              </a:ext>
            </a:extLst>
          </p:cNvPr>
          <p:cNvSpPr/>
          <p:nvPr/>
        </p:nvSpPr>
        <p:spPr>
          <a:xfrm>
            <a:off x="7964776" y="3692106"/>
            <a:ext cx="2323381" cy="122084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TX</a:t>
            </a:r>
            <a:r>
              <a:rPr kumimoji="1" lang="ja-JP" altLang="en-US" dirty="0"/>
              <a:t>モジュール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67689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69E854-887E-A7FC-30A8-2E56DC9B5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7">
            <a:extLst>
              <a:ext uri="{FF2B5EF4-FFF2-40B4-BE49-F238E27FC236}">
                <a16:creationId xmlns:a16="http://schemas.microsoft.com/office/drawing/2014/main" id="{9F170F27-019D-AA52-CF2C-08E5412F8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60" name="Group 9">
            <a:extLst>
              <a:ext uri="{FF2B5EF4-FFF2-40B4-BE49-F238E27FC236}">
                <a16:creationId xmlns:a16="http://schemas.microsoft.com/office/drawing/2014/main" id="{02AFBE10-DBD0-7F9B-8B9C-B0538A6E0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C078468-AB91-92BA-2C27-61D5FBFC6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FCEF02E-131B-AEE4-E575-2FD047F82E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184455-6214-9D16-AAC5-D0817B1EF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04C3E54-1FFF-44C7-0199-79060DFA7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63CDFE6-9491-B6F4-EEA8-C068323D4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77BAA87-D8D5-8F65-66AA-EA0C3CD53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2FE0BAF-F0AB-3562-47F1-3B22086D3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6FDC66C-5CB4-0B75-510C-F9AB4E54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3B2B6B3-5C4E-31BF-94D4-AF378265E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EEFDF9D-DCF1-5F24-9B02-31544DB9C4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4D7B883-60E5-DC21-5623-6DF47302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B47B157-2E7C-C15D-B319-816BE67D4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BAC565-9852-B0D2-A7C8-1C162CF5D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AA4872B-34E5-635F-C256-062CA9327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2AFA15D-9C98-FD2A-E7E6-1C4C4860F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1B3D6E5-3FC6-CF4A-3F43-A596A58EB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71825D4-23C3-74F8-99E6-EC894436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DC8F8B9-E307-8760-9630-56E450CF4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96E53DC-1A97-C41A-9AF7-3166C11759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C29EB14-1118-42BD-AC62-D3A559F75B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6B57C04-0BCD-66E1-D46A-9D76D44FB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1D1A72F-CCA3-C005-60C5-E220FA949A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20949E9-4C8C-ADA3-6A23-E136B712D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42C5F0D-CDE6-B170-CD39-8F2A180164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54815CC-0AD0-6E6C-B14E-A0A6EF7B0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BDBFC9D-4EB8-C0E7-FD46-6AEBF348B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DB8E0E6-F4A4-A23D-78C4-5BAEEC652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F800F91-01B2-1EA8-AFD8-53B6833E3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7B91047-0A90-D97A-6E63-C9157D2A6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Freeform: Shape 40">
            <a:extLst>
              <a:ext uri="{FF2B5EF4-FFF2-40B4-BE49-F238E27FC236}">
                <a16:creationId xmlns:a16="http://schemas.microsoft.com/office/drawing/2014/main" id="{2A207007-266E-72BF-728B-FE7B07425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2" name="Freeform: Shape 42">
            <a:extLst>
              <a:ext uri="{FF2B5EF4-FFF2-40B4-BE49-F238E27FC236}">
                <a16:creationId xmlns:a16="http://schemas.microsoft.com/office/drawing/2014/main" id="{80CFB27A-8ABD-4657-C5DE-E031F4814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3" name="Group 44">
            <a:extLst>
              <a:ext uri="{FF2B5EF4-FFF2-40B4-BE49-F238E27FC236}">
                <a16:creationId xmlns:a16="http://schemas.microsoft.com/office/drawing/2014/main" id="{68C37575-5A44-DDB8-C0BD-C7D1785CE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F0FD606-AB44-455E-5381-38CFCF29E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08FC97E-6890-73FD-1808-261DAE3B2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8428C07-5C1B-B252-0837-C266977A4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999D42C-A6AC-F248-1FAB-1BF71DB6E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7F1F857-9FF5-B0E0-95FA-15AA3A049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F69253B-6379-1F3E-8C69-A922793C6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5D8E516-EA17-23CB-AC1E-44F6FCC53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B366EE4-82A3-9808-0497-0724A0289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B7B0886-3B68-62D6-9533-FF24A46F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2973759-73E0-CEB2-3B20-AEC35F9DD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D64A9DB-1414-B282-CACC-6B8E54497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189EC72-4D03-929E-DB7B-C99123DFB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034BDA4-85B4-55C7-F7EA-0AB576057C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1533ACC-C46B-BB4F-2F66-55CCF514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35F65FB-B21C-8DBA-6E17-33941328EB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6D00C82-4A02-1294-1A15-8F528D68D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091A4E8-D007-33B7-62AE-AFA7A730F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92CA0CC-2F9D-8A3B-6350-00F39B893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5AB8104-846B-9C77-C0D6-41840D484A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150D29E-8864-1948-FEA4-56B2DDCC1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FA15475-0565-E161-525D-2696F3E809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706BFEF-28F7-20F2-C0EC-4D9C09718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A848E8D-4560-778B-B647-047710912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E945159-90DD-D282-5B50-6C46692DA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8C04C30-79A6-A67C-F38D-8B188278B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6096359-34C8-BF4C-486E-43A267AA11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277CEB5-5F53-ED1C-5F0A-1216142E01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9F37BC5-19A7-3D46-85B4-91081062C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EC420A7-D998-6D2D-59DB-2EE7A2C2C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Group 75">
            <a:extLst>
              <a:ext uri="{FF2B5EF4-FFF2-40B4-BE49-F238E27FC236}">
                <a16:creationId xmlns:a16="http://schemas.microsoft.com/office/drawing/2014/main" id="{91EF35D5-745E-BA69-63C3-924AC31EE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55C3C9D-761A-7853-737B-78C7DA91C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E0E9853-2882-490C-6985-195360BA2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715B325-69FA-03DE-4902-B60150709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275A96B-F70F-FD25-A357-53E019A1F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7D968BB-8835-902E-4D47-CBFD7B666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3490CFC-CB53-B37F-C17B-FDEA78864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95D4107-579A-05B6-E9B3-0FB37C70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1BE2380-4F31-694C-D9F9-291694EA3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0F77FB1-78FE-5833-8B32-5258576EE7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DAEF1E4-E175-6F0B-10AC-72B7A117D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76440041-3274-F66C-B29D-81AA69F1A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6E20487-2601-3AB2-CD6D-4C06891E71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880DC45-4527-4AB8-B273-E4472E949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C42DFB9-03EA-7C46-BA45-425AFF52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B5506AE-727C-3EFE-0AD5-62681FE81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5FAA720-C5A0-4186-1A8E-4A087A154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4A853D1-B84A-9FFE-7692-37CE7954D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5688BDA-496A-E1BD-420A-AB306B1C03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E56714D-A1FB-DE32-4C5C-503882526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21A64FB2-74B9-6AA2-1862-FD6DF8EDF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3C66C2A-FBBA-98AC-6B21-86FEB093F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46794F9-FEBC-0870-D7CA-2901C52B28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8BCC8DF-5673-1621-8EFE-A162CCBAB1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83736D7-D05A-D147-F94A-756391AAA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9FA73B2-7EAC-17F6-97A9-C9ABB36E8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9F6A495-5B7A-B04C-A95E-446C56DEBA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7996611-8D1D-FAD7-B215-4BCD61EFD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FE211E0F-CDFA-DAE7-57D2-9CC81D7CB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FD3E41B-43C9-10D4-84FD-1D297E9E2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65" name="Rectangle 106">
            <a:extLst>
              <a:ext uri="{FF2B5EF4-FFF2-40B4-BE49-F238E27FC236}">
                <a16:creationId xmlns:a16="http://schemas.microsoft.com/office/drawing/2014/main" id="{99EEADA1-0D89-6494-E27A-DB41EDCC7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6" name="Rectangle 108">
            <a:extLst>
              <a:ext uri="{FF2B5EF4-FFF2-40B4-BE49-F238E27FC236}">
                <a16:creationId xmlns:a16="http://schemas.microsoft.com/office/drawing/2014/main" id="{0F053A28-B506-AFAC-63A7-CBB98DDD6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7" name="Right Triangle 110">
            <a:extLst>
              <a:ext uri="{FF2B5EF4-FFF2-40B4-BE49-F238E27FC236}">
                <a16:creationId xmlns:a16="http://schemas.microsoft.com/office/drawing/2014/main" id="{3C85535B-E29E-7998-5453-BD01B949F8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3467" y="-284143"/>
            <a:ext cx="568289" cy="568289"/>
          </a:xfrm>
          <a:prstGeom prst="rtTriangl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Freeform: Shape 112">
            <a:extLst>
              <a:ext uri="{FF2B5EF4-FFF2-40B4-BE49-F238E27FC236}">
                <a16:creationId xmlns:a16="http://schemas.microsoft.com/office/drawing/2014/main" id="{D3357AA4-5664-34D8-8CDE-AD3B27CD8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88157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9" name="Freeform: Shape 114">
            <a:extLst>
              <a:ext uri="{FF2B5EF4-FFF2-40B4-BE49-F238E27FC236}">
                <a16:creationId xmlns:a16="http://schemas.microsoft.com/office/drawing/2014/main" id="{C275A9F3-0A4C-6C3B-BF94-FE68E7E6D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70" name="Group 116">
            <a:extLst>
              <a:ext uri="{FF2B5EF4-FFF2-40B4-BE49-F238E27FC236}">
                <a16:creationId xmlns:a16="http://schemas.microsoft.com/office/drawing/2014/main" id="{F6DCBAE7-2D17-3A1A-AFC7-6AC3A8647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63C3FC2-C0DF-177B-402F-498E05F11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11CA9A0-990C-B00B-BF55-D316F65414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7D404FE3-E0F0-B774-D626-30770BF07B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6858F20D-341B-0538-3A11-D55BEBFD3C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378FAD46-997B-FF73-D065-7E04C2A00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89FB9EB-BA9A-29E6-2292-82D375D8A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24FFA814-9C90-08D9-9BF7-001679FF2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C532DE9-A1DE-0232-5E1D-23CEE4322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CB6512DC-03C7-BA2A-0977-8F74E12F3C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78B0D65-26D3-19CA-7542-29BA80055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C5DA0404-C574-4D28-8178-FD495BB2B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7024FC08-2BF2-FD14-CA07-A4EAC7458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4FEB852-6529-95DE-D5F2-84F6C8A289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4E94B315-7D49-F455-8CB0-A0F3DF7EA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9F117458-A494-8D6D-06D1-E12B1AC5F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DFC7104-96CA-0659-316D-C9FF8C556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A9AA9C2D-3B48-11BA-0280-9F4B3A2E8C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ED34AF8-7EB7-1721-3A38-0A56CC485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EDE3A57-5C0E-114D-C432-AB8D7F557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E4F152E-15C5-88E8-22F2-381B47A7A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2D2A24BD-BEAD-C2B7-F928-13EAEEBAB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024D6493-22CD-1EFE-A3A7-3FCDF75F40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64232A8F-47E8-8E6E-E976-DE24A3D22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D5E58DF0-53C0-1C37-483B-9654AD3D1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A663B67F-FF41-3469-CE5D-B89B3D71D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C371483-EC86-0A65-A54B-AE7A806DB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EB86C53A-CD28-07F1-0E93-6C451030D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06D578CE-0E09-B3F3-45C9-B4A7382E2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9A049A3E-9B51-1DE1-CD73-2481934EC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0CF8CC4C-C129-2E1B-85AE-4DF6E9FF9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9202"/>
            <a:ext cx="5344741" cy="73948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ja-JP" altLang="en-US" sz="5400" dirty="0">
                <a:solidFill>
                  <a:schemeClr val="tx2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  <a:cs typeface="Wix Madefor Text" panose="020B0503020203020203" pitchFamily="34" charset="0"/>
              </a:rPr>
              <a:t>できたこと②</a:t>
            </a:r>
            <a:endParaRPr kumimoji="1" lang="en-US" altLang="ja-JP" sz="5400" dirty="0">
              <a:solidFill>
                <a:schemeClr val="tx2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978639-B5CE-740B-56BB-3C8742DBBCD0}"/>
              </a:ext>
            </a:extLst>
          </p:cNvPr>
          <p:cNvSpPr txBox="1"/>
          <p:nvPr/>
        </p:nvSpPr>
        <p:spPr>
          <a:xfrm>
            <a:off x="838200" y="1945054"/>
            <a:ext cx="6726352" cy="30809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32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Wix Madefor Text" panose="020B0503020203020203" pitchFamily="34" charset="0"/>
                <a:ea typeface="BIZ UDゴシック" panose="020B0400000000000000" pitchFamily="49" charset="-128"/>
                <a:cs typeface="Wix Madefor Text" panose="020B0503020203020203" pitchFamily="34" charset="0"/>
              </a:rPr>
              <a:t>LiDAR</a:t>
            </a:r>
            <a:r>
              <a:rPr lang="ja-JP" altLang="en-US" sz="2000" dirty="0">
                <a:latin typeface="BIZ UDゴシック" panose="020B0400000000000000" pitchFamily="49" charset="-128"/>
                <a:ea typeface="BIZ UDゴシック" panose="020B0400000000000000" pitchFamily="49" charset="-128"/>
                <a:cs typeface="Roboto"/>
              </a:rPr>
              <a:t>のデータを</a:t>
            </a:r>
            <a:r>
              <a:rPr lang="en-US" altLang="ja-JP" sz="2000" dirty="0">
                <a:latin typeface="Wix Madefor Text" panose="020B0503020203020203" pitchFamily="34" charset="0"/>
                <a:ea typeface="BIZ UDゴシック" panose="020B0400000000000000" pitchFamily="49" charset="-128"/>
                <a:cs typeface="Wix Madefor Text" panose="020B0503020203020203" pitchFamily="34" charset="0"/>
              </a:rPr>
              <a:t>PC</a:t>
            </a:r>
            <a:r>
              <a:rPr lang="ja-JP" altLang="en-US" sz="2000" dirty="0">
                <a:latin typeface="BIZ UDゴシック" panose="020B0400000000000000" pitchFamily="49" charset="-128"/>
                <a:ea typeface="BIZ UDゴシック" panose="020B0400000000000000" pitchFamily="49" charset="-128"/>
                <a:cs typeface="Roboto"/>
              </a:rPr>
              <a:t>にそのまま送る</a:t>
            </a:r>
            <a:endParaRPr lang="en-US" altLang="ja-JP" sz="2000" dirty="0">
              <a:latin typeface="BIZ UDゴシック" panose="020B0400000000000000" pitchFamily="49" charset="-128"/>
              <a:ea typeface="BIZ UDゴシック" panose="020B0400000000000000" pitchFamily="49" charset="-128"/>
              <a:cs typeface="Roboto"/>
            </a:endParaRPr>
          </a:p>
          <a:p>
            <a:pPr marL="971550" lvl="1" indent="-32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000" dirty="0">
                <a:latin typeface="Wix Madefor Text" panose="020B0503020203020203" pitchFamily="34" charset="0"/>
                <a:ea typeface="BIZ UDゴシック" panose="020B0400000000000000" pitchFamily="49" charset="-128"/>
                <a:cs typeface="Wix Madefor Text" panose="020B0503020203020203" pitchFamily="34" charset="0"/>
              </a:rPr>
              <a:t>👉 実際のデータ</a:t>
            </a:r>
            <a:endParaRPr lang="en-US" altLang="ja-JP" sz="2000" dirty="0">
              <a:latin typeface="BIZ UDゴシック" panose="020B0400000000000000" pitchFamily="49" charset="-128"/>
              <a:ea typeface="BIZ UDゴシック" panose="020B0400000000000000" pitchFamily="49" charset="-128"/>
              <a:cs typeface="Roboto"/>
            </a:endParaRPr>
          </a:p>
          <a:p>
            <a:pPr marL="971550" lvl="1" indent="-32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000" dirty="0">
                <a:latin typeface="BIZ UDゴシック" panose="020B0400000000000000" pitchFamily="49" charset="-128"/>
                <a:ea typeface="BIZ UDゴシック" panose="020B0400000000000000" pitchFamily="49" charset="-128"/>
                <a:cs typeface="Roboto"/>
              </a:rPr>
              <a:t>ヘッダー</a:t>
            </a:r>
            <a:r>
              <a:rPr lang="en-US" altLang="ja-JP" sz="2000" dirty="0">
                <a:latin typeface="Wix Madefor Text" panose="020B0503020203020203" pitchFamily="34" charset="0"/>
                <a:ea typeface="BIZ UDゴシック" panose="020B0400000000000000" pitchFamily="49" charset="-128"/>
                <a:cs typeface="Wix Madefor Text" panose="020B0503020203020203" pitchFamily="34" charset="0"/>
              </a:rPr>
              <a:t>”0x54”</a:t>
            </a:r>
            <a:r>
              <a:rPr lang="ja-JP" altLang="en-US" sz="2000" dirty="0">
                <a:latin typeface="Wix Madefor Text" panose="020B0503020203020203" pitchFamily="34" charset="0"/>
                <a:ea typeface="BIZ UDゴシック" panose="020B0400000000000000" pitchFamily="49" charset="-128"/>
                <a:cs typeface="Wix Madefor Text" panose="020B0503020203020203" pitchFamily="34" charset="0"/>
              </a:rPr>
              <a:t>とデータ長</a:t>
            </a:r>
            <a:r>
              <a:rPr lang="en-US" altLang="ja-JP" sz="2000" dirty="0">
                <a:latin typeface="Wix Madefor Text" panose="020B0503020203020203" pitchFamily="34" charset="0"/>
                <a:ea typeface="BIZ UDゴシック" panose="020B0400000000000000" pitchFamily="49" charset="-128"/>
                <a:cs typeface="Wix Madefor Text" panose="020B0503020203020203" pitchFamily="34" charset="0"/>
              </a:rPr>
              <a:t>(</a:t>
            </a:r>
            <a:r>
              <a:rPr lang="ja-JP" altLang="en-US" sz="2000" dirty="0">
                <a:latin typeface="Wix Madefor Text" panose="020B0503020203020203" pitchFamily="34" charset="0"/>
                <a:ea typeface="BIZ UDゴシック" panose="020B0400000000000000" pitchFamily="49" charset="-128"/>
                <a:cs typeface="Wix Madefor Text" panose="020B0503020203020203" pitchFamily="34" charset="0"/>
              </a:rPr>
              <a:t>一定</a:t>
            </a:r>
            <a:r>
              <a:rPr lang="en-US" altLang="ja-JP" sz="2000" dirty="0">
                <a:latin typeface="Wix Madefor Text" panose="020B0503020203020203" pitchFamily="34" charset="0"/>
                <a:ea typeface="BIZ UDゴシック" panose="020B0400000000000000" pitchFamily="49" charset="-128"/>
                <a:cs typeface="Wix Madefor Text" panose="020B0503020203020203" pitchFamily="34" charset="0"/>
              </a:rPr>
              <a:t>)”0x2c”</a:t>
            </a:r>
            <a:r>
              <a:rPr lang="ja-JP" altLang="en-US" sz="2000" dirty="0">
                <a:latin typeface="Wix Madefor Text" panose="020B0503020203020203" pitchFamily="34" charset="0"/>
                <a:ea typeface="BIZ UDゴシック" panose="020B0400000000000000" pitchFamily="49" charset="-128"/>
                <a:cs typeface="Wix Madefor Text" panose="020B0503020203020203" pitchFamily="34" charset="0"/>
              </a:rPr>
              <a:t>が</a:t>
            </a:r>
            <a:br>
              <a:rPr lang="en-US" altLang="ja-JP" sz="2000" dirty="0">
                <a:latin typeface="Wix Madefor Text" panose="020B0503020203020203" pitchFamily="34" charset="0"/>
                <a:ea typeface="BIZ UDゴシック" panose="020B0400000000000000" pitchFamily="49" charset="-128"/>
                <a:cs typeface="Wix Madefor Text" panose="020B0503020203020203" pitchFamily="34" charset="0"/>
              </a:rPr>
            </a:br>
            <a:r>
              <a:rPr lang="ja-JP" altLang="en-US" sz="2000" dirty="0">
                <a:latin typeface="Wix Madefor Text" panose="020B0503020203020203" pitchFamily="34" charset="0"/>
                <a:ea typeface="BIZ UDゴシック" panose="020B0400000000000000" pitchFamily="49" charset="-128"/>
                <a:cs typeface="Wix Madefor Text" panose="020B0503020203020203" pitchFamily="34" charset="0"/>
              </a:rPr>
              <a:t>周期的に表れている</a:t>
            </a:r>
            <a:endParaRPr lang="en-US" altLang="ja-JP" sz="2000" dirty="0">
              <a:latin typeface="Wix Madefor Text" panose="020B0503020203020203" pitchFamily="34" charset="0"/>
              <a:ea typeface="BIZ UDゴシック" panose="020B0400000000000000" pitchFamily="49" charset="-128"/>
              <a:cs typeface="Wix Madefor Text" panose="020B0503020203020203" pitchFamily="34" charset="0"/>
            </a:endParaRPr>
          </a:p>
          <a:p>
            <a:pPr marL="647550" lvl="1">
              <a:lnSpc>
                <a:spcPct val="150000"/>
              </a:lnSpc>
            </a:pPr>
            <a:r>
              <a:rPr lang="en-US" altLang="ja-JP" sz="2000" dirty="0">
                <a:latin typeface="Wix Madefor Text" panose="020B0503020203020203" pitchFamily="34" charset="0"/>
                <a:ea typeface="BIZ UDゴシック" panose="020B0400000000000000" pitchFamily="49" charset="-128"/>
                <a:cs typeface="Wix Madefor Text" panose="020B0503020203020203" pitchFamily="34" charset="0"/>
              </a:rPr>
              <a:t>		</a:t>
            </a:r>
            <a:r>
              <a:rPr lang="ja-JP" altLang="en-US" sz="3200" dirty="0">
                <a:latin typeface="Wix Madefor Text" panose="020B0503020203020203" pitchFamily="34" charset="0"/>
                <a:ea typeface="BIZ UDゴシック" panose="020B0400000000000000" pitchFamily="49" charset="-128"/>
                <a:cs typeface="Wix Madefor Text" panose="020B0503020203020203" pitchFamily="34" charset="0"/>
              </a:rPr>
              <a:t>⇩</a:t>
            </a:r>
            <a:endParaRPr lang="en-US" altLang="ja-JP" sz="2000" dirty="0">
              <a:latin typeface="Wix Madefor Text" panose="020B0503020203020203" pitchFamily="34" charset="0"/>
              <a:ea typeface="BIZ UDゴシック" panose="020B0400000000000000" pitchFamily="49" charset="-128"/>
              <a:cs typeface="Wix Madefor Text" panose="020B0503020203020203" pitchFamily="34" charset="0"/>
            </a:endParaRPr>
          </a:p>
          <a:p>
            <a:pPr marL="971550" lvl="1" indent="-324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000" dirty="0">
                <a:latin typeface="Wix Madefor Text" panose="020B0503020203020203" pitchFamily="34" charset="0"/>
                <a:ea typeface="BIZ UDゴシック" panose="020B0400000000000000" pitchFamily="49" charset="-128"/>
                <a:cs typeface="Wix Madefor Text" panose="020B0503020203020203" pitchFamily="34" charset="0"/>
              </a:rPr>
              <a:t>正しく受信できているはず</a:t>
            </a:r>
            <a:endParaRPr lang="en-US" altLang="ja-JP" sz="2000" dirty="0">
              <a:latin typeface="Wix Madefor Text" panose="020B0503020203020203" pitchFamily="34" charset="0"/>
              <a:ea typeface="BIZ UDゴシック" panose="020B0400000000000000" pitchFamily="49" charset="-128"/>
              <a:cs typeface="Wix Madefor Text" panose="020B0503020203020203" pitchFamily="34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554BB6B-6932-06BB-2C15-B61DE466A142}"/>
              </a:ext>
            </a:extLst>
          </p:cNvPr>
          <p:cNvSpPr txBox="1"/>
          <p:nvPr/>
        </p:nvSpPr>
        <p:spPr>
          <a:xfrm>
            <a:off x="7061162" y="401843"/>
            <a:ext cx="4903581" cy="652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Wix Madefor Text" panose="020B0503020203020203" pitchFamily="34" charset="0"/>
              </a:rPr>
              <a:t>08 49 c8 70 6c </a:t>
            </a:r>
            <a:r>
              <a:rPr lang="ja-JP" altLang="en-US" sz="1100" dirty="0">
                <a:highlight>
                  <a:srgbClr val="F7CDE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  <a:cs typeface="Wix Madefor Text" panose="020B0503020203020203" pitchFamily="34" charset="0"/>
              </a:rPr>
              <a:t>54 2c</a:t>
            </a:r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Wix Madefor Text" panose="020B0503020203020203" pitchFamily="34" charset="0"/>
              </a:rPr>
              <a:t> 14 0e 53 49 c5 00 f3 bd 00 f0 b9 00 f4 ae 00 f4 a9 00 f4 a6 00 f5 a5 00 f2 9c 00 f5 97 00 f1 95 00 f4 94 00 f4 93 00 f5 bf 4c ca 70 88 </a:t>
            </a:r>
            <a:r>
              <a:rPr lang="ja-JP" altLang="en-US" sz="1100" dirty="0">
                <a:highlight>
                  <a:srgbClr val="F7CDE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  <a:cs typeface="Wix Madefor Text" panose="020B0503020203020203" pitchFamily="34" charset="0"/>
              </a:rPr>
              <a:t>54 2c</a:t>
            </a:r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Wix Madefor Text" panose="020B0503020203020203" pitchFamily="34" charset="0"/>
              </a:rPr>
              <a:t> 14 0e 0e 4d 93 00 f6 8a 00 f4 86 00 f5 84 00 f6 83 00 f4 82 00 f4 82 00 f5 82 00 f4 82 00 f4 82 00 f5 82 00 f5 82 00 f7 74 50 cd 70 22 </a:t>
            </a:r>
            <a:r>
              <a:rPr lang="ja-JP" altLang="en-US" sz="1100" dirty="0">
                <a:highlight>
                  <a:srgbClr val="F7CDE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  <a:cs typeface="Wix Madefor Text" panose="020B0503020203020203" pitchFamily="34" charset="0"/>
              </a:rPr>
              <a:t>54 2c</a:t>
            </a:r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Wix Madefor Text" panose="020B0503020203020203" pitchFamily="34" charset="0"/>
              </a:rPr>
              <a:t> 14 0e c3 50 82 00 f6 82 00 f7 82 00 f6 82 00 f4 82 00 f6 82 00 f4 82 00 f5 82 00 f4 82 00 f4 82 00 f3 82 00 f5 82 00 f4 2b 54 d0 70 4d </a:t>
            </a:r>
            <a:r>
              <a:rPr lang="ja-JP" altLang="en-US" sz="1100" dirty="0">
                <a:highlight>
                  <a:srgbClr val="F7CDE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  <a:cs typeface="Wix Madefor Text" panose="020B0503020203020203" pitchFamily="34" charset="0"/>
              </a:rPr>
              <a:t>54 2c</a:t>
            </a:r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Wix Madefor Text" panose="020B0503020203020203" pitchFamily="34" charset="0"/>
              </a:rPr>
              <a:t> 14 0e 7a 54 82 00 f4 82 00 f5 82 00 f5 82 00 f7 82 00 f5 82 00 f6 82 00 f4 8a 00 f5 8e 00 f5 90 00 f5 91 00 f7 92 00 f5 e0 57 d2 70 48 </a:t>
            </a:r>
            <a:r>
              <a:rPr lang="ja-JP" altLang="en-US" sz="1100" dirty="0">
                <a:highlight>
                  <a:srgbClr val="F7CDE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  <a:cs typeface="Wix Madefor Text" panose="020B0503020203020203" pitchFamily="34" charset="0"/>
              </a:rPr>
              <a:t>54 2c</a:t>
            </a:r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Wix Madefor Text" panose="020B0503020203020203" pitchFamily="34" charset="0"/>
              </a:rPr>
              <a:t> 14 0e 2f 58 92 00 f6 92 00 f3 92 00 f6 9b 00 f5 9f 00 f4 a1 00 f4 a2 00 f4 a3 00 f1 ac 00 f2 a8 00 ee a6 00 ed 9c 00 ec 74 5b d5 70 93 </a:t>
            </a:r>
            <a:r>
              <a:rPr lang="ja-JP" altLang="en-US" sz="1100" dirty="0">
                <a:highlight>
                  <a:srgbClr val="F7CDE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  <a:cs typeface="Wix Madefor Text" panose="020B0503020203020203" pitchFamily="34" charset="0"/>
              </a:rPr>
              <a:t>54 2c</a:t>
            </a:r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Wix Madefor Text" panose="020B0503020203020203" pitchFamily="34" charset="0"/>
              </a:rPr>
              <a:t> 14 0e c3 5b 97 00 ec 8c 00 ec 8f 00 ec 88 00 eb 85 00 ec 8c 00 ec 87 00 ec 8d 00 ec 87 00 ea 84 00 eb 83 00 eb 82 00 eb 2b 5f d8 70 be </a:t>
            </a:r>
            <a:r>
              <a:rPr lang="ja-JP" altLang="en-US" sz="1100" dirty="0">
                <a:highlight>
                  <a:srgbClr val="F7CDE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  <a:cs typeface="Wix Madefor Text" panose="020B0503020203020203" pitchFamily="34" charset="0"/>
              </a:rPr>
              <a:t>54 2c</a:t>
            </a:r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Wix Madefor Text" panose="020B0503020203020203" pitchFamily="34" charset="0"/>
              </a:rPr>
              <a:t> 14 0e 7b 5f 82 00 eb 8a 00 ec 86 00 eb 8c 00 eb 98 00 eb 8d 00 ea 87 00 eb 84 00 ec 83 00 ea 82 00 eb 82 00 eb 82 00 ec d5 62 da 70 87 </a:t>
            </a:r>
            <a:r>
              <a:rPr lang="ja-JP" altLang="en-US" sz="1100" dirty="0">
                <a:highlight>
                  <a:srgbClr val="F7CDE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  <a:cs typeface="Wix Madefor Text" panose="020B0503020203020203" pitchFamily="34" charset="0"/>
              </a:rPr>
              <a:t>54 2c</a:t>
            </a:r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Wix Madefor Text" panose="020B0503020203020203" pitchFamily="34" charset="0"/>
              </a:rPr>
              <a:t> 14 0e 21 63 82 00 ea 82 00 ec 82 00 eb 8a 00 ec 86 00 e9 84 00 ea 83 00 ea 8b 00 ec 8f 00 ed 91 00 ec 89 00 ec 96 00 ec 94 66 dd 70 35 </a:t>
            </a:r>
            <a:r>
              <a:rPr lang="ja-JP" altLang="en-US" sz="1100" dirty="0">
                <a:highlight>
                  <a:srgbClr val="F7CDE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  <a:cs typeface="Wix Madefor Text" panose="020B0503020203020203" pitchFamily="34" charset="0"/>
              </a:rPr>
              <a:t>54 2c</a:t>
            </a:r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Wix Madefor Text" panose="020B0503020203020203" pitchFamily="34" charset="0"/>
              </a:rPr>
              <a:t> 14 0e e4 66 94 00 ec 9c 00 ec 97 00 eb 9d 00 ea a0 00 ed a2 00 ec a3 00 eb a3 00 eb ac 00 ec a8 00 ea b6 00 ec bd 00 ec 48 6a e0 70 3d </a:t>
            </a:r>
            <a:r>
              <a:rPr lang="ja-JP" altLang="en-US" sz="1100" dirty="0">
                <a:highlight>
                  <a:srgbClr val="F7CDE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  <a:cs typeface="Wix Madefor Text" panose="020B0503020203020203" pitchFamily="34" charset="0"/>
              </a:rPr>
              <a:t>54 2c</a:t>
            </a:r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Wix Madefor Text" panose="020B0503020203020203" pitchFamily="34" charset="0"/>
              </a:rPr>
              <a:t> 14 0e 9b 6a c0 00 ee c2 00 ee c3 00 ee c3 00 ed c3 00 ef c3 00 ee d1 00 ed c3 00 ea bc 00 eb c0 00 ec c9 00 ec cd 00 ec 04 6e e2 70 6c </a:t>
            </a:r>
            <a:r>
              <a:rPr lang="ja-JP" altLang="en-US" sz="1100" dirty="0">
                <a:highlight>
                  <a:srgbClr val="F7CDE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  <a:cs typeface="Wix Madefor Text" panose="020B0503020203020203" pitchFamily="34" charset="0"/>
              </a:rPr>
              <a:t>54 2c</a:t>
            </a:r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Wix Madefor Text" panose="020B0503020203020203" pitchFamily="34" charset="0"/>
              </a:rPr>
              <a:t> 14 0e 50 6e d6 00 eb db 00 ea dd 00 ee e5 00 ea e9 00 eb ee 00 ee f1 00 ee ef 00 ec f2 00 ed fe 00 eb 0b 01 ee 12 01 ed bc 71 e5 70 be </a:t>
            </a:r>
            <a:r>
              <a:rPr lang="ja-JP" altLang="en-US" sz="1100" dirty="0">
                <a:highlight>
                  <a:srgbClr val="F7CDE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  <a:cs typeface="Wix Madefor Text" panose="020B0503020203020203" pitchFamily="34" charset="0"/>
              </a:rPr>
              <a:t>54 2c</a:t>
            </a:r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Wix Madefor Text" panose="020B0503020203020203" pitchFamily="34" charset="0"/>
              </a:rPr>
              <a:t> 14 0e 08 72 1c 01 ee 1a 01 ec 0b 01 ea 12 01 eb 0e 01 ec 21 01 f1 6e 01 eb a2 01 f4 f3 02 e0 22 03 ef 31 03 f1 41 03 f3 70 75 e7 70 5c </a:t>
            </a:r>
            <a:r>
              <a:rPr lang="ja-JP" altLang="en-US" sz="1100" dirty="0">
                <a:highlight>
                  <a:srgbClr val="F7CDE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  <a:cs typeface="Wix Madefor Text" panose="020B0503020203020203" pitchFamily="34" charset="0"/>
              </a:rPr>
              <a:t>54 2c</a:t>
            </a:r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Wix Madefor Text" panose="020B0503020203020203" pitchFamily="34" charset="0"/>
              </a:rPr>
              <a:t> 14 0e bf 75 51 03 f4 51 03 f4 60 03 f2 70 03 f5 7f 03 f3 8f 03 f5 9f 03 f4 be 03 f5 cd 03 f6 ec 03 f3 fc 03 f5 0c 04 f5 13 79 ea 70 d0 </a:t>
            </a:r>
            <a:r>
              <a:rPr lang="ja-JP" altLang="en-US" sz="1100" dirty="0">
                <a:highlight>
                  <a:srgbClr val="F7CDE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  <a:cs typeface="Wix Madefor Text" panose="020B0503020203020203" pitchFamily="34" charset="0"/>
              </a:rPr>
              <a:t>54 2c</a:t>
            </a:r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Wix Madefor Text" panose="020B0503020203020203" pitchFamily="34" charset="0"/>
              </a:rPr>
              <a:t> 14 0e 62 79 1b 04 f3 3a 04 f5 59 04 f5 78 04 f5 88 04 f4 a7 04 f2 c6 04 f2 f5 04 f1 14 05 f0 33 05 ef 62 05 ef 91 05 ee ca 7c ed 70 ee </a:t>
            </a:r>
            <a:r>
              <a:rPr lang="ja-JP" altLang="en-US" sz="1100" dirty="0">
                <a:highlight>
                  <a:srgbClr val="F7CDE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  <a:cs typeface="Wix Madefor Text" panose="020B0503020203020203" pitchFamily="34" charset="0"/>
              </a:rPr>
              <a:t>54 2c</a:t>
            </a:r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Wix Madefor Text" panose="020B0503020203020203" pitchFamily="34" charset="0"/>
              </a:rPr>
              <a:t> 14 0e 19 7d bf 05 ed fe 05 eb 1d 06 ea 5b 06 e8 99 06 e7 d8 06 e4 35 07 e4 83 07 e1 e0 07 ef e0 07 f1 e0 07 ed f0 07 ef 82 80 ef 70 dc </a:t>
            </a:r>
            <a:r>
              <a:rPr lang="ja-JP" altLang="en-US" sz="1100" dirty="0">
                <a:highlight>
                  <a:srgbClr val="F7CDE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  <a:cs typeface="Wix Madefor Text" panose="020B0503020203020203" pitchFamily="34" charset="0"/>
              </a:rPr>
              <a:t>54 2c</a:t>
            </a:r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Wix Madefor Text" panose="020B0503020203020203" pitchFamily="34" charset="0"/>
              </a:rPr>
              <a:t> 14 0e d1 80 b2 07 e6 83 07 e4 45 07 e8 16 07 e7 d8 06 ea d8 06 f1 d8 06 f4 d8 06 ef e7 06 ef 06 07 ed 16 07 f0 35 07 ef 83 84 f2 70 e9 </a:t>
            </a:r>
            <a:r>
              <a:rPr lang="ja-JP" altLang="en-US" sz="1100" dirty="0">
                <a:highlight>
                  <a:srgbClr val="F7CDE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  <a:cs typeface="Wix Madefor Text" panose="020B0503020203020203" pitchFamily="34" charset="0"/>
              </a:rPr>
              <a:t>54 2c</a:t>
            </a:r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Wix Madefor Text" panose="020B0503020203020203" pitchFamily="34" charset="0"/>
              </a:rPr>
              <a:t> 14 0e d2 84 45 07 ed 64 07 ee 83 07 ec a2 07 ec c1 07 e2 bc 0a eb bc 0a ec bc 0a ea bc 0a ec bc 0a ec bc 0a ec cc 0a ec 3e 88 f5 70 b0 </a:t>
            </a:r>
            <a:r>
              <a:rPr lang="ja-JP" altLang="en-US" sz="1100" dirty="0">
                <a:highlight>
                  <a:srgbClr val="F7CDE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  <a:cs typeface="Wix Madefor Text" panose="020B0503020203020203" pitchFamily="34" charset="0"/>
              </a:rPr>
              <a:t>54 2c</a:t>
            </a:r>
            <a:r>
              <a:rPr lang="ja-JP" altLang="en-US" sz="11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Wix Madefor Text" panose="020B0503020203020203" pitchFamily="34" charset="0"/>
              </a:rPr>
              <a:t> 14 0e 89 88 cc 0a ec cc</a:t>
            </a:r>
          </a:p>
        </p:txBody>
      </p:sp>
    </p:spTree>
    <p:extLst>
      <p:ext uri="{BB962C8B-B14F-4D97-AF65-F5344CB8AC3E}">
        <p14:creationId xmlns:p14="http://schemas.microsoft.com/office/powerpoint/2010/main" val="1557090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CA94FB-C2F1-126A-60D5-1235EF78A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7">
            <a:extLst>
              <a:ext uri="{FF2B5EF4-FFF2-40B4-BE49-F238E27FC236}">
                <a16:creationId xmlns:a16="http://schemas.microsoft.com/office/drawing/2014/main" id="{993BAF7E-85CA-7D4E-2164-6D9669A0B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60" name="Group 9">
            <a:extLst>
              <a:ext uri="{FF2B5EF4-FFF2-40B4-BE49-F238E27FC236}">
                <a16:creationId xmlns:a16="http://schemas.microsoft.com/office/drawing/2014/main" id="{E4158DCE-68DF-D0AC-29C0-7860BA7E3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05D246-87E1-8ACF-29D9-7D6B931ED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F11A82-8F58-DB3F-38E3-09C82C397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1A1D967-26F8-AA0D-58B7-09671F4FF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BC4653-0AD6-7B33-68B4-24C3828B3F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D750165-DDEE-5F14-0530-F669F736A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3323FDA-2CD9-56B8-36CA-583328C57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1C0AC81-44D9-7B63-D37D-5A4684B9A1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19A431E-7B33-F381-86E6-9E9C867E8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C2DA75B-1A5D-3C06-A62D-5CD60DA33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FE5670C-D8F7-6B3A-E013-4DCBE3AC3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CA3E0C2-6C3D-8885-1436-CA2B2EB04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B4B90A8-D345-DEB5-0028-298590C93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90F2345-6E7F-5529-A420-29A42EBDE7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A66CD1B-D74E-9640-86F1-A2EEA010F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CA0ECAB-773C-0737-2B15-504923862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49C3DAE-D80D-1AC4-75EB-A299B98F3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3A291F4-4603-E142-D791-CE760EA8E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5B634A8-CC79-323D-D9C7-093028BFC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4E7C202-34B0-113D-E3D0-0C0697C2F5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57B26B8-5CEE-51C1-E32A-5A3A15EC76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8942EA0-D3B5-C32F-E7EE-ADD9F0056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B6D62A5-D12B-73DF-EB65-906712A23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98338EF-2EE5-EF62-7C39-E13F51642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4FE2B0E-2597-69A2-6D61-1D100B68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94E6987-6958-C121-9661-B174BA423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EA4B16A-9274-C64E-9D4A-A6A6AC1C7B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DE3A341-789F-D618-35C1-59651A901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9DECA0C-67FB-9609-A989-A28B908DB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871F087-B414-B414-0EB4-2462E6ADB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Freeform: Shape 40">
            <a:extLst>
              <a:ext uri="{FF2B5EF4-FFF2-40B4-BE49-F238E27FC236}">
                <a16:creationId xmlns:a16="http://schemas.microsoft.com/office/drawing/2014/main" id="{4CD0E527-F6E1-A6A1-18B5-BDE85107C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2" name="Freeform: Shape 42">
            <a:extLst>
              <a:ext uri="{FF2B5EF4-FFF2-40B4-BE49-F238E27FC236}">
                <a16:creationId xmlns:a16="http://schemas.microsoft.com/office/drawing/2014/main" id="{EEC485DB-C9B9-64F6-A30F-FEB14A01F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3" name="Group 44">
            <a:extLst>
              <a:ext uri="{FF2B5EF4-FFF2-40B4-BE49-F238E27FC236}">
                <a16:creationId xmlns:a16="http://schemas.microsoft.com/office/drawing/2014/main" id="{35BE88F4-E9DE-F087-7A98-CABEAE734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F85CD9F-6269-5B4B-7495-029B8A0399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CD4E7B2-9916-859C-4117-2B6EAFBDE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A9709D2-339A-E00F-0D68-5E50FA071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5AAB713-B0B0-93D0-5141-7457EBDF6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3F9A3BC-119D-8196-322E-A58F27902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040CB0B-AC6D-6C4B-31B5-E0B9A52D3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41DFAC1-3359-8F27-2656-973B66F97D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9B3AAD0-F704-79F1-94DC-1FAE86BDDD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8C63925-1CEE-9484-232A-D1150132D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2140770-77C5-3C8B-4124-2DF91A359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83C555C-6668-A923-247D-A3695F7060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D1AAEC4-EE28-44E1-98E4-F92CE55E1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CEA4737-E084-7758-8ADE-6B2ED0E05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CE60ED5-05BA-DE01-E464-E0E83FFBCD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C03DF1C-6896-D167-8ACB-3589053156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3A31B82-3452-1EB9-78EF-E24BE517D2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F46F9EA-5ED5-DB35-5842-DCBFD8AEA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6F691F2-2BFE-FA6D-1176-FC2A40675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E26F353-1324-166C-76B1-8D5E06232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E839C1E-1BF6-92AC-B90F-77D4D75B4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19698FF-F5C4-294F-B955-93D2AEDD7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1484600-9C84-F33B-814F-56AC92DEF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A82F52-86A0-E424-75BF-D9EE54125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6B21F5A-0D71-0682-90CF-13BBD1C1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8FE5E00-1D55-4E77-8E24-5E53FF074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D6C0D75-0741-83A7-6161-15E584AA1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81F5105-ECD6-B745-E2B4-84D4CD454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C2088FF-0317-72D8-14BD-A1B19D09A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9ED362B-FF6F-1026-131E-59DB3949B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Group 75">
            <a:extLst>
              <a:ext uri="{FF2B5EF4-FFF2-40B4-BE49-F238E27FC236}">
                <a16:creationId xmlns:a16="http://schemas.microsoft.com/office/drawing/2014/main" id="{301AAF3F-1515-E24B-D499-DFE0BE5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14638BF-34DE-9A6D-6355-09D3F2240F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D499B4E-DDDF-9E8B-EC09-321A9B694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1EA8396-DF13-C0F7-3763-42E4956D61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26BE29-ABA6-E70C-8FA3-0DAC5320F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8AA6394-165B-361E-6A03-33AB9B1ACC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D0EF3AB-7C7F-D8E5-E24B-80A0091A74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2873821-5A5C-070B-FD8C-4E1EA23BA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EC8ED8B-C28F-7344-3BA9-B4EFE921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77B1C08-484E-6D55-C4E3-68CD26ADA7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DA35297-F237-FB18-0EDB-375B35FC9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E2E0557-C36F-1EE9-F554-C14F97DD2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72C4729-5417-2576-6815-CE9AD0831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A6C9D03-A1D6-3E0F-0865-B74571B0D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FF69DD2-BE15-562C-D87F-89866938B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D5E4F761-9FDA-B330-C179-C9AE4BE64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FE1444C-1AFB-4D8B-0A00-D08F8228E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190A3774-B494-F6EC-5DFE-876BAE5AB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2F17E1F-3CA4-763D-05A5-BB85C92451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86A8A16-8B45-DB45-947E-A4C504B4F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7888717-E96D-A59E-AC99-990D62C8B4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E2B3D59-B303-0E46-3050-37563FE25F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61350B6-B7F3-A4B8-097D-84AF5FB25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32A18EA1-60C3-A27B-DE7C-92C7E6793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0614E540-08FA-7709-F8BA-1774C9015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195DD98-B107-F4BE-3EA3-85D5A4FF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E1225C80-22A5-ECB0-B95A-49088F9E3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4DFD87CB-0C7D-8BDA-D500-D1456827B9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CC8B3DE-0833-D396-E8D3-A4AADA363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A84057FC-D305-5C99-ED1C-95D5DA2FA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65" name="Rectangle 106">
            <a:extLst>
              <a:ext uri="{FF2B5EF4-FFF2-40B4-BE49-F238E27FC236}">
                <a16:creationId xmlns:a16="http://schemas.microsoft.com/office/drawing/2014/main" id="{6E4D9712-2143-B84A-110F-2121DBD80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6" name="Rectangle 108">
            <a:extLst>
              <a:ext uri="{FF2B5EF4-FFF2-40B4-BE49-F238E27FC236}">
                <a16:creationId xmlns:a16="http://schemas.microsoft.com/office/drawing/2014/main" id="{16AEBE97-57F9-26AD-1E57-C5421A160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7" name="Right Triangle 110">
            <a:extLst>
              <a:ext uri="{FF2B5EF4-FFF2-40B4-BE49-F238E27FC236}">
                <a16:creationId xmlns:a16="http://schemas.microsoft.com/office/drawing/2014/main" id="{F6C49F58-3805-8C9C-7302-3981126CB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3467" y="-284143"/>
            <a:ext cx="568289" cy="568289"/>
          </a:xfrm>
          <a:prstGeom prst="rtTriangl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Freeform: Shape 112">
            <a:extLst>
              <a:ext uri="{FF2B5EF4-FFF2-40B4-BE49-F238E27FC236}">
                <a16:creationId xmlns:a16="http://schemas.microsoft.com/office/drawing/2014/main" id="{0F04C567-1FFA-FABE-D2C2-86451CCE1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88157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9" name="Freeform: Shape 114">
            <a:extLst>
              <a:ext uri="{FF2B5EF4-FFF2-40B4-BE49-F238E27FC236}">
                <a16:creationId xmlns:a16="http://schemas.microsoft.com/office/drawing/2014/main" id="{160E4069-184B-8133-2594-0309C17497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70" name="Group 116">
            <a:extLst>
              <a:ext uri="{FF2B5EF4-FFF2-40B4-BE49-F238E27FC236}">
                <a16:creationId xmlns:a16="http://schemas.microsoft.com/office/drawing/2014/main" id="{4274FEAA-6DE4-86BE-A942-C471102A0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D4F21DD-9F4F-6AF6-D855-FC1D4EE0F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98C5085-84CC-692C-282F-7D442F26A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D5570E66-5E28-6F90-1894-0A68CFAA5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78B84A28-3C67-109B-3D56-AD4C3B90F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7DED3847-048B-6A4D-022F-55FE6E6B3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F4204603-AEE3-608A-08BA-9A41992696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2B3A2317-517E-2F9C-241A-6741350B16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2205832A-70C6-D568-7EAA-99C60C2B1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EE40FB9C-0F57-60DA-1FEA-6F6F79B1F1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81CBAC96-20CC-222B-617A-DF3A0DDF0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35B05659-6B57-3FEB-BB49-906FBD785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B5190B3-6D3C-002F-06D2-4EF0FEC2C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2541B3E-2700-42AD-87E7-9C1F25469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BA7764D-BA5F-74CC-983A-D9A30611C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06CA797-391C-43F5-E43A-39A9E510B7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52B674C-966E-65BD-3A6A-7FD1311BC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1D2A2748-E80F-0AA3-A919-AB921E9B5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1877A6A7-8F8F-46E1-8147-273CD0DB0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55B38C8-DBAE-CA63-941A-1CFA87151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E99C4827-1EF1-5164-9B45-461C77EF6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396BCFE-2865-A1A2-FEBF-28F7678FC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D50BB21-1ADF-2062-B5C6-E1644117E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37A9280-4562-AC70-5A26-021896725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23512D11-DC87-F2D2-2A6F-503D968C5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8CA08BE-3137-A582-2FF4-958050E58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C90CF8AE-D09B-071F-CA7A-6E7FF2577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916F4488-D1A4-1252-D754-0DB0FDD6C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19302CE9-9BB4-B622-7C71-5B8C2818FF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2F155EB2-820F-0828-BB4F-16BD6DF4A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0A6DC2E3-E396-9700-0D35-5DB89CBA5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9202"/>
            <a:ext cx="6959600" cy="73948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ja-JP" altLang="en-US" sz="5400" dirty="0">
                <a:solidFill>
                  <a:schemeClr val="tx2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  <a:cs typeface="Wix Madefor Text" panose="020B0503020203020203" pitchFamily="34" charset="0"/>
              </a:rPr>
              <a:t>解読</a:t>
            </a:r>
            <a:r>
              <a:rPr lang="en-US" altLang="ja-JP" sz="5400" dirty="0">
                <a:solidFill>
                  <a:schemeClr val="tx2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  <a:cs typeface="Wix Madefor Text" panose="020B0503020203020203" pitchFamily="34" charset="0"/>
              </a:rPr>
              <a:t>(</a:t>
            </a:r>
            <a:r>
              <a:rPr lang="ja-JP" altLang="en-US" sz="5400" dirty="0">
                <a:solidFill>
                  <a:schemeClr val="tx2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  <a:cs typeface="Wix Madefor Text" panose="020B0503020203020203" pitchFamily="34" charset="0"/>
              </a:rPr>
              <a:t>人力</a:t>
            </a:r>
            <a:r>
              <a:rPr lang="en-US" altLang="ja-JP" sz="5400" dirty="0">
                <a:solidFill>
                  <a:schemeClr val="tx2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  <a:cs typeface="Wix Madefor Text" panose="020B0503020203020203" pitchFamily="34" charset="0"/>
              </a:rPr>
              <a:t>)</a:t>
            </a:r>
            <a:r>
              <a:rPr lang="ja-JP" altLang="en-US" sz="5400" dirty="0">
                <a:solidFill>
                  <a:schemeClr val="tx2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  <a:cs typeface="Wix Madefor Text" panose="020B0503020203020203" pitchFamily="34" charset="0"/>
              </a:rPr>
              <a:t>してみよう</a:t>
            </a:r>
            <a:endParaRPr kumimoji="1" lang="en-US" altLang="ja-JP" sz="5400" dirty="0">
              <a:solidFill>
                <a:schemeClr val="tx2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95F877-B3AF-8015-8FA6-DFAAFB265EC4}"/>
              </a:ext>
            </a:extLst>
          </p:cNvPr>
          <p:cNvSpPr txBox="1"/>
          <p:nvPr/>
        </p:nvSpPr>
        <p:spPr>
          <a:xfrm>
            <a:off x="1172953" y="2908523"/>
            <a:ext cx="2800124" cy="8882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>
                <a:latin typeface="Wix Madefor Text" panose="020B0503020203020203" pitchFamily="34" charset="0"/>
                <a:ea typeface="BIZ UDゴシック" panose="020B0400000000000000" pitchFamily="49" charset="-128"/>
                <a:cs typeface="Wix Madefor Text" panose="020B0503020203020203" pitchFamily="34" charset="0"/>
              </a:rPr>
              <a:t>データ形式</a:t>
            </a:r>
            <a:r>
              <a:rPr lang="en-US" altLang="ja-JP" sz="2400" dirty="0">
                <a:latin typeface="Wix Madefor Text" panose="020B0503020203020203" pitchFamily="34" charset="0"/>
                <a:ea typeface="BIZ UDゴシック" panose="020B0400000000000000" pitchFamily="49" charset="-128"/>
                <a:cs typeface="Wix Madefor Text" panose="020B0503020203020203" pitchFamily="34" charset="0"/>
              </a:rPr>
              <a:t>:</a:t>
            </a:r>
            <a:br>
              <a:rPr lang="en-US" altLang="ja-JP" sz="2400" dirty="0">
                <a:latin typeface="Wix Madefor Text" panose="020B0503020203020203" pitchFamily="34" charset="0"/>
                <a:ea typeface="BIZ UDゴシック" panose="020B0400000000000000" pitchFamily="49" charset="-128"/>
                <a:cs typeface="Wix Madefor Text" panose="020B0503020203020203" pitchFamily="34" charset="0"/>
              </a:rPr>
            </a:br>
            <a:r>
              <a:rPr lang="ja-JP" altLang="en-US" sz="1200" dirty="0">
                <a:latin typeface="Wix Madefor Text" panose="020B0503020203020203" pitchFamily="34" charset="0"/>
                <a:ea typeface="BIZ UDゴシック" panose="020B0400000000000000" pitchFamily="49" charset="-128"/>
                <a:cs typeface="Wix Madefor Text" panose="020B0503020203020203" pitchFamily="34" charset="0"/>
              </a:rPr>
              <a:t>　（データシートより</a:t>
            </a:r>
            <a:r>
              <a:rPr lang="en-US" altLang="ja-JP" sz="1200" dirty="0">
                <a:latin typeface="Wix Madefor Text" panose="020B0503020203020203" pitchFamily="34" charset="0"/>
                <a:ea typeface="BIZ UDゴシック" panose="020B0400000000000000" pitchFamily="49" charset="-128"/>
                <a:cs typeface="Wix Madefor Text" panose="020B0503020203020203" pitchFamily="34" charset="0"/>
              </a:rPr>
              <a:t>)</a:t>
            </a:r>
            <a:endParaRPr lang="en-US" altLang="ja-JP" sz="2400" dirty="0">
              <a:latin typeface="BIZ UDゴシック" panose="020B0400000000000000" pitchFamily="49" charset="-128"/>
              <a:ea typeface="BIZ UDゴシック" panose="020B0400000000000000" pitchFamily="49" charset="-128"/>
              <a:cs typeface="Roboto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6B99B24-A63B-FCCB-A3AE-EE4EB71C2BFF}"/>
              </a:ext>
            </a:extLst>
          </p:cNvPr>
          <p:cNvSpPr txBox="1"/>
          <p:nvPr/>
        </p:nvSpPr>
        <p:spPr>
          <a:xfrm>
            <a:off x="3194049" y="5168162"/>
            <a:ext cx="85598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dirty="0">
                <a:latin typeface="ＭＳ ゴシック" panose="020B0609070205080204" pitchFamily="49" charset="-128"/>
                <a:ea typeface="ＭＳ ゴシック" panose="020B0609070205080204" pitchFamily="49" charset="-128"/>
                <a:cs typeface="Wix Madefor Text" panose="020B0503020203020203" pitchFamily="34" charset="0"/>
              </a:rPr>
              <a:t>54 2c 14 0e 53 49 c5 00 f3 bd 00 f0 b9 00 f4 ae 00 f4 a9 00 f4 a6 00 f5 a5 00 f2 9c 00 f5 97 00 f1 95 00 f4 94 00 f4 93 00 f5 bf 4c ca 70 88</a:t>
            </a:r>
            <a:endParaRPr lang="ja-JP" alt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46CF1813-4374-3FA6-9D60-083157A4F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049" y="2211774"/>
            <a:ext cx="7728705" cy="2462844"/>
          </a:xfrm>
          <a:prstGeom prst="rect">
            <a:avLst/>
          </a:prstGeom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0907D4A2-1D39-2C0C-2CA2-8DB2B22FBFB5}"/>
              </a:ext>
            </a:extLst>
          </p:cNvPr>
          <p:cNvSpPr txBox="1"/>
          <p:nvPr/>
        </p:nvSpPr>
        <p:spPr>
          <a:xfrm>
            <a:off x="1109453" y="4982168"/>
            <a:ext cx="2800124" cy="7147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r>
              <a:rPr lang="ja-JP" altLang="en-US" sz="2400" dirty="0">
                <a:latin typeface="Wix Madefor Text" panose="020B0503020203020203" pitchFamily="34" charset="0"/>
                <a:ea typeface="BIZ UDゴシック" panose="020B0400000000000000" pitchFamily="49" charset="-128"/>
                <a:cs typeface="Wix Madefor Text" panose="020B0503020203020203" pitchFamily="34" charset="0"/>
              </a:rPr>
              <a:t>　　　対象</a:t>
            </a:r>
            <a:r>
              <a:rPr lang="en-US" altLang="ja-JP" sz="2400" dirty="0">
                <a:latin typeface="Wix Madefor Text" panose="020B0503020203020203" pitchFamily="34" charset="0"/>
                <a:ea typeface="BIZ UDゴシック" panose="020B0400000000000000" pitchFamily="49" charset="-128"/>
                <a:cs typeface="Wix Madefor Text" panose="020B0503020203020203" pitchFamily="34" charset="0"/>
              </a:rPr>
              <a:t>:</a:t>
            </a:r>
            <a:endParaRPr lang="en-US" altLang="ja-JP" sz="2400" dirty="0">
              <a:latin typeface="BIZ UDゴシック" panose="020B0400000000000000" pitchFamily="49" charset="-128"/>
              <a:ea typeface="BIZ UDゴシック" panose="020B0400000000000000" pitchFamily="49" charset="-128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58763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70F79A-E5B5-7E3C-34E0-DF1B26F68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7">
            <a:extLst>
              <a:ext uri="{FF2B5EF4-FFF2-40B4-BE49-F238E27FC236}">
                <a16:creationId xmlns:a16="http://schemas.microsoft.com/office/drawing/2014/main" id="{FB975F43-7A18-D3C5-6D90-96B5F5247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56" name="Group 9">
            <a:extLst>
              <a:ext uri="{FF2B5EF4-FFF2-40B4-BE49-F238E27FC236}">
                <a16:creationId xmlns:a16="http://schemas.microsoft.com/office/drawing/2014/main" id="{4E9F8EC7-E7D2-0BAA-4EBC-FF36F570F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D866B91-0CAB-8B01-8376-E7DAFF0A4D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1">
              <a:extLst>
                <a:ext uri="{FF2B5EF4-FFF2-40B4-BE49-F238E27FC236}">
                  <a16:creationId xmlns:a16="http://schemas.microsoft.com/office/drawing/2014/main" id="{796AC674-02C6-B28A-106C-AF2F86D3B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603A288-E9B0-BB9D-99BE-8B943DC37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3">
              <a:extLst>
                <a:ext uri="{FF2B5EF4-FFF2-40B4-BE49-F238E27FC236}">
                  <a16:creationId xmlns:a16="http://schemas.microsoft.com/office/drawing/2014/main" id="{85CA4B51-D84D-8335-883D-AFD5A0753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D4CA8A1-DD9C-1191-98E0-4068BA42B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">
              <a:extLst>
                <a:ext uri="{FF2B5EF4-FFF2-40B4-BE49-F238E27FC236}">
                  <a16:creationId xmlns:a16="http://schemas.microsoft.com/office/drawing/2014/main" id="{546FB9B3-A794-85F3-C578-52E5F5EAA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B1F27BC-3DEE-4FF2-C185-B2880F488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61B0D8F-0E4D-7CC9-F4B9-971EA37F7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D112D91-6641-53E5-EA90-FB396E4C3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867E13D-AA4F-C455-B8DC-553B3A44E9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FCC0E3C-4787-683A-3B34-239C2A1E1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6F26573-C870-CDC7-CFF4-661DF703D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0330BF2-2A26-4951-33E1-5D7B3A06A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25D7F20-4E84-71B6-3964-25B24F8BD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0C73FF3-F5C3-BFD9-18FD-ED5A9DCC2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5FC6FDD-DE6F-A4F1-4FBB-108541C74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AACF215-DDB1-D03D-FC9C-857366794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54E249C-5031-B5EC-9793-49CD9B54C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AB3F290-2508-A4CB-5A4F-6B0EDF4CB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D0F8D1E-7EAB-CE00-596D-29BA257C7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92B8AAC-3441-BF40-3154-10037639D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C7BBC6F-D106-D90E-C92B-E0E098F36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85FDFC2-3779-43AB-636C-320E9DFEF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703B9B4-5EBC-79D8-8196-75CA43B33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CFDA419-77EB-CCCE-376E-8AD25BF31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BC25DFB-0328-2FED-EB57-32F2D913B8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B822864-1579-044E-E4AB-67FB7E0CF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F27D5F1-4B94-8740-0E0F-CB1A49832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13E7332-0989-43EF-1B92-94AFDD17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Freeform: Shape 40">
            <a:extLst>
              <a:ext uri="{FF2B5EF4-FFF2-40B4-BE49-F238E27FC236}">
                <a16:creationId xmlns:a16="http://schemas.microsoft.com/office/drawing/2014/main" id="{3E298A72-CB63-723F-F03F-03EB2A686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1" name="Freeform: Shape 42">
            <a:extLst>
              <a:ext uri="{FF2B5EF4-FFF2-40B4-BE49-F238E27FC236}">
                <a16:creationId xmlns:a16="http://schemas.microsoft.com/office/drawing/2014/main" id="{20DA2661-35AE-F791-74C6-B3785D7520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2" name="Group 44">
            <a:extLst>
              <a:ext uri="{FF2B5EF4-FFF2-40B4-BE49-F238E27FC236}">
                <a16:creationId xmlns:a16="http://schemas.microsoft.com/office/drawing/2014/main" id="{68C9EBC1-7509-BAC3-162D-3613846F6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5321D14-65D0-1D5B-ADF7-7B7FD83813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447BE05-91D3-EE7E-CF6E-7C0B39EB53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CFCFA37-8429-9898-A2D0-B1E80AF78F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0B2F78F-D737-FF77-444C-D87BC14E2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115508A-C629-AFEE-DCD2-DD21656CC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40994B9-5FE6-D568-86DD-8AF28CB79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FBAEEFA-2411-3986-22EA-E6CC51468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1126813-25B9-7E1A-2841-36BF2D4142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7E4BA90-BC3B-C18B-1D55-275D04FE4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91A582F-7003-220A-3B94-C66C1F520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A12A242-C4CB-0829-94FF-8E3FB87195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A11FFC7-8D71-110B-B520-177D0C074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06E7EE3-8F36-8822-1F0E-741877E2B5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700BB30-933C-D9FC-2065-E051F72F6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2C104E3-0CA0-5B05-7EAD-B2EE7010B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B5AD615-9E00-0D44-9EFB-E47717133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39A8B6D-81B2-5CF6-9321-7483D9297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B0FC1C1-A39F-7B7D-3CE3-1AD70E64F4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06FAABB-9E3E-110D-FF0F-BCAB0380A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7A835A9-5E1E-550D-2707-676D91757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3041378-6D77-13CC-FA4B-D84BC53B4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7778CEB-4304-C1A6-E93F-2EEFCB654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FB799A5-866B-309A-A909-DE02743B6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ECA1D76-659A-A970-405E-A53B342E4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95CBFA6-11A6-04DE-CEE1-F1024F4C4F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A32C431-B553-035C-211E-51785094A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2145603-0F9E-7455-5269-98B8C4D37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129EEE7-DCFB-9CCB-FEDE-8004BFE79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CB4DCE0-3571-1A04-079C-29619211B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 75">
            <a:extLst>
              <a:ext uri="{FF2B5EF4-FFF2-40B4-BE49-F238E27FC236}">
                <a16:creationId xmlns:a16="http://schemas.microsoft.com/office/drawing/2014/main" id="{4F600BE8-D0AF-7D7A-B4D4-D6739BD8F5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ADD747B-D38F-C8DA-A58A-7F1783D9C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C89E750-0245-0446-AF4E-95F846BC4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41CFF346-754D-24D3-848E-7BC3C7C43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BBA68D7-F398-1B3A-A8ED-33691A942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14B1785-DFAA-DCAE-6F85-A3BAA58BC7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630B9BE-9FB5-9918-5B48-48BAA01A4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5ABA6E0-0301-D8CA-E18C-8626B04BF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4F29B4BB-9BFE-FFD2-C161-8D84BADA5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B9135D7B-7DF2-8956-154D-A57E772B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12A2574-C9C3-536D-C185-2B64F1A09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7C86865-37E1-E66D-AAF2-013F8B847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3CC3205-7D61-766D-C99D-1A2B64F25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EA27D34-9B33-2EF3-7A0C-8264123F3F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B7803D9-8DAD-97AC-4599-F3840D845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3CA7785-FDCE-963F-4864-CBC3BF041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A7D362E-7996-AC33-1856-7845FB1A4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E83C256-9766-CB50-E746-38E7A562B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EFFAE1F-8284-ECCC-1A68-7464FFB067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533E01D-E058-19A9-8FB2-83195ACE2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226490C8-1C8B-C1E0-9883-A0CA6FD7A2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FA9505D-D36B-28BE-E6B3-A96CE87CA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BF5FD33-79AA-9B3B-76FF-D6B164192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AF5A624-BA5C-21E8-910A-D6647E5D0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2811CAF-D8C1-1F6E-0296-F8CDF5DF8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27A27C7-60A8-7371-E269-7F3B709C1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5E3F513-9C53-66F1-F7AB-CCE780BFA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8C922BA-F81E-38EE-1DC8-E3408C7C6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FFA20BAD-9E6F-FFB8-537C-CA0B03337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2800E61-8B39-7D65-49BE-FE1970036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64" name="Rectangle 106">
            <a:extLst>
              <a:ext uri="{FF2B5EF4-FFF2-40B4-BE49-F238E27FC236}">
                <a16:creationId xmlns:a16="http://schemas.microsoft.com/office/drawing/2014/main" id="{8B62B11F-CE0B-5C3F-6AE2-0B96B3BDF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5" name="Rectangle 108">
            <a:extLst>
              <a:ext uri="{FF2B5EF4-FFF2-40B4-BE49-F238E27FC236}">
                <a16:creationId xmlns:a16="http://schemas.microsoft.com/office/drawing/2014/main" id="{F740D17D-BDB2-EBDB-9A13-B0F7FBC41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6" name="Right Triangle 110">
            <a:extLst>
              <a:ext uri="{FF2B5EF4-FFF2-40B4-BE49-F238E27FC236}">
                <a16:creationId xmlns:a16="http://schemas.microsoft.com/office/drawing/2014/main" id="{C295434A-B711-DF6A-647E-76EAB885F1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Freeform: Shape 112">
            <a:extLst>
              <a:ext uri="{FF2B5EF4-FFF2-40B4-BE49-F238E27FC236}">
                <a16:creationId xmlns:a16="http://schemas.microsoft.com/office/drawing/2014/main" id="{98497C7A-7937-B641-B923-9840097344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8" name="Freeform: Shape 114">
            <a:extLst>
              <a:ext uri="{FF2B5EF4-FFF2-40B4-BE49-F238E27FC236}">
                <a16:creationId xmlns:a16="http://schemas.microsoft.com/office/drawing/2014/main" id="{11CB01F1-D9CD-8C68-C435-1865B6A99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9" name="Group 116">
            <a:extLst>
              <a:ext uri="{FF2B5EF4-FFF2-40B4-BE49-F238E27FC236}">
                <a16:creationId xmlns:a16="http://schemas.microsoft.com/office/drawing/2014/main" id="{D0CE0DF6-2584-2B9C-B5F9-2A7E1B41D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39A3901-F072-D9B9-CEDB-8A742CA9C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9717773-8246-5A65-F6DB-EFEAE43FB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6107165-32D5-CB75-B015-85B73033C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81F2F00-9D4D-648C-AE04-9DD952134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5E7D8995-A79B-10C8-302C-200B4697A3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F257649-A3A7-74E4-37C7-18A3528A99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52D1DEFC-6DCE-6E51-733C-96C8C128D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0BFFF03F-2089-006D-404F-1A395C8418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6ED79D5B-D5C1-EE87-E9E2-5FEA921C0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5B4DF04-C6FE-EFF0-7506-E7FBE58F0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0314282-7904-A606-F34A-A5E5C22BE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8A9983D-1C1B-9385-0926-A96C67608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D557A6F-35B2-FA5D-CF03-60483AE33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F4D15C2-1446-2FB4-9CF5-26539D6D5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D265228-0416-9C52-80D3-3725CC492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D23DCD80-D2D1-5834-A4DF-D580720778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3908D84-69F1-DFFC-7302-82504A25D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CAD33FAA-EEAA-4F8B-7FC9-34EEBE53F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03B91997-F7EB-A760-6754-736FC88B6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F314D45-2BC5-FFD4-4654-A7E87A8FF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F6952CE-DF53-BC41-2D02-18D73B4B1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466C8037-AF71-9895-E0B5-DB870F4EE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2CEB527-648F-B6D3-F3FF-7739BCD5A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2AC25D45-AF48-BDD8-2454-09112BCBE8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0216FFB-3081-EADF-F95A-ECE8D38E6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C6D339E8-EEF6-45AD-F75F-991EA11DC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6DA18F1-CF30-DAB4-9BAA-A2C4C283EB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DD9A0BF-726B-0889-0DAE-E7D92AAC1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5A68A524-E6D3-6563-EF4E-0415EE680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タイトル 3">
            <a:extLst>
              <a:ext uri="{FF2B5EF4-FFF2-40B4-BE49-F238E27FC236}">
                <a16:creationId xmlns:a16="http://schemas.microsoft.com/office/drawing/2014/main" id="{6AE79CE9-BC07-C565-735D-851EBEB14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102" y="392563"/>
            <a:ext cx="10344840" cy="1325563"/>
          </a:xfrm>
        </p:spPr>
        <p:txBody>
          <a:bodyPr/>
          <a:lstStyle/>
          <a:p>
            <a:r>
              <a:rPr lang="ja-JP" altLang="en-US" dirty="0">
                <a:solidFill>
                  <a:schemeClr val="tx1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これからの予定</a:t>
            </a:r>
          </a:p>
        </p:txBody>
      </p:sp>
      <p:sp>
        <p:nvSpPr>
          <p:cNvPr id="2" name="タイトル 3">
            <a:extLst>
              <a:ext uri="{FF2B5EF4-FFF2-40B4-BE49-F238E27FC236}">
                <a16:creationId xmlns:a16="http://schemas.microsoft.com/office/drawing/2014/main" id="{CE4F53DD-3B78-CF77-1014-EA8DC31AB409}"/>
              </a:ext>
            </a:extLst>
          </p:cNvPr>
          <p:cNvSpPr txBox="1">
            <a:spLocks/>
          </p:cNvSpPr>
          <p:nvPr/>
        </p:nvSpPr>
        <p:spPr>
          <a:xfrm>
            <a:off x="1111102" y="1916510"/>
            <a:ext cx="10452642" cy="392133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4400" kern="1200" spc="12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0" lang="ja-JP" altLang="en-US" sz="2000" dirty="0">
                <a:solidFill>
                  <a:srgbClr val="06071C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受信データをパケットごとにエンコード</a:t>
            </a:r>
            <a:endParaRPr kumimoji="0" lang="en-US" altLang="ja-JP" sz="100" dirty="0">
              <a:solidFill>
                <a:srgbClr val="06071C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2833982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Yu Gothic"/>
        <a:ea typeface=""/>
        <a:cs typeface=""/>
      </a:majorFont>
      <a:minorFont>
        <a:latin typeface="Yu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81d42ce-3a5d-4fb8-97d2-89352b942a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94CBBD7E22AB14F8796E4FFE8087470" ma:contentTypeVersion="12" ma:contentTypeDescription="新しいドキュメントを作成します。" ma:contentTypeScope="" ma:versionID="684177aea162baf14f286ba8676f0d94">
  <xsd:schema xmlns:xsd="http://www.w3.org/2001/XMLSchema" xmlns:xs="http://www.w3.org/2001/XMLSchema" xmlns:p="http://schemas.microsoft.com/office/2006/metadata/properties" xmlns:ns3="681d42ce-3a5d-4fb8-97d2-89352b942a7e" targetNamespace="http://schemas.microsoft.com/office/2006/metadata/properties" ma:root="true" ma:fieldsID="4e0a04008c1bc8b03d202bebb4d3bc4d" ns3:_="">
    <xsd:import namespace="681d42ce-3a5d-4fb8-97d2-89352b942a7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DateTaken" minOccurs="0"/>
                <xsd:element ref="ns3:MediaServiceOCR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1d42ce-3a5d-4fb8-97d2-89352b942a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31C9A2-3E09-4D81-8046-607F7FFCA9A0}">
  <ds:schemaRefs>
    <ds:schemaRef ds:uri="681d42ce-3a5d-4fb8-97d2-89352b942a7e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E9905D5-F595-4D59-B22C-B5FB32133B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783277-2707-48B1-86A6-4D4B9FAE7D15}">
  <ds:schemaRefs>
    <ds:schemaRef ds:uri="681d42ce-3a5d-4fb8-97d2-89352b942a7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1028</Words>
  <Application>Microsoft Office PowerPoint</Application>
  <PresentationFormat>ワイド画面</PresentationFormat>
  <Paragraphs>31</Paragraphs>
  <Slides>6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3" baseType="lpstr">
      <vt:lpstr>BIZ UDゴシック</vt:lpstr>
      <vt:lpstr>ＭＳ ゴシック</vt:lpstr>
      <vt:lpstr>Yu Gothic</vt:lpstr>
      <vt:lpstr>Yu Gothic</vt:lpstr>
      <vt:lpstr>Arial</vt:lpstr>
      <vt:lpstr>Wix Madefor Text</vt:lpstr>
      <vt:lpstr>SineVTI</vt:lpstr>
      <vt:lpstr>前期 最終発表会</vt:lpstr>
      <vt:lpstr>やりたいこと</vt:lpstr>
      <vt:lpstr>できたこと①</vt:lpstr>
      <vt:lpstr>できたこと②</vt:lpstr>
      <vt:lpstr>解読(人力)してみよう</vt:lpstr>
      <vt:lpstr>これからの予定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o2412543</dc:creator>
  <cp:lastModifiedBy>o2412543</cp:lastModifiedBy>
  <cp:revision>4</cp:revision>
  <dcterms:created xsi:type="dcterms:W3CDTF">2024-05-21T16:46:59Z</dcterms:created>
  <dcterms:modified xsi:type="dcterms:W3CDTF">2025-07-31T06:51:55Z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0x010100994CBBD7E22AB14F8796E4FFE8087470</vt:lpwstr>
  </property>
</Properties>
</file>