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65" r:id="rId5"/>
    <p:sldId id="264" r:id="rId6"/>
    <p:sldId id="258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BF0"/>
    <a:srgbClr val="F9F3E1"/>
    <a:srgbClr val="F3F3E7"/>
    <a:srgbClr val="E9EBD1"/>
    <a:srgbClr val="E7F3F2"/>
    <a:srgbClr val="F7D5F5"/>
    <a:srgbClr val="F7CDEF"/>
    <a:srgbClr val="06071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0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2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9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9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9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9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9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タイトル 1">
            <a:extLst>
              <a:ext uri="{FF2B5EF4-FFF2-40B4-BE49-F238E27FC236}">
                <a16:creationId xmlns:a16="http://schemas.microsoft.com/office/drawing/2014/main" id="{24A8F0AA-628B-3962-A318-0AF96595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26" y="2096664"/>
            <a:ext cx="10733204" cy="1327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5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/>
              </a:rPr>
              <a:t>中間発表会</a:t>
            </a:r>
            <a:endParaRPr kumimoji="1" lang="en-US" altLang="ja-JP" sz="54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BF870FDC-CD4B-6AE2-554D-E8CB9C0C5637}"/>
              </a:ext>
            </a:extLst>
          </p:cNvPr>
          <p:cNvSpPr txBox="1">
            <a:spLocks/>
          </p:cNvSpPr>
          <p:nvPr/>
        </p:nvSpPr>
        <p:spPr>
          <a:xfrm>
            <a:off x="2144196" y="3729056"/>
            <a:ext cx="7822355" cy="84308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0" lang="en-US" altLang="ja-JP" sz="2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B2 Ⅱ-M </a:t>
            </a:r>
            <a:r>
              <a:rPr kumimoji="0" lang="ja-JP" altLang="en-US" sz="2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岡﨑光希</a:t>
            </a:r>
          </a:p>
        </p:txBody>
      </p:sp>
    </p:spTree>
    <p:extLst>
      <p:ext uri="{BB962C8B-B14F-4D97-AF65-F5344CB8AC3E}">
        <p14:creationId xmlns:p14="http://schemas.microsoft.com/office/powerpoint/2010/main" val="41880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9E854-887E-A7FC-30A8-2E56DC9B5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9F170F27-019D-AA52-CF2C-08E5412F8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02AFBE10-DBD0-7F9B-8B9C-B0538A6E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078468-AB91-92BA-2C27-61D5FBFC6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CEF02E-131B-AEE4-E575-2FD047F8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184455-6214-9D16-AAC5-D0817B1EF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4C3E54-1FFF-44C7-0199-79060DFA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3CDFE6-9491-B6F4-EEA8-C068323D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7BAA87-D8D5-8F65-66AA-EA0C3CD53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FE0BAF-F0AB-3562-47F1-3B22086D3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DC66C-5CB4-0B75-510C-F9AB4E54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B2B6B3-5C4E-31BF-94D4-AF378265E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EFDF9D-DCF1-5F24-9B02-31544DB9C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D7B883-60E5-DC21-5623-6DF47302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47B157-2E7C-C15D-B319-816BE67D4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AC565-9852-B0D2-A7C8-1C162CF5D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A4872B-34E5-635F-C256-062CA9327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AFA15D-9C98-FD2A-E7E6-1C4C4860F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B3D6E5-3FC6-CF4A-3F43-A596A58E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1825D4-23C3-74F8-99E6-EC894436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C8F8B9-E307-8760-9630-56E450CF4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6E53DC-1A97-C41A-9AF7-3166C1175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29EB14-1118-42BD-AC62-D3A559F75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B57C04-0BCD-66E1-D46A-9D76D44F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D1A72F-CCA3-C005-60C5-E220FA949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0949E9-4C8C-ADA3-6A23-E136B712D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2C5F0D-CDE6-B170-CD39-8F2A1801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4815CC-0AD0-6E6C-B14E-A0A6EF7B0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DBFC9D-4EB8-C0E7-FD46-6AEBF348B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DB8E0E6-F4A4-A23D-78C4-5BAEEC652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800F91-01B2-1EA8-AFD8-53B6833E3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B91047-0A90-D97A-6E63-C9157D2A6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2A207007-266E-72BF-728B-FE7B07425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80CFB27A-8ABD-4657-C5DE-E031F4814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68C37575-5A44-DDB8-C0BD-C7D1785C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0FD606-AB44-455E-5381-38CFCF29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8FC97E-6890-73FD-1808-261DAE3B2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428C07-5C1B-B252-0837-C266977A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99D42C-A6AC-F248-1FAB-1BF71DB6E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F1F857-9FF5-B0E0-95FA-15AA3A049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69253B-6379-1F3E-8C69-A922793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5D8E516-EA17-23CB-AC1E-44F6FCC53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B366EE4-82A3-9808-0497-0724A02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B7B0886-3B68-62D6-9533-FF24A46F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973759-73E0-CEB2-3B20-AEC35F9DD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64A9DB-1414-B282-CACC-6B8E5449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89EC72-4D03-929E-DB7B-C99123DFB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34BDA4-85B4-55C7-F7EA-0AB576057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533ACC-C46B-BB4F-2F66-55CCF514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5F65FB-B21C-8DBA-6E17-33941328E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D00C82-4A02-1294-1A15-8F528D68D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91A4E8-D007-33B7-62AE-AFA7A73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2CA0CC-2F9D-8A3B-6350-00F39B893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AB8104-846B-9C77-C0D6-41840D484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50D29E-8864-1948-FEA4-56B2DDCC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FA15475-0565-E161-525D-2696F3E80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706BFEF-28F7-20F2-C0EC-4D9C09718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A848E8D-4560-778B-B647-04771091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E945159-90DD-D282-5B50-6C46692DA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8C04C30-79A6-A67C-F38D-8B188278B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096359-34C8-BF4C-486E-43A267AA1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77CEB5-5F53-ED1C-5F0A-1216142E0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F37BC5-19A7-3D46-85B4-91081062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C420A7-D998-6D2D-59DB-2EE7A2C2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91EF35D5-745E-BA69-63C3-924AC31EE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5C3C9D-761A-7853-737B-78C7DA91C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E0E9853-2882-490C-6985-195360BA2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15B325-69FA-03DE-4902-B60150709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75A96B-F70F-FD25-A357-53E019A1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D968BB-8835-902E-4D47-CBFD7B66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490CFC-CB53-B37F-C17B-FDEA78864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95D4107-579A-05B6-E9B3-0FB37C70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BE2380-4F31-694C-D9F9-291694EA3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0F77FB1-78FE-5833-8B32-5258576EE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EF1E4-E175-6F0B-10AC-72B7A117D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440041-3274-F66C-B29D-81AA69F1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6E20487-2601-3AB2-CD6D-4C06891E7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880DC45-4527-4AB8-B273-E4472E949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42DFB9-03EA-7C46-BA45-425AFF52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5506AE-727C-3EFE-0AD5-62681FE8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5FAA720-C5A0-4186-1A8E-4A087A154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4A853D1-B84A-9FFE-7692-37CE7954D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5688BDA-496A-E1BD-420A-AB306B1C0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E56714D-A1FB-DE32-4C5C-503882526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1A64FB2-74B9-6AA2-1862-FD6DF8EDF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C66C2A-FBBA-98AC-6B21-86FEB093F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6794F9-FEBC-0870-D7CA-2901C52B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BCC8DF-5673-1621-8EFE-A162CCBAB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83736D7-D05A-D147-F94A-756391AAA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9FA73B2-7EAC-17F6-97A9-C9ABB36E8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9F6A495-5B7A-B04C-A95E-446C56DEB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7996611-8D1D-FAD7-B215-4BCD61EF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211E0F-CDFA-DAE7-57D2-9CC81D7CB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D3E41B-43C9-10D4-84FD-1D297E9E2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99EEADA1-0D89-6494-E27A-DB41EDCC7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0F053A28-B506-AFAC-63A7-CBB98DDD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3C85535B-E29E-7998-5453-BD01B949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D3357AA4-5664-34D8-8CDE-AD3B27CD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C275A9F3-0A4C-6C3B-BF94-FE68E7E6D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F6DCBAE7-2D17-3A1A-AFC7-6AC3A8647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63C3FC2-C0DF-177B-402F-498E05F1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11CA9A0-990C-B00B-BF55-D316F6541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404FE3-E0F0-B774-D626-30770BF07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858F20D-341B-0538-3A11-D55BEBFD3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78FAD46-997B-FF73-D065-7E04C2A00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89FB9EB-BA9A-29E6-2292-82D375D8A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FFA814-9C90-08D9-9BF7-001679FF2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C532DE9-A1DE-0232-5E1D-23CEE4322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B6512DC-03C7-BA2A-0977-8F74E12F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78B0D65-26D3-19CA-7542-29BA80055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DA0404-C574-4D28-8178-FD495BB2B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24FC08-2BF2-FD14-CA07-A4EAC7458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4FEB852-6529-95DE-D5F2-84F6C8A28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E94B315-7D49-F455-8CB0-A0F3DF7EA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F117458-A494-8D6D-06D1-E12B1AC5F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DFC7104-96CA-0659-316D-C9FF8C556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9AA9C2D-3B48-11BA-0280-9F4B3A2E8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ED34AF8-7EB7-1721-3A38-0A56CC485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DE3A57-5C0E-114D-C432-AB8D7F5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4F152E-15C5-88E8-22F2-381B47A7A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D2A24BD-BEAD-C2B7-F928-13EAEEBA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24D6493-22CD-1EFE-A3A7-3FCDF75F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4232A8F-47E8-8E6E-E976-DE24A3D22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5E58DF0-53C0-1C37-483B-9654AD3D1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63B67F-FF41-3469-CE5D-B89B3D71D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C371483-EC86-0A65-A54B-AE7A806DB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B86C53A-CD28-07F1-0E93-6C451030D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D578CE-0E09-B3F3-45C9-B4A7382E2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A049A3E-9B51-1DE1-CD73-2481934EC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F8CC4C-C129-2E1B-85AE-4DF6E9FF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5344741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したこと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8639-B5CE-740B-56BB-3C8742DBBCD0}"/>
              </a:ext>
            </a:extLst>
          </p:cNvPr>
          <p:cNvSpPr txBox="1"/>
          <p:nvPr/>
        </p:nvSpPr>
        <p:spPr>
          <a:xfrm>
            <a:off x="1487562" y="2005539"/>
            <a:ext cx="11563328" cy="29066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ボタンとスピーカーの音階を連動させてみた</a:t>
            </a:r>
            <a:endParaRPr lang="en-US" altLang="ja-JP" sz="24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呼び込み君の</a:t>
            </a: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BGM</a:t>
            </a: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を流そうとしたが、</a:t>
            </a:r>
            <a:br>
              <a:rPr lang="en-US" altLang="ja-JP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</a:b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音がしっくりこなかった</a:t>
            </a:r>
            <a:r>
              <a:rPr lang="en-US" altLang="ja-JP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(</a:t>
            </a: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合っているかも分からない</a:t>
            </a:r>
            <a:r>
              <a:rPr lang="en-US" altLang="ja-JP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)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固定小数点周りを試した</a:t>
            </a:r>
            <a:endParaRPr lang="en-US" altLang="ja-JP" sz="24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5709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6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4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9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556A9A-0B6F-640F-3073-1DDFB55E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2" y="392563"/>
            <a:ext cx="10344840" cy="1325563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やりたいこと</a:t>
            </a: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20A5CE8D-15A6-018E-B1C4-3C3AA53105A3}"/>
              </a:ext>
            </a:extLst>
          </p:cNvPr>
          <p:cNvSpPr txBox="1">
            <a:spLocks/>
          </p:cNvSpPr>
          <p:nvPr/>
        </p:nvSpPr>
        <p:spPr>
          <a:xfrm>
            <a:off x="1111102" y="1916510"/>
            <a:ext cx="10452642" cy="39213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ja-JP" sz="2000" u="sng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UART</a:t>
            </a:r>
            <a:r>
              <a:rPr kumimoji="0" lang="ja-JP" altLang="en-US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通信の</a:t>
            </a:r>
            <a:r>
              <a:rPr kumimoji="0" lang="en-US" altLang="ja-JP" sz="2000" u="sng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LiDAR</a:t>
            </a:r>
            <a:r>
              <a:rPr kumimoji="0" lang="ja-JP" altLang="en-US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のデータを読み取って</a:t>
            </a:r>
            <a:br>
              <a:rPr kumimoji="0" lang="en-US" altLang="ja-JP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何かする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RANSAC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大量のデータを高速に捌くのは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FPGA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の得意所のはず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メモリが足りなさそうなのがネック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小数の扱いもたいへんそう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調布祭で展示する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ロボメカ工房の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ロボットに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できたら組み込みたい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→ 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CANFD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の実装が必要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ja-JP" sz="1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1026" name="Picture 2" descr="DTOF LD19レーザー測距センサキット(12 M)">
            <a:extLst>
              <a:ext uri="{FF2B5EF4-FFF2-40B4-BE49-F238E27FC236}">
                <a16:creationId xmlns:a16="http://schemas.microsoft.com/office/drawing/2014/main" id="{B17193B4-9A88-27D7-8F76-E2C1EB03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130" y="2252119"/>
            <a:ext cx="3236616" cy="323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91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0F79A-E5B5-7E3C-34E0-DF1B26F6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7">
            <a:extLst>
              <a:ext uri="{FF2B5EF4-FFF2-40B4-BE49-F238E27FC236}">
                <a16:creationId xmlns:a16="http://schemas.microsoft.com/office/drawing/2014/main" id="{FB975F43-7A18-D3C5-6D90-96B5F5247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6" name="Group 9">
            <a:extLst>
              <a:ext uri="{FF2B5EF4-FFF2-40B4-BE49-F238E27FC236}">
                <a16:creationId xmlns:a16="http://schemas.microsoft.com/office/drawing/2014/main" id="{4E9F8EC7-E7D2-0BAA-4EBC-FF36F570F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866B91-0CAB-8B01-8376-E7DAFF0A4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">
              <a:extLst>
                <a:ext uri="{FF2B5EF4-FFF2-40B4-BE49-F238E27FC236}">
                  <a16:creationId xmlns:a16="http://schemas.microsoft.com/office/drawing/2014/main" id="{796AC674-02C6-B28A-106C-AF2F86D3B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03A288-E9B0-BB9D-99BE-8B943DC37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3">
              <a:extLst>
                <a:ext uri="{FF2B5EF4-FFF2-40B4-BE49-F238E27FC236}">
                  <a16:creationId xmlns:a16="http://schemas.microsoft.com/office/drawing/2014/main" id="{85CA4B51-D84D-8335-883D-AFD5A0753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CA8A1-DD9C-1191-98E0-4068BA42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">
              <a:extLst>
                <a:ext uri="{FF2B5EF4-FFF2-40B4-BE49-F238E27FC236}">
                  <a16:creationId xmlns:a16="http://schemas.microsoft.com/office/drawing/2014/main" id="{546FB9B3-A794-85F3-C578-52E5F5EAA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1F27BC-3DEE-4FF2-C185-B2880F488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1B0D8F-0E4D-7CC9-F4B9-971EA37F7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112D91-6641-53E5-EA90-FB396E4C3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67E13D-AA4F-C455-B8DC-553B3A44E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CC0E3C-4787-683A-3B34-239C2A1E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6F26573-C870-CDC7-CFF4-661DF703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330BF2-2A26-4951-33E1-5D7B3A06A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5D7F20-4E84-71B6-3964-25B24F8BD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0C73FF3-F5C3-BFD9-18FD-ED5A9DCC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FC6FDD-DE6F-A4F1-4FBB-108541C74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ACF215-DDB1-D03D-FC9C-857366794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4E249C-5031-B5EC-9793-49CD9B54C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B3F290-2508-A4CB-5A4F-6B0EDF4CB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0F8D1E-7EAB-CE00-596D-29BA257C7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2B8AAC-3441-BF40-3154-10037639D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C7BBC6F-D106-D90E-C92B-E0E098F36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5FDFC2-3779-43AB-636C-320E9DFEF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03B9B4-5EBC-79D8-8196-75CA43B33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FDA419-77EB-CCCE-376E-8AD25BF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C25DFB-0328-2FED-EB57-32F2D913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822864-1579-044E-E4AB-67FB7E0CF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27D5F1-4B94-8740-0E0F-CB1A498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3E7332-0989-43EF-1B92-94AFDD17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Freeform: Shape 40">
            <a:extLst>
              <a:ext uri="{FF2B5EF4-FFF2-40B4-BE49-F238E27FC236}">
                <a16:creationId xmlns:a16="http://schemas.microsoft.com/office/drawing/2014/main" id="{3E298A72-CB63-723F-F03F-03EB2A686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Freeform: Shape 42">
            <a:extLst>
              <a:ext uri="{FF2B5EF4-FFF2-40B4-BE49-F238E27FC236}">
                <a16:creationId xmlns:a16="http://schemas.microsoft.com/office/drawing/2014/main" id="{20DA2661-35AE-F791-74C6-B3785D752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68C9EBC1-7509-BAC3-162D-3613846F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321D14-65D0-1D5B-ADF7-7B7FD838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447BE05-91D3-EE7E-CF6E-7C0B39EB5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CFA37-8429-9898-A2D0-B1E80AF78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0B2F78F-D737-FF77-444C-D87BC14E2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115508A-C629-AFEE-DCD2-DD21656CC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0994B9-5FE6-D568-86DD-8AF28CB7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BAEEFA-2411-3986-22EA-E6CC51468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126813-25B9-7E1A-2841-36BF2D414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7E4BA90-BC3B-C18B-1D55-275D04FE4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1A582F-7003-220A-3B94-C66C1F520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12A242-C4CB-0829-94FF-8E3FB8719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11FFC7-8D71-110B-B520-177D0C07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6E7EE3-8F36-8822-1F0E-741877E2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00BB30-933C-D9FC-2065-E051F72F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C104E3-0CA0-5B05-7EAD-B2EE7010B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5AD615-9E00-0D44-9EFB-E47717133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39A8B6D-81B2-5CF6-9321-7483D9297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0FC1C1-A39F-7B7D-3CE3-1AD70E64F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06FAABB-9E3E-110D-FF0F-BCAB03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A835A9-5E1E-550D-2707-676D91757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041378-6D77-13CC-FA4B-D84BC53B4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778CEB-4304-C1A6-E93F-2EEFCB654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B799A5-866B-309A-A909-DE02743B6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CA1D76-659A-A970-405E-A53B342E4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5CBFA6-11A6-04DE-CEE1-F1024F4C4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32C431-B553-035C-211E-51785094A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145603-0F9E-7455-5269-98B8C4D3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29EEE7-DCFB-9CCB-FEDE-8004BFE79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B4DCE0-3571-1A04-079C-29619211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75">
            <a:extLst>
              <a:ext uri="{FF2B5EF4-FFF2-40B4-BE49-F238E27FC236}">
                <a16:creationId xmlns:a16="http://schemas.microsoft.com/office/drawing/2014/main" id="{4F600BE8-D0AF-7D7A-B4D4-D6739BD8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DD747B-D38F-C8DA-A58A-7F1783D9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89E750-0245-0446-AF4E-95F846BC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1CFF346-754D-24D3-848E-7BC3C7C43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BBA68D7-F398-1B3A-A8ED-33691A942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4B1785-DFAA-DCAE-6F85-A3BAA58BC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30B9BE-9FB5-9918-5B48-48BAA01A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5ABA6E0-0301-D8CA-E18C-8626B04BF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F29B4BB-9BFE-FFD2-C161-8D84BADA5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9135D7B-7DF2-8956-154D-A57E772B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12A2574-C9C3-536D-C185-2B64F1A0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C86865-37E1-E66D-AAF2-013F8B847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3CC3205-7D61-766D-C99D-1A2B64F2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EA27D34-9B33-2EF3-7A0C-8264123F3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B7803D9-8DAD-97AC-4599-F3840D84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3CA7785-FDCE-963F-4864-CBC3BF041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A7D362E-7996-AC33-1856-7845FB1A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83C256-9766-CB50-E746-38E7A562B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FFAE1F-8284-ECCC-1A68-7464FFB06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533E01D-E058-19A9-8FB2-83195ACE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26490C8-1C8B-C1E0-9883-A0CA6FD7A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FA9505D-D36B-28BE-E6B3-A96CE87CA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BF5FD33-79AA-9B3B-76FF-D6B164192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F5A624-BA5C-21E8-910A-D6647E5D0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811CAF-D8C1-1F6E-0296-F8CDF5DF8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27A27C7-60A8-7371-E269-7F3B709C1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5E3F513-9C53-66F1-F7AB-CCE780BF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8C922BA-F81E-38EE-1DC8-E3408C7C6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A20BAD-9E6F-FFB8-537C-CA0B03337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800E61-8B39-7D65-49BE-FE1970036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4" name="Rectangle 106">
            <a:extLst>
              <a:ext uri="{FF2B5EF4-FFF2-40B4-BE49-F238E27FC236}">
                <a16:creationId xmlns:a16="http://schemas.microsoft.com/office/drawing/2014/main" id="{8B62B11F-CE0B-5C3F-6AE2-0B96B3BDF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" name="Rectangle 108">
            <a:extLst>
              <a:ext uri="{FF2B5EF4-FFF2-40B4-BE49-F238E27FC236}">
                <a16:creationId xmlns:a16="http://schemas.microsoft.com/office/drawing/2014/main" id="{F740D17D-BDB2-EBDB-9A13-B0F7FBC4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ight Triangle 110">
            <a:extLst>
              <a:ext uri="{FF2B5EF4-FFF2-40B4-BE49-F238E27FC236}">
                <a16:creationId xmlns:a16="http://schemas.microsoft.com/office/drawing/2014/main" id="{C295434A-B711-DF6A-647E-76EAB885F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12">
            <a:extLst>
              <a:ext uri="{FF2B5EF4-FFF2-40B4-BE49-F238E27FC236}">
                <a16:creationId xmlns:a16="http://schemas.microsoft.com/office/drawing/2014/main" id="{98497C7A-7937-B641-B923-984009734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Freeform: Shape 114">
            <a:extLst>
              <a:ext uri="{FF2B5EF4-FFF2-40B4-BE49-F238E27FC236}">
                <a16:creationId xmlns:a16="http://schemas.microsoft.com/office/drawing/2014/main" id="{11CB01F1-D9CD-8C68-C435-1865B6A99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9" name="Group 116">
            <a:extLst>
              <a:ext uri="{FF2B5EF4-FFF2-40B4-BE49-F238E27FC236}">
                <a16:creationId xmlns:a16="http://schemas.microsoft.com/office/drawing/2014/main" id="{D0CE0DF6-2584-2B9C-B5F9-2A7E1B41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9A3901-F072-D9B9-CEDB-8A742CA9C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9717773-8246-5A65-F6DB-EFEAE43FB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107165-32D5-CB75-B015-85B73033C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81F2F00-9D4D-648C-AE04-9DD952134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E7D8995-A79B-10C8-302C-200B4697A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F257649-A3A7-74E4-37C7-18A3528A9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2D1DEFC-6DCE-6E51-733C-96C8C128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BFFF03F-2089-006D-404F-1A395C841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ED79D5B-D5C1-EE87-E9E2-5FEA921C0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5B4DF04-C6FE-EFF0-7506-E7FBE58F0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0314282-7904-A606-F34A-A5E5C22BE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8A9983D-1C1B-9385-0926-A96C67608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557A6F-35B2-FA5D-CF03-60483AE33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F4D15C2-1446-2FB4-9CF5-26539D6D5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D265228-0416-9C52-80D3-3725CC492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23DCD80-D2D1-5834-A4DF-D58072077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908D84-69F1-DFFC-7302-82504A25D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D33FAA-EEAA-4F8B-7FC9-34EEBE53F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3B91997-F7EB-A760-6754-736FC88B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F314D45-2BC5-FFD4-4654-A7E87A8FF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F6952CE-DF53-BC41-2D02-18D73B4B1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66C8037-AF71-9895-E0B5-DB870F4E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CEB527-648F-B6D3-F3FF-7739BCD5A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AC25D45-AF48-BDD8-2454-09112BCBE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0216FFB-3081-EADF-F95A-ECE8D38E6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6D339E8-EEF6-45AD-F75F-991EA11D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6DA18F1-CF30-DAB4-9BAA-A2C4C283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DD9A0BF-726B-0889-0DAE-E7D92AAC1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A68A524-E6D3-6563-EF4E-0415EE680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E79CE9-BC07-C565-735D-851EBEB1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2" y="392563"/>
            <a:ext cx="10344840" cy="1325563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やりたいこと②</a:t>
            </a:r>
          </a:p>
        </p:txBody>
      </p:sp>
      <p:sp>
        <p:nvSpPr>
          <p:cNvPr id="2" name="タイトル 3">
            <a:extLst>
              <a:ext uri="{FF2B5EF4-FFF2-40B4-BE49-F238E27FC236}">
                <a16:creationId xmlns:a16="http://schemas.microsoft.com/office/drawing/2014/main" id="{CE4F53DD-3B78-CF77-1014-EA8DC31AB409}"/>
              </a:ext>
            </a:extLst>
          </p:cNvPr>
          <p:cNvSpPr txBox="1">
            <a:spLocks/>
          </p:cNvSpPr>
          <p:nvPr/>
        </p:nvSpPr>
        <p:spPr>
          <a:xfrm>
            <a:off x="1111102" y="1916510"/>
            <a:ext cx="10452642" cy="39213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後期に回す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(or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やらない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可能性大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BLMD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のファームウェアを作る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→ベクトル制御周りを勉強したい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　</a:t>
            </a:r>
            <a:r>
              <a:rPr kumimoji="0" lang="en-US" altLang="ja-JP" sz="2000" dirty="0" err="1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SimpleFOC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をベースにする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ハード的には、サークルの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BLMD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のマイコン部分をなくして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FPGA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用に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IO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を出せばできるはず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ja-JP" sz="1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83398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94CBBD7E22AB14F8796E4FFE8087470" ma:contentTypeVersion="12" ma:contentTypeDescription="新しいドキュメントを作成します。" ma:contentTypeScope="" ma:versionID="684177aea162baf14f286ba8676f0d94">
  <xsd:schema xmlns:xsd="http://www.w3.org/2001/XMLSchema" xmlns:xs="http://www.w3.org/2001/XMLSchema" xmlns:p="http://schemas.microsoft.com/office/2006/metadata/properties" xmlns:ns3="681d42ce-3a5d-4fb8-97d2-89352b942a7e" targetNamespace="http://schemas.microsoft.com/office/2006/metadata/properties" ma:root="true" ma:fieldsID="4e0a04008c1bc8b03d202bebb4d3bc4d" ns3:_="">
    <xsd:import namespace="681d42ce-3a5d-4fb8-97d2-89352b942a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d42ce-3a5d-4fb8-97d2-89352b942a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1d42ce-3a5d-4fb8-97d2-89352b942a7e" xsi:nil="true"/>
  </documentManagement>
</p:properties>
</file>

<file path=customXml/itemProps1.xml><?xml version="1.0" encoding="utf-8"?>
<ds:datastoreItem xmlns:ds="http://schemas.openxmlformats.org/officeDocument/2006/customXml" ds:itemID="{E4783277-2707-48B1-86A6-4D4B9FAE7D15}">
  <ds:schemaRefs>
    <ds:schemaRef ds:uri="681d42ce-3a5d-4fb8-97d2-89352b942a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9905D5-F595-4D59-B22C-B5FB32133B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1C9A2-3E09-4D81-8046-607F7FFCA9A0}">
  <ds:schemaRefs>
    <ds:schemaRef ds:uri="681d42ce-3a5d-4fb8-97d2-89352b942a7e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166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BIZ UDゴシック</vt:lpstr>
      <vt:lpstr>Yu Gothic</vt:lpstr>
      <vt:lpstr>Arial</vt:lpstr>
      <vt:lpstr>Wix Madefor Text</vt:lpstr>
      <vt:lpstr>SineVTI</vt:lpstr>
      <vt:lpstr>中間発表会</vt:lpstr>
      <vt:lpstr>したこと</vt:lpstr>
      <vt:lpstr>やりたいこと</vt:lpstr>
      <vt:lpstr>やりたいこと②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o2412543</dc:creator>
  <cp:lastModifiedBy>o2412543</cp:lastModifiedBy>
  <cp:revision>3</cp:revision>
  <dcterms:created xsi:type="dcterms:W3CDTF">2024-05-21T16:46:59Z</dcterms:created>
  <dcterms:modified xsi:type="dcterms:W3CDTF">2025-07-23T13:41:22Z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0x010100994CBBD7E22AB14F8796E4FFE8087470</vt:lpwstr>
  </property>
</Properties>
</file>