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4"/>
  </p:notesMasterIdLst>
  <p:sldIdLst>
    <p:sldId id="265" r:id="rId5"/>
    <p:sldId id="258" r:id="rId6"/>
    <p:sldId id="267" r:id="rId7"/>
    <p:sldId id="264" r:id="rId8"/>
    <p:sldId id="271" r:id="rId9"/>
    <p:sldId id="268" r:id="rId10"/>
    <p:sldId id="269" r:id="rId11"/>
    <p:sldId id="270" r:id="rId12"/>
    <p:sldId id="26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DEF"/>
    <a:srgbClr val="F9F3E1"/>
    <a:srgbClr val="F1DBF0"/>
    <a:srgbClr val="F3F3E7"/>
    <a:srgbClr val="E9EBD1"/>
    <a:srgbClr val="E7F3F2"/>
    <a:srgbClr val="F7D5F5"/>
    <a:srgbClr val="06071C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3CEAC-A6FB-48E6-BEE4-5333043F175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8D215-BBD1-4407-B4EF-A80B44B4C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6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374DE-AA8B-5DE0-2200-F0D17D836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04C78AE-FDAA-11EC-12C7-BA841C896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DFB1192-E6FD-74A6-C027-8A7AB315E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B51CB7-9D37-EDC8-B776-E02B0CCF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8D215-BBD1-4407-B4EF-A80B44B4C07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8D215-BBD1-4407-B4EF-A80B44B4C07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83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57969-406D-0A7F-B833-4A58DE996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5A9EF18-7A6F-C59A-FDEB-129CF6F2B2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B34EFBE-9712-72E0-44E9-D77F1AB06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00C278-102C-3CD9-7B84-337E0BA0D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8D215-BBD1-4407-B4EF-A80B44B4C07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15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1D5E5-1C28-2645-A8A2-DA1406CA4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EC62034-EE5C-E053-095C-D0CF72A25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334E95C-065E-99AE-9321-C903C9F0C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1F37C4-341B-B111-DD60-9230E9EDB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8D215-BBD1-4407-B4EF-A80B44B4C07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504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24E35-CA11-6960-869C-94A85294A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E54C375-A84B-A70B-E529-C45A10BB6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1211D7A-D20E-7932-D6C3-9876785BB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0C541A-B057-21DB-E561-6699791EF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8D215-BBD1-4407-B4EF-A80B44B4C07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471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378C7-B9AE-FE73-E0C5-2A02354DE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0B65635-B265-D7BF-9D4C-87EF8A2CB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3ABFB05-A48C-2495-6904-2B7A681AD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9ACD20-8988-2A8F-4AE8-5128E82FF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8D215-BBD1-4407-B4EF-A80B44B4C07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45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0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4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8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4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0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2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9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9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9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9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9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タイトル 1">
            <a:extLst>
              <a:ext uri="{FF2B5EF4-FFF2-40B4-BE49-F238E27FC236}">
                <a16:creationId xmlns:a16="http://schemas.microsoft.com/office/drawing/2014/main" id="{24A8F0AA-628B-3962-A318-0AF96595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26" y="2096664"/>
            <a:ext cx="10733204" cy="1327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54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/>
              </a:rPr>
              <a:t>前期</a:t>
            </a:r>
            <a:r>
              <a:rPr kumimoji="1" lang="en-US" altLang="ja-JP" sz="54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/>
              </a:rPr>
              <a:t> </a:t>
            </a:r>
            <a:r>
              <a:rPr kumimoji="1" lang="ja-JP" altLang="en-US" sz="54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/>
              </a:rPr>
              <a:t>最終発表会</a:t>
            </a:r>
            <a:endParaRPr kumimoji="1" lang="en-US" altLang="ja-JP" sz="54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タイトル 3">
            <a:extLst>
              <a:ext uri="{FF2B5EF4-FFF2-40B4-BE49-F238E27FC236}">
                <a16:creationId xmlns:a16="http://schemas.microsoft.com/office/drawing/2014/main" id="{BF870FDC-CD4B-6AE2-554D-E8CB9C0C5637}"/>
              </a:ext>
            </a:extLst>
          </p:cNvPr>
          <p:cNvSpPr txBox="1">
            <a:spLocks/>
          </p:cNvSpPr>
          <p:nvPr/>
        </p:nvSpPr>
        <p:spPr>
          <a:xfrm>
            <a:off x="2144196" y="3729056"/>
            <a:ext cx="7822355" cy="84308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0" lang="en-US" altLang="ja-JP" sz="24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B2 Ⅱ-M </a:t>
            </a:r>
            <a:r>
              <a:rPr kumimoji="0" lang="ja-JP" altLang="en-US" sz="24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岡﨑光希</a:t>
            </a:r>
          </a:p>
        </p:txBody>
      </p:sp>
    </p:spTree>
    <p:extLst>
      <p:ext uri="{BB962C8B-B14F-4D97-AF65-F5344CB8AC3E}">
        <p14:creationId xmlns:p14="http://schemas.microsoft.com/office/powerpoint/2010/main" val="418806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6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2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4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5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9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02556A9A-0B6F-640F-3073-1DDFB55E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02" y="392563"/>
            <a:ext cx="10344840" cy="1325563"/>
          </a:xfr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やりたいこと</a:t>
            </a:r>
          </a:p>
        </p:txBody>
      </p:sp>
      <p:sp>
        <p:nvSpPr>
          <p:cNvPr id="5" name="タイトル 3">
            <a:extLst>
              <a:ext uri="{FF2B5EF4-FFF2-40B4-BE49-F238E27FC236}">
                <a16:creationId xmlns:a16="http://schemas.microsoft.com/office/drawing/2014/main" id="{20A5CE8D-15A6-018E-B1C4-3C3AA53105A3}"/>
              </a:ext>
            </a:extLst>
          </p:cNvPr>
          <p:cNvSpPr txBox="1">
            <a:spLocks/>
          </p:cNvSpPr>
          <p:nvPr/>
        </p:nvSpPr>
        <p:spPr>
          <a:xfrm>
            <a:off x="1111102" y="1916510"/>
            <a:ext cx="10452642" cy="39213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ja-JP" sz="2000" u="sng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UART</a:t>
            </a:r>
            <a:r>
              <a:rPr kumimoji="0" lang="ja-JP" altLang="en-US" sz="2000" u="sng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通信の</a:t>
            </a:r>
            <a:r>
              <a:rPr kumimoji="0" lang="en-US" altLang="ja-JP" sz="2000" u="sng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LiDAR</a:t>
            </a:r>
            <a:r>
              <a:rPr kumimoji="0" lang="ja-JP" altLang="en-US" sz="2000" u="sng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のデータを読み取って</a:t>
            </a:r>
            <a:br>
              <a:rPr kumimoji="0" lang="en-US" altLang="ja-JP" sz="2000" u="sng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0" lang="ja-JP" altLang="en-US" sz="2000" u="sng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何かする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0" lang="en-US" altLang="ja-JP" sz="2000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RANSAC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など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大量のデータを高速に捌くのは</a:t>
            </a:r>
            <a:r>
              <a:rPr kumimoji="0" lang="en-US" altLang="ja-JP" sz="2000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FPGA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の得意所のはず</a:t>
            </a: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メモリが足りなさそうなのがネック</a:t>
            </a: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小数の扱いもたいへんそう</a:t>
            </a:r>
            <a:b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調布祭で展示する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ロボメカ工房の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ロボットに</a:t>
            </a:r>
            <a:b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できたら組み込みたい</a:t>
            </a:r>
            <a:b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→ </a:t>
            </a:r>
            <a:r>
              <a:rPr kumimoji="0" lang="en-US" altLang="ja-JP" sz="2000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CANFD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の実装が必要</a:t>
            </a: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ja-JP" sz="1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pic>
        <p:nvPicPr>
          <p:cNvPr id="1026" name="Picture 2" descr="DTOF LD19レーザー測距センサキット(12 M)">
            <a:extLst>
              <a:ext uri="{FF2B5EF4-FFF2-40B4-BE49-F238E27FC236}">
                <a16:creationId xmlns:a16="http://schemas.microsoft.com/office/drawing/2014/main" id="{B17193B4-9A88-27D7-8F76-E2C1EB03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130" y="2252119"/>
            <a:ext cx="3236616" cy="323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3">
            <a:extLst>
              <a:ext uri="{FF2B5EF4-FFF2-40B4-BE49-F238E27FC236}">
                <a16:creationId xmlns:a16="http://schemas.microsoft.com/office/drawing/2014/main" id="{E3CB1D7D-76A2-468E-C9C2-7376FBE505C8}"/>
              </a:ext>
            </a:extLst>
          </p:cNvPr>
          <p:cNvSpPr txBox="1">
            <a:spLocks/>
          </p:cNvSpPr>
          <p:nvPr/>
        </p:nvSpPr>
        <p:spPr>
          <a:xfrm>
            <a:off x="8481044" y="5295261"/>
            <a:ext cx="3206592" cy="45943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0" lang="ja-JP" altLang="en-US" sz="18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👆</a:t>
            </a:r>
            <a:r>
              <a:rPr kumimoji="0" lang="en-US" altLang="ja-JP" sz="1800" dirty="0" err="1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Aliexpress</a:t>
            </a:r>
            <a:r>
              <a:rPr kumimoji="0" lang="ja-JP" altLang="en-US" sz="18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</a:t>
            </a:r>
            <a:r>
              <a:rPr kumimoji="0" lang="en-US" altLang="ja-JP" sz="1800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1800</a:t>
            </a:r>
            <a:r>
              <a:rPr kumimoji="0" lang="ja-JP" altLang="en-US" sz="18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円</a:t>
            </a:r>
            <a:endParaRPr kumimoji="0" lang="en-US" altLang="ja-JP" sz="1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91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F4762A-43A5-04BB-3F9A-E96FA353D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7">
            <a:extLst>
              <a:ext uri="{FF2B5EF4-FFF2-40B4-BE49-F238E27FC236}">
                <a16:creationId xmlns:a16="http://schemas.microsoft.com/office/drawing/2014/main" id="{A67E7999-CB63-FAA1-E089-5220B9F75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0" name="Group 9">
            <a:extLst>
              <a:ext uri="{FF2B5EF4-FFF2-40B4-BE49-F238E27FC236}">
                <a16:creationId xmlns:a16="http://schemas.microsoft.com/office/drawing/2014/main" id="{5E586BA3-6BF6-8E93-FB60-C61885012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F1719F-1393-8988-A274-00CD148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8BB8934-D8E2-6A59-B387-CBCB01DD0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AB3C7A-9B78-0B7E-EAB1-E1536C267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75DC6E4-7530-2439-EAA5-7618AA7FF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54B189-A557-189A-082E-CA0DFE92C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B72B0AC-DCE5-84B8-4FA7-BF1307978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54577CB-C5E0-5B75-2967-A9BF3D3E6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948B7F-D870-82A2-7615-074C3B797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1E2A6E-461E-0B93-4009-2A15322E5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C02A9EA-F798-EBAA-36FD-2F76C873F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B4DF311-6616-D98B-D4EA-F9525A5E9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CA29C80-5AF3-E7D5-18B3-572E6D567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9D3318-535D-68DC-BA4D-9211DD9C8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DEAE8E-D0D5-161F-1E49-2150BF2EA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8AEB63-3CE0-A481-BD42-98C254538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487094-BAA7-F2C4-1BED-C3BCDFFDA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7A33E5-FD02-1C60-0EDA-819D5D9E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CCDA00-4384-C970-B175-1163ECBE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A26AB9B-B7AC-B7CB-28C1-59B5F736F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307D77-7777-9B84-F795-067541DCA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B4A388-6257-B5BD-EA1B-08D73531A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C849C6-5DB1-3E63-258C-DC7A51F35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8C3CD8-8648-42DF-8474-E60CCB0D0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8D69B51-950D-7709-BA02-1F1070FD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821551D-E17A-2AA7-8186-647FCA5DF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F905180-5F0D-8505-82B8-CBA946286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D52318-E7CD-6A92-9645-AC20CFE2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4B6502-0C7C-E9CB-1A1A-AA104D75F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F93E253-D00C-E2E8-6C1C-E3CC7477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: Shape 40">
            <a:extLst>
              <a:ext uri="{FF2B5EF4-FFF2-40B4-BE49-F238E27FC236}">
                <a16:creationId xmlns:a16="http://schemas.microsoft.com/office/drawing/2014/main" id="{32596CC8-928A-52FA-2BB8-24CCAEA92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Freeform: Shape 42">
            <a:extLst>
              <a:ext uri="{FF2B5EF4-FFF2-40B4-BE49-F238E27FC236}">
                <a16:creationId xmlns:a16="http://schemas.microsoft.com/office/drawing/2014/main" id="{6411DD93-A0BD-5A96-305D-12F9F3CAF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3" name="Group 44">
            <a:extLst>
              <a:ext uri="{FF2B5EF4-FFF2-40B4-BE49-F238E27FC236}">
                <a16:creationId xmlns:a16="http://schemas.microsoft.com/office/drawing/2014/main" id="{B988D63D-9038-EDD9-BE5C-56A6BB074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ECC083-6AD0-FFDC-35AB-E76CFCC11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6912C1-0A99-E5E7-894E-AF882E373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B4FF792-5DBD-5812-30B9-D6D632C86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9FD2EFB-BADB-780A-8AA8-DFF1F4E0D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682C8FA-C175-67B5-85A9-8B0B3FDB5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3A8215B-6AE8-31BA-86CD-17A9F3ABC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389464-1FA0-BB08-6805-AF5D17E71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15D692C-688B-CE1E-7FC5-9493C0F7B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06FE0B-E87F-47CC-CF4F-BA31FF29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D8B6920-8F25-5418-D5BB-E1CBD1A4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91144A1-7B9E-0DD4-C0D8-418133BDE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9187D45-5A73-949F-16D4-95AD24384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01AEC3-DACD-75C1-A909-37ACF0417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A9AADAA-6040-3EA5-A0C7-39C72A5A0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E832531-0078-27D3-3047-D55678DE8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5CBD67-E195-6939-076A-038097D5B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745537-6832-38B9-9D86-F657A27EF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02A0DFC-E8A4-1DB2-8998-F8C3BFC03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7B987A-2903-223C-245C-09FEF05E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B79D998-CE5B-4135-F288-5BB5909AD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CF3002-BA2A-E463-1CA1-6B57C3D6C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70D0FF6-07E4-3DE2-2F37-6125059BB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341BD9-1996-6C15-12DC-59964849E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FD2C0B-9A5D-E22A-4851-D9AC4986C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886301-4EF4-C720-63E1-523DB57B8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51EF41-5F86-4804-5382-9579FE19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759FCB5-77FD-B1AD-AF72-767F6B494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3D8B8E-2444-5E37-E77E-46460C5D5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CAC0C7D-940B-6310-E14D-A0B18B6E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75">
            <a:extLst>
              <a:ext uri="{FF2B5EF4-FFF2-40B4-BE49-F238E27FC236}">
                <a16:creationId xmlns:a16="http://schemas.microsoft.com/office/drawing/2014/main" id="{0F1B7C52-57E4-AE28-A52D-AB1514AB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38CBF78-7367-3D14-B33F-2C21C54E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69FBD8-3CF7-B0E6-6324-43BC45CD1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7A89226-2942-EBA2-B0C0-50867942C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8E40905-8E77-D47C-A803-A1EE5ED0C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6F1EEF1-EB90-B35B-FC2C-2D9C9234B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C46F220-820C-8260-E012-DD2B7AD09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0AB98E-3227-9195-909E-43A988961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F190B8-7882-AD6F-E6CA-FB2A2A26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EAAED88-4031-7C58-9656-A0A9A782A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A7A1587-47F0-599A-709F-288D4AA3E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0FFB268-2A92-9AF8-A6C8-9C1CCA04F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78C9C7-0576-628E-B677-C1F39218D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31F57-7425-4005-E8E4-793AE6CA2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8000AA-E0E5-EBD6-33D8-4ED02B49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5C11BF6-CE7F-A0BA-CD8E-3C2AEDD0C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1E3A5C8-88F5-D52B-61D4-945D1DB2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7DCD708-6196-3E17-CFCC-31E1CA5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45C1B63-D927-D45E-4213-F7396E898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A5A3ECB-85D4-6CA1-C95C-2173064C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F032E33-20D4-F571-B6FD-3ABF1BAD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7C91D7C-A6A9-530C-6FEC-D838142F8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9F1E287-4335-80CB-1C7D-20778FDF8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B1A0B09-8C5E-FB20-4938-AB4A7879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5F51440-85F0-5605-545C-8E0CA679B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9FDD55F-5C64-D609-22BB-FB0A5E648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0864BC8-FEC6-A138-C150-43AFB74A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8757C4-13B9-445B-3A6B-58FBFB496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CE1A73-8FDB-5C43-82C9-9CF0D7D6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5ADB289-02F7-6EE7-0711-038C14627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5" name="Rectangle 106">
            <a:extLst>
              <a:ext uri="{FF2B5EF4-FFF2-40B4-BE49-F238E27FC236}">
                <a16:creationId xmlns:a16="http://schemas.microsoft.com/office/drawing/2014/main" id="{41787DD7-7925-AA12-9D5D-E6C7D4AD6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08">
            <a:extLst>
              <a:ext uri="{FF2B5EF4-FFF2-40B4-BE49-F238E27FC236}">
                <a16:creationId xmlns:a16="http://schemas.microsoft.com/office/drawing/2014/main" id="{3C60CEE3-E408-A0B1-5263-193D3911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ight Triangle 110">
            <a:extLst>
              <a:ext uri="{FF2B5EF4-FFF2-40B4-BE49-F238E27FC236}">
                <a16:creationId xmlns:a16="http://schemas.microsoft.com/office/drawing/2014/main" id="{1B9033FA-C3CC-71E5-44E2-93EB4B4E3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12">
            <a:extLst>
              <a:ext uri="{FF2B5EF4-FFF2-40B4-BE49-F238E27FC236}">
                <a16:creationId xmlns:a16="http://schemas.microsoft.com/office/drawing/2014/main" id="{E07E9555-A23F-75F1-F0DA-57D5D3D7D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Freeform: Shape 114">
            <a:extLst>
              <a:ext uri="{FF2B5EF4-FFF2-40B4-BE49-F238E27FC236}">
                <a16:creationId xmlns:a16="http://schemas.microsoft.com/office/drawing/2014/main" id="{9DF39E6F-B58B-D316-3681-B74FE7489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0" name="Group 116">
            <a:extLst>
              <a:ext uri="{FF2B5EF4-FFF2-40B4-BE49-F238E27FC236}">
                <a16:creationId xmlns:a16="http://schemas.microsoft.com/office/drawing/2014/main" id="{04EBB8A5-328E-3FCE-EB02-8122A823A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B99CEB8-CBFF-8D84-18C4-FB64C920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9C3FC55-C9FC-7198-D412-590A8D814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F84686F-B5F5-3415-A33E-B8145D867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1A42150-5737-4ABD-4550-B46DBE27C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573762F-9C0B-18AD-8785-73DB724A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3D06AAE-9CA6-6A49-049A-4BF954479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0A80ACB-400C-ADF2-813B-767FA07D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83E3719-799F-DFC3-7798-74CBD1928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B04447E-481E-1625-8AA9-C1AC348E0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5E5B766-E7EA-87EC-DEFE-0175B8E6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1537F5E-1089-440B-1A91-766DAA8DA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6F0B6A6-9A9B-9D58-CC8B-E621DD72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E0948B4-4614-2868-97B6-4982175D5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AF5D121-9A69-5617-2BFF-00F63215A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F35A32D-99DE-19F3-78B5-3CB6BFB66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C760440-91B7-18EB-2CB1-C71AAF86A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9FAFD88-7862-91D7-87EF-A2815C4B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D930984-8B33-29A5-9190-FADB0D2FB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862665A-B67D-FB9A-6DA9-E50630079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D7A4744-A2AE-9BA8-32AE-DE735B259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6AAB5F0-2B80-2E1E-934C-4D6328856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9D81E2-B128-9265-C261-485716C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47317B3-3990-7158-F9E8-388814D43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767BEC5-B169-B434-1FE6-CF4A4A632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28AD498-B679-4CAF-FD4E-F1ECA0369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00971EA-40C9-EA81-C63E-B5488F0C9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9AA02CA-1168-A420-74F1-EF51AD276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2E26BBE-B896-7F9E-99A8-FF52836B5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B9B2613-55CF-639F-1752-A82A47E4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1428D9-52B0-AB50-1C43-1618F0D2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202"/>
            <a:ext cx="5344741" cy="7394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できたこと①</a:t>
            </a:r>
            <a:endParaRPr kumimoji="1" lang="en-US" altLang="ja-JP" sz="5400" dirty="0">
              <a:solidFill>
                <a:schemeClr val="tx2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0E247-0688-7B55-A6D4-6BB8456B97C3}"/>
              </a:ext>
            </a:extLst>
          </p:cNvPr>
          <p:cNvSpPr txBox="1"/>
          <p:nvPr/>
        </p:nvSpPr>
        <p:spPr>
          <a:xfrm>
            <a:off x="1109453" y="1825028"/>
            <a:ext cx="11563328" cy="11302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UART</a:t>
            </a:r>
            <a:r>
              <a:rPr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の実装</a:t>
            </a:r>
            <a:br>
              <a:rPr lang="en-US" altLang="ja-JP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</a:br>
            <a:r>
              <a:rPr lang="en-US" altLang="ja-JP" sz="24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PC</a:t>
            </a:r>
            <a:r>
              <a:rPr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からの</a:t>
            </a:r>
            <a:r>
              <a:rPr lang="en-US" altLang="ja-JP" sz="24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TX</a:t>
            </a:r>
            <a:r>
              <a:rPr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をそのまま</a:t>
            </a:r>
            <a:r>
              <a:rPr lang="en-US" altLang="ja-JP" sz="24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RX</a:t>
            </a:r>
            <a:r>
              <a:rPr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に返す</a:t>
            </a:r>
            <a:r>
              <a:rPr lang="en-US" altLang="ja-JP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(</a:t>
            </a:r>
            <a:r>
              <a:rPr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ほぼコピペ</a:t>
            </a:r>
            <a:r>
              <a:rPr lang="en-US" altLang="ja-JP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)</a:t>
            </a: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713D1029-7E04-905A-6ADA-C2482C1DB5E0}"/>
              </a:ext>
            </a:extLst>
          </p:cNvPr>
          <p:cNvSpPr/>
          <p:nvPr/>
        </p:nvSpPr>
        <p:spPr>
          <a:xfrm>
            <a:off x="2448685" y="3608221"/>
            <a:ext cx="7567071" cy="20928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kumimoji="1" lang="en-US" altLang="ja-JP" dirty="0">
                <a:latin typeface="Wix Madefor Text" panose="020B0503020203020203" pitchFamily="34" charset="0"/>
                <a:cs typeface="Wix Madefor Text" panose="020B0503020203020203" pitchFamily="34" charset="0"/>
              </a:rPr>
              <a:t>Basys3</a:t>
            </a:r>
            <a:endParaRPr kumimoji="1" lang="ja-JP" altLang="en-US" dirty="0">
              <a:latin typeface="Wix Madefor Text" panose="020B0503020203020203" pitchFamily="34" charset="0"/>
              <a:cs typeface="Wix Madefor Text" panose="020B0503020203020203" pitchFamily="34" charset="0"/>
            </a:endParaRP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FA49E6BD-15D8-1BB6-A7B9-F64BB4562627}"/>
              </a:ext>
            </a:extLst>
          </p:cNvPr>
          <p:cNvSpPr/>
          <p:nvPr/>
        </p:nvSpPr>
        <p:spPr>
          <a:xfrm>
            <a:off x="2685926" y="4332567"/>
            <a:ext cx="2084472" cy="11661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RX</a:t>
            </a:r>
            <a:r>
              <a:rPr kumimoji="1" lang="ja-JP" altLang="en-US" dirty="0"/>
              <a:t> モジュール</a:t>
            </a:r>
            <a:endParaRPr kumimoji="1" lang="en-US" altLang="ja-JP" dirty="0"/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7A227CE3-220F-3ECD-798E-F898268B9B08}"/>
              </a:ext>
            </a:extLst>
          </p:cNvPr>
          <p:cNvSpPr/>
          <p:nvPr/>
        </p:nvSpPr>
        <p:spPr>
          <a:xfrm>
            <a:off x="5138748" y="4332567"/>
            <a:ext cx="2084472" cy="11661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FIFO</a:t>
            </a:r>
            <a:endParaRPr kumimoji="1" lang="ja-JP" altLang="en-US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4C559DE4-1070-236A-DAFE-F8159460568B}"/>
              </a:ext>
            </a:extLst>
          </p:cNvPr>
          <p:cNvSpPr/>
          <p:nvPr/>
        </p:nvSpPr>
        <p:spPr>
          <a:xfrm>
            <a:off x="7591570" y="4332567"/>
            <a:ext cx="2084472" cy="11661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TX</a:t>
            </a:r>
            <a:r>
              <a:rPr kumimoji="1" lang="ja-JP" altLang="en-US" dirty="0"/>
              <a:t>モジュール</a:t>
            </a:r>
            <a:endParaRPr kumimoji="1" lang="en-US" altLang="ja-JP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5876FDC-111A-1A4E-55BC-67E5793FAA1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770398" y="4915624"/>
            <a:ext cx="36835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1886F6B-7639-9016-E8AD-5448B7ED9E8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223220" y="4915624"/>
            <a:ext cx="36835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FF6D90A-AF28-0ECC-C162-C0101A414810}"/>
              </a:ext>
            </a:extLst>
          </p:cNvPr>
          <p:cNvSpPr txBox="1"/>
          <p:nvPr/>
        </p:nvSpPr>
        <p:spPr>
          <a:xfrm>
            <a:off x="1342908" y="4648635"/>
            <a:ext cx="92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Wix Madefor Text" panose="020B0503020203020203" pitchFamily="34" charset="0"/>
                <a:cs typeface="Wix Madefor Text" panose="020B0503020203020203" pitchFamily="34" charset="0"/>
              </a:rPr>
              <a:t>USB</a:t>
            </a:r>
            <a:endParaRPr kumimoji="1" lang="ja-JP" altLang="en-US" sz="2800" dirty="0">
              <a:latin typeface="Wix Madefor Text" panose="020B0503020203020203" pitchFamily="34" charset="0"/>
              <a:cs typeface="Wix Madefor Text" panose="020B0503020203020203" pitchFamily="34" charset="0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D9E628CC-E736-5E02-5184-A6864DF48B98}"/>
              </a:ext>
            </a:extLst>
          </p:cNvPr>
          <p:cNvCxnSpPr>
            <a:cxnSpLocks/>
            <a:stCxn id="109" idx="3"/>
            <a:endCxn id="4" idx="1"/>
          </p:cNvCxnSpPr>
          <p:nvPr/>
        </p:nvCxnSpPr>
        <p:spPr>
          <a:xfrm>
            <a:off x="2264510" y="4910245"/>
            <a:ext cx="421416" cy="537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23C270D4-B770-D46B-6645-7B022C7F284D}"/>
              </a:ext>
            </a:extLst>
          </p:cNvPr>
          <p:cNvSpPr txBox="1"/>
          <p:nvPr/>
        </p:nvSpPr>
        <p:spPr>
          <a:xfrm>
            <a:off x="10252997" y="4648635"/>
            <a:ext cx="92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Wix Madefor Text" panose="020B0503020203020203" pitchFamily="34" charset="0"/>
                <a:cs typeface="Wix Madefor Text" panose="020B0503020203020203" pitchFamily="34" charset="0"/>
              </a:rPr>
              <a:t>USB</a:t>
            </a:r>
            <a:endParaRPr kumimoji="1" lang="ja-JP" altLang="en-US" sz="2800" dirty="0">
              <a:latin typeface="Wix Madefor Text" panose="020B0503020203020203" pitchFamily="34" charset="0"/>
              <a:cs typeface="Wix Madefor Text" panose="020B0503020203020203" pitchFamily="34" charset="0"/>
            </a:endParaRPr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F8AD3C3A-AECF-2143-095E-29BA632009D3}"/>
              </a:ext>
            </a:extLst>
          </p:cNvPr>
          <p:cNvCxnSpPr>
            <a:cxnSpLocks/>
            <a:stCxn id="6" idx="3"/>
            <a:endCxn id="115" idx="1"/>
          </p:cNvCxnSpPr>
          <p:nvPr/>
        </p:nvCxnSpPr>
        <p:spPr>
          <a:xfrm flipV="1">
            <a:off x="9676042" y="4910245"/>
            <a:ext cx="576955" cy="537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68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69E854-887E-A7FC-30A8-2E56DC9B5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7">
            <a:extLst>
              <a:ext uri="{FF2B5EF4-FFF2-40B4-BE49-F238E27FC236}">
                <a16:creationId xmlns:a16="http://schemas.microsoft.com/office/drawing/2014/main" id="{9F170F27-019D-AA52-CF2C-08E5412F8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0" name="Group 9">
            <a:extLst>
              <a:ext uri="{FF2B5EF4-FFF2-40B4-BE49-F238E27FC236}">
                <a16:creationId xmlns:a16="http://schemas.microsoft.com/office/drawing/2014/main" id="{02AFBE10-DBD0-7F9B-8B9C-B0538A6E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078468-AB91-92BA-2C27-61D5FBFC6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FCEF02E-131B-AEE4-E575-2FD047F8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184455-6214-9D16-AAC5-D0817B1EF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4C3E54-1FFF-44C7-0199-79060DFA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63CDFE6-9491-B6F4-EEA8-C068323D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7BAA87-D8D5-8F65-66AA-EA0C3CD53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2FE0BAF-F0AB-3562-47F1-3B22086D3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DC66C-5CB4-0B75-510C-F9AB4E54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3B2B6B3-5C4E-31BF-94D4-AF378265E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EFDF9D-DCF1-5F24-9B02-31544DB9C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D7B883-60E5-DC21-5623-6DF47302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47B157-2E7C-C15D-B319-816BE67D4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BAC565-9852-B0D2-A7C8-1C162CF5D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A4872B-34E5-635F-C256-062CA9327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AFA15D-9C98-FD2A-E7E6-1C4C4860F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B3D6E5-3FC6-CF4A-3F43-A596A58E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1825D4-23C3-74F8-99E6-EC894436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C8F8B9-E307-8760-9630-56E450CF4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6E53DC-1A97-C41A-9AF7-3166C1175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C29EB14-1118-42BD-AC62-D3A559F75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B57C04-0BCD-66E1-D46A-9D76D44F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D1A72F-CCA3-C005-60C5-E220FA949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0949E9-4C8C-ADA3-6A23-E136B712D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2C5F0D-CDE6-B170-CD39-8F2A18016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4815CC-0AD0-6E6C-B14E-A0A6EF7B0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DBFC9D-4EB8-C0E7-FD46-6AEBF348B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DB8E0E6-F4A4-A23D-78C4-5BAEEC652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800F91-01B2-1EA8-AFD8-53B6833E3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7B91047-0A90-D97A-6E63-C9157D2A6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: Shape 40">
            <a:extLst>
              <a:ext uri="{FF2B5EF4-FFF2-40B4-BE49-F238E27FC236}">
                <a16:creationId xmlns:a16="http://schemas.microsoft.com/office/drawing/2014/main" id="{2A207007-266E-72BF-728B-FE7B07425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Freeform: Shape 42">
            <a:extLst>
              <a:ext uri="{FF2B5EF4-FFF2-40B4-BE49-F238E27FC236}">
                <a16:creationId xmlns:a16="http://schemas.microsoft.com/office/drawing/2014/main" id="{80CFB27A-8ABD-4657-C5DE-E031F4814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3" name="Group 44">
            <a:extLst>
              <a:ext uri="{FF2B5EF4-FFF2-40B4-BE49-F238E27FC236}">
                <a16:creationId xmlns:a16="http://schemas.microsoft.com/office/drawing/2014/main" id="{68C37575-5A44-DDB8-C0BD-C7D1785C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0FD606-AB44-455E-5381-38CFCF29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8FC97E-6890-73FD-1808-261DAE3B2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428C07-5C1B-B252-0837-C266977A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99D42C-A6AC-F248-1FAB-1BF71DB6E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F1F857-9FF5-B0E0-95FA-15AA3A049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F69253B-6379-1F3E-8C69-A922793C6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5D8E516-EA17-23CB-AC1E-44F6FCC53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B366EE4-82A3-9808-0497-0724A02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B7B0886-3B68-62D6-9533-FF24A46F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2973759-73E0-CEB2-3B20-AEC35F9DD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D64A9DB-1414-B282-CACC-6B8E5449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89EC72-4D03-929E-DB7B-C99123DFB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034BDA4-85B4-55C7-F7EA-0AB576057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533ACC-C46B-BB4F-2F66-55CCF514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35F65FB-B21C-8DBA-6E17-33941328E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D00C82-4A02-1294-1A15-8F528D68D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091A4E8-D007-33B7-62AE-AFA7A73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2CA0CC-2F9D-8A3B-6350-00F39B893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AB8104-846B-9C77-C0D6-41840D484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50D29E-8864-1948-FEA4-56B2DDCC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FA15475-0565-E161-525D-2696F3E80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706BFEF-28F7-20F2-C0EC-4D9C09718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A848E8D-4560-778B-B647-04771091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E945159-90DD-D282-5B50-6C46692DA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8C04C30-79A6-A67C-F38D-8B188278B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096359-34C8-BF4C-486E-43A267AA1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77CEB5-5F53-ED1C-5F0A-1216142E0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F37BC5-19A7-3D46-85B4-91081062C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EC420A7-D998-6D2D-59DB-2EE7A2C2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75">
            <a:extLst>
              <a:ext uri="{FF2B5EF4-FFF2-40B4-BE49-F238E27FC236}">
                <a16:creationId xmlns:a16="http://schemas.microsoft.com/office/drawing/2014/main" id="{91EF35D5-745E-BA69-63C3-924AC31EE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5C3C9D-761A-7853-737B-78C7DA91C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E0E9853-2882-490C-6985-195360BA2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715B325-69FA-03DE-4902-B60150709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275A96B-F70F-FD25-A357-53E019A1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D968BB-8835-902E-4D47-CBFD7B666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490CFC-CB53-B37F-C17B-FDEA78864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95D4107-579A-05B6-E9B3-0FB37C70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1BE2380-4F31-694C-D9F9-291694EA3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0F77FB1-78FE-5833-8B32-5258576EE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EF1E4-E175-6F0B-10AC-72B7A117D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6440041-3274-F66C-B29D-81AA69F1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6E20487-2601-3AB2-CD6D-4C06891E7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880DC45-4527-4AB8-B273-E4472E949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42DFB9-03EA-7C46-BA45-425AFF52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5506AE-727C-3EFE-0AD5-62681FE81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5FAA720-C5A0-4186-1A8E-4A087A154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4A853D1-B84A-9FFE-7692-37CE7954D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5688BDA-496A-E1BD-420A-AB306B1C0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E56714D-A1FB-DE32-4C5C-503882526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1A64FB2-74B9-6AA2-1862-FD6DF8EDF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3C66C2A-FBBA-98AC-6B21-86FEB093F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46794F9-FEBC-0870-D7CA-2901C52B2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BCC8DF-5673-1621-8EFE-A162CCBAB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83736D7-D05A-D147-F94A-756391AAA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9FA73B2-7EAC-17F6-97A9-C9ABB36E8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9F6A495-5B7A-B04C-A95E-446C56DEB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7996611-8D1D-FAD7-B215-4BCD61EF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E211E0F-CDFA-DAE7-57D2-9CC81D7CB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D3E41B-43C9-10D4-84FD-1D297E9E2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5" name="Rectangle 106">
            <a:extLst>
              <a:ext uri="{FF2B5EF4-FFF2-40B4-BE49-F238E27FC236}">
                <a16:creationId xmlns:a16="http://schemas.microsoft.com/office/drawing/2014/main" id="{99EEADA1-0D89-6494-E27A-DB41EDCC7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08">
            <a:extLst>
              <a:ext uri="{FF2B5EF4-FFF2-40B4-BE49-F238E27FC236}">
                <a16:creationId xmlns:a16="http://schemas.microsoft.com/office/drawing/2014/main" id="{0F053A28-B506-AFAC-63A7-CBB98DDD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ight Triangle 110">
            <a:extLst>
              <a:ext uri="{FF2B5EF4-FFF2-40B4-BE49-F238E27FC236}">
                <a16:creationId xmlns:a16="http://schemas.microsoft.com/office/drawing/2014/main" id="{3C85535B-E29E-7998-5453-BD01B949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12">
            <a:extLst>
              <a:ext uri="{FF2B5EF4-FFF2-40B4-BE49-F238E27FC236}">
                <a16:creationId xmlns:a16="http://schemas.microsoft.com/office/drawing/2014/main" id="{D3357AA4-5664-34D8-8CDE-AD3B27CD8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Freeform: Shape 114">
            <a:extLst>
              <a:ext uri="{FF2B5EF4-FFF2-40B4-BE49-F238E27FC236}">
                <a16:creationId xmlns:a16="http://schemas.microsoft.com/office/drawing/2014/main" id="{C275A9F3-0A4C-6C3B-BF94-FE68E7E6D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0" name="Group 116">
            <a:extLst>
              <a:ext uri="{FF2B5EF4-FFF2-40B4-BE49-F238E27FC236}">
                <a16:creationId xmlns:a16="http://schemas.microsoft.com/office/drawing/2014/main" id="{F6DCBAE7-2D17-3A1A-AFC7-6AC3A8647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63C3FC2-C0DF-177B-402F-498E05F11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11CA9A0-990C-B00B-BF55-D316F6541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D404FE3-E0F0-B774-D626-30770BF07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858F20D-341B-0538-3A11-D55BEBFD3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78FAD46-997B-FF73-D065-7E04C2A00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89FB9EB-BA9A-29E6-2292-82D375D8A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FFA814-9C90-08D9-9BF7-001679FF2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C532DE9-A1DE-0232-5E1D-23CEE4322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B6512DC-03C7-BA2A-0977-8F74E12F3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78B0D65-26D3-19CA-7542-29BA80055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5DA0404-C574-4D28-8178-FD495BB2B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024FC08-2BF2-FD14-CA07-A4EAC7458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4FEB852-6529-95DE-D5F2-84F6C8A28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E94B315-7D49-F455-8CB0-A0F3DF7EA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F117458-A494-8D6D-06D1-E12B1AC5F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DFC7104-96CA-0659-316D-C9FF8C556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9AA9C2D-3B48-11BA-0280-9F4B3A2E8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ED34AF8-7EB7-1721-3A38-0A56CC485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DE3A57-5C0E-114D-C432-AB8D7F5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E4F152E-15C5-88E8-22F2-381B47A7A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D2A24BD-BEAD-C2B7-F928-13EAEEBA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24D6493-22CD-1EFE-A3A7-3FCDF75F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4232A8F-47E8-8E6E-E976-DE24A3D22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5E58DF0-53C0-1C37-483B-9654AD3D1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63B67F-FF41-3469-CE5D-B89B3D71D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C371483-EC86-0A65-A54B-AE7A806DB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B86C53A-CD28-07F1-0E93-6C451030D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6D578CE-0E09-B3F3-45C9-B4A7382E2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A049A3E-9B51-1DE1-CD73-2481934EC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CF8CC4C-C129-2E1B-85AE-4DF6E9FF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202"/>
            <a:ext cx="5344741" cy="7394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できたこと②</a:t>
            </a:r>
            <a:endParaRPr kumimoji="1" lang="en-US" altLang="ja-JP" sz="5400" dirty="0">
              <a:solidFill>
                <a:schemeClr val="tx2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8639-B5CE-740B-56BB-3C8742DBBCD0}"/>
              </a:ext>
            </a:extLst>
          </p:cNvPr>
          <p:cNvSpPr txBox="1"/>
          <p:nvPr/>
        </p:nvSpPr>
        <p:spPr>
          <a:xfrm>
            <a:off x="838200" y="1945054"/>
            <a:ext cx="6726352" cy="4955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LiDAR</a:t>
            </a:r>
            <a:r>
              <a:rPr lang="ja-JP" altLang="en-US" sz="2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のデータを</a:t>
            </a: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PC</a:t>
            </a:r>
            <a:r>
              <a:rPr lang="ja-JP" altLang="en-US" sz="2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にそのまま送る</a:t>
            </a:r>
            <a:endParaRPr lang="en-US" altLang="ja-JP" sz="2000" dirty="0">
              <a:latin typeface="BIZ UDゴシック" panose="020B0400000000000000" pitchFamily="49" charset="-128"/>
              <a:ea typeface="BIZ UDゴシック" panose="020B0400000000000000" pitchFamily="49" charset="-128"/>
              <a:cs typeface="Roboto"/>
            </a:endParaRP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8EF921CF-6CCE-FBD6-9AE6-A4E8401C4006}"/>
              </a:ext>
            </a:extLst>
          </p:cNvPr>
          <p:cNvSpPr/>
          <p:nvPr/>
        </p:nvSpPr>
        <p:spPr>
          <a:xfrm>
            <a:off x="2580096" y="2975920"/>
            <a:ext cx="7567071" cy="209289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>
              <a:lnSpc>
                <a:spcPct val="200000"/>
              </a:lnSpc>
            </a:pPr>
            <a:r>
              <a:rPr kumimoji="1" lang="en-US" altLang="ja-JP" dirty="0">
                <a:latin typeface="Wix Madefor Text" panose="020B0503020203020203" pitchFamily="34" charset="0"/>
                <a:cs typeface="Wix Madefor Text" panose="020B0503020203020203" pitchFamily="34" charset="0"/>
              </a:rPr>
              <a:t>Basys3</a:t>
            </a:r>
            <a:endParaRPr kumimoji="1" lang="ja-JP" altLang="en-US" dirty="0">
              <a:latin typeface="Wix Madefor Text" panose="020B0503020203020203" pitchFamily="34" charset="0"/>
              <a:cs typeface="Wix Madefor Text" panose="020B0503020203020203" pitchFamily="34" charset="0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577F6191-39E3-710F-78A3-90FD1D82FEFE}"/>
              </a:ext>
            </a:extLst>
          </p:cNvPr>
          <p:cNvSpPr/>
          <p:nvPr/>
        </p:nvSpPr>
        <p:spPr>
          <a:xfrm>
            <a:off x="2817337" y="3700266"/>
            <a:ext cx="2084472" cy="11661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RX</a:t>
            </a:r>
            <a:r>
              <a:rPr kumimoji="1" lang="ja-JP" altLang="en-US" dirty="0"/>
              <a:t> モジュール</a:t>
            </a:r>
            <a:endParaRPr kumimoji="1" lang="en-US" altLang="ja-JP" dirty="0"/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484C4225-A8B5-6E60-FB3E-63CC41FCB898}"/>
              </a:ext>
            </a:extLst>
          </p:cNvPr>
          <p:cNvSpPr/>
          <p:nvPr/>
        </p:nvSpPr>
        <p:spPr>
          <a:xfrm>
            <a:off x="5270159" y="3700266"/>
            <a:ext cx="2084472" cy="11661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FIFO</a:t>
            </a:r>
            <a:endParaRPr kumimoji="1" lang="ja-JP" altLang="en-US" dirty="0"/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D178AF70-7C8B-E21A-D9CD-C25AFE9E428F}"/>
              </a:ext>
            </a:extLst>
          </p:cNvPr>
          <p:cNvSpPr/>
          <p:nvPr/>
        </p:nvSpPr>
        <p:spPr>
          <a:xfrm>
            <a:off x="7722981" y="3700266"/>
            <a:ext cx="2084472" cy="116611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TX</a:t>
            </a:r>
            <a:r>
              <a:rPr kumimoji="1" lang="ja-JP" altLang="en-US" dirty="0"/>
              <a:t>モジュール</a:t>
            </a:r>
            <a:endParaRPr kumimoji="1" lang="en-US" altLang="ja-JP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A36173E-3353-4CC9-E688-893972D8355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901809" y="4283323"/>
            <a:ext cx="36835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5EB5F-A619-02BC-E46B-31933EE856B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354631" y="4283323"/>
            <a:ext cx="36835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61D9B4A-2B8B-A215-9BC9-6B6074F4DAE3}"/>
              </a:ext>
            </a:extLst>
          </p:cNvPr>
          <p:cNvSpPr txBox="1"/>
          <p:nvPr/>
        </p:nvSpPr>
        <p:spPr>
          <a:xfrm>
            <a:off x="969611" y="4016334"/>
            <a:ext cx="1426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  <a:latin typeface="Wix Madefor Text" panose="020B0503020203020203" pitchFamily="34" charset="0"/>
                <a:cs typeface="Wix Madefor Text" panose="020B0503020203020203" pitchFamily="34" charset="0"/>
              </a:rPr>
              <a:t>LiDAR</a:t>
            </a:r>
            <a:endParaRPr kumimoji="1" lang="ja-JP" altLang="en-US" sz="2800" dirty="0">
              <a:solidFill>
                <a:srgbClr val="FF0000"/>
              </a:solidFill>
              <a:latin typeface="Wix Madefor Text" panose="020B0503020203020203" pitchFamily="34" charset="0"/>
              <a:cs typeface="Wix Madefor Text" panose="020B0503020203020203" pitchFamily="34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5A70396-9F5B-7B9E-98A8-DD4663F4A028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2395921" y="4277944"/>
            <a:ext cx="421416" cy="537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CEE5711-1398-6C7D-C9BD-7817F382D4DD}"/>
              </a:ext>
            </a:extLst>
          </p:cNvPr>
          <p:cNvSpPr txBox="1"/>
          <p:nvPr/>
        </p:nvSpPr>
        <p:spPr>
          <a:xfrm>
            <a:off x="10384408" y="4016334"/>
            <a:ext cx="92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Wix Madefor Text" panose="020B0503020203020203" pitchFamily="34" charset="0"/>
                <a:cs typeface="Wix Madefor Text" panose="020B0503020203020203" pitchFamily="34" charset="0"/>
              </a:rPr>
              <a:t>USB</a:t>
            </a:r>
            <a:endParaRPr kumimoji="1" lang="ja-JP" altLang="en-US" sz="2800" dirty="0">
              <a:latin typeface="Wix Madefor Text" panose="020B0503020203020203" pitchFamily="34" charset="0"/>
              <a:cs typeface="Wix Madefor Text" panose="020B0503020203020203" pitchFamily="34" charset="0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2B3EEDA-34C1-130C-7586-F2BA1C28F1BE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 flipV="1">
            <a:off x="9807453" y="4277944"/>
            <a:ext cx="576955" cy="537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9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7E2754-F2B9-5A03-E7DF-E2B4698A8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7">
            <a:extLst>
              <a:ext uri="{FF2B5EF4-FFF2-40B4-BE49-F238E27FC236}">
                <a16:creationId xmlns:a16="http://schemas.microsoft.com/office/drawing/2014/main" id="{C0C875CE-21EC-4447-836E-5141C48E7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0" name="Group 9">
            <a:extLst>
              <a:ext uri="{FF2B5EF4-FFF2-40B4-BE49-F238E27FC236}">
                <a16:creationId xmlns:a16="http://schemas.microsoft.com/office/drawing/2014/main" id="{35B7DF3D-758F-EC1A-545F-4CF6D8871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CD8A75C-34A2-BD42-FC4D-B71FAD8BB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FA799B-0372-A249-A9AF-9DEC5B73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0F9CE73-7694-5114-F7AD-7873FCA53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8B6BA4-8C04-EED0-2E1A-583088D0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0B0B3D5-3186-0989-1D2E-DC96718AE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62456D-197C-A9B4-03AB-50BF9EDE5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1AF44A-C441-5DFE-3F73-9EE7AA3BC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45C8C88-AA4C-6C61-49E7-4A96082F0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08C9669-B434-EEF8-88D2-D47B2318C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59B59C-BD8B-8E1E-057B-B48922C7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B4C0D0-0EC0-17AE-A3E4-21D78AD15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911318E-D896-02BA-6858-A122C85C5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700ABAE-6087-B679-C370-B7CE20AD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E14378-7FE3-983C-BB8E-9D934750F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47E6C1-3FED-A8D7-95F2-5BE49013B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6880EB-962C-60D8-B89F-1725A9B35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97AFE99-4432-2C0D-3136-9A92CDB96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09170D-9D6E-FBA4-8E0D-C5F90658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912817-0AFB-47C3-FB36-243A3875A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4DD6E63-F770-24C5-5B65-8707C7BD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337F9B-423B-9453-F401-B16A6B93E2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E66A7C3-0A0A-29BF-FEDF-93FA0BD81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76CED0-1C3C-F484-F0AA-7AE7C7D60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783911A-A1D0-5E17-F188-81A9C84CE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B71331C-6331-67B9-60FB-625E9D03B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77C513-1D1D-CCD5-8F0B-284B8344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2BBD59-8227-F691-54CD-15BED6C3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D5464D7-9E9B-E99F-6F46-2809EEC89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F5D728-4067-6F79-5D04-D4D70608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: Shape 40">
            <a:extLst>
              <a:ext uri="{FF2B5EF4-FFF2-40B4-BE49-F238E27FC236}">
                <a16:creationId xmlns:a16="http://schemas.microsoft.com/office/drawing/2014/main" id="{44AD72D3-7144-B9F8-50B2-F2BEA66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Freeform: Shape 42">
            <a:extLst>
              <a:ext uri="{FF2B5EF4-FFF2-40B4-BE49-F238E27FC236}">
                <a16:creationId xmlns:a16="http://schemas.microsoft.com/office/drawing/2014/main" id="{90429C81-51D2-299B-9951-F8477F87D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3" name="Group 44">
            <a:extLst>
              <a:ext uri="{FF2B5EF4-FFF2-40B4-BE49-F238E27FC236}">
                <a16:creationId xmlns:a16="http://schemas.microsoft.com/office/drawing/2014/main" id="{F35831B0-FD2B-DBA4-40C3-0F48A2914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5272D9F-5523-F72A-9205-F1952D044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7BA65FE-3E43-B79A-3BDF-AC4B97DE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976D394-7EB3-02AC-3421-274B196EB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DC27FBE-D5BE-9329-10AF-03EA5F0A2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C209FDC-6C2A-B4DA-2C86-9E16A12D3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960762F-6B68-CD92-3B70-627FF6A0C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0321E10-E44A-9ED7-1926-54A03ADF5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A83E429-C27B-B696-5A64-D5701392D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1123E20-A368-8B19-6666-80DA95D15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C2E254D-484F-7AB0-87EB-B78224131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9F5CD39-FED2-6845-0CB9-AD35E28E7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87CCB6-76B8-B0A5-6B69-F3866CB18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0B0E3F7-90B0-D95F-77E8-392FF6EDE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4710D5F-BA85-D411-020C-28E3C3309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E949CE5-7E75-2484-8438-BECDAD5A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2B46E18-974A-85D3-C885-3A075508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202EC7-9B78-5CD7-DADE-F0776B387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9AF2120-2AD6-E9C1-380F-B378EEF74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201E508-7615-BB57-4E61-4868FEB59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1032EE8-CFCD-7770-A3CD-BBAC6811A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157560C-9B91-7271-12E7-17C4C7AC2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46E2C72-164B-9018-3B6A-80542717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AB738A6-A3B0-FC79-2C5A-16FFFE25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E8335-6E7C-E9C5-7E39-96B55DD23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EFFF6DF-5CE0-5CC3-1725-B2E40D77D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AD97EB1-BC64-0061-5F34-71438C03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B0A30A8-E497-841A-BE32-8444CE034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8DD63E6-FAAE-7FC7-C7B6-5F3BE92FB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5A12692-CA78-BA88-B243-A79EE2C76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75">
            <a:extLst>
              <a:ext uri="{FF2B5EF4-FFF2-40B4-BE49-F238E27FC236}">
                <a16:creationId xmlns:a16="http://schemas.microsoft.com/office/drawing/2014/main" id="{0D7D3941-4818-8E2D-6DA8-D37069BDE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CC723DD-830C-4A08-3434-B3F671D52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AE7840-B9F3-4B70-F766-A94D9B4C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6E3B498-9179-7372-91A6-3DB1F717C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CC75BE1-BDCD-2A82-E7FF-2D15621BA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A36E327-DBB1-0969-4B6A-2EBCD637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E64E110-8AD1-5612-7969-8A566AE7D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34815A9-3762-B534-44E1-753966E24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7C52BC0-AB17-EBFE-77C5-3F2925766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480B733-1BBF-2533-4FCD-8DFB7E932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50BFA4F-FBA8-478D-C083-7CA56C929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5A7D49D-CA0E-E70C-296C-FB8C7D3A2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01F18B7-5E37-6D48-FB13-9C0A9AD08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04A04BF-8BDA-194F-A0C4-8A38F78C0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D80396E-57E3-3C9A-3B88-584AB75E2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F30DE0B-E3B8-8E45-D6E8-C9E993365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3A5F43F-92E2-ABE7-E622-A6725BFD9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613DEB2-9BC7-928B-2C60-0A31377C0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F09ED1B-FE6A-9233-DDDC-7A7CEB5FE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0CECE9F-AFB7-067B-985A-B2F0DFD76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B863E8-F3D7-CD7D-0C72-588102015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5C58AC8-6FCA-F1A1-57D8-CBAD9F83E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9F535B8-8091-6FF4-956E-089E765E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6A32712-8EE9-D861-CCBF-2B85680CA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614EEB-C1D4-CD54-1287-B9076E2B6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225564D-40D0-B6A3-2EE1-3F64A4D51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651F5E5-72AC-968D-E741-3350AF4A4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5CEE052-EB12-713B-2032-85828E287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A6C3335-1EE2-F644-F90C-FD2CE252C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A324E71-F155-11A4-7418-86B6BC8FC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5" name="Rectangle 106">
            <a:extLst>
              <a:ext uri="{FF2B5EF4-FFF2-40B4-BE49-F238E27FC236}">
                <a16:creationId xmlns:a16="http://schemas.microsoft.com/office/drawing/2014/main" id="{2EC135D6-F787-C7A4-CA4E-23B3A232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08">
            <a:extLst>
              <a:ext uri="{FF2B5EF4-FFF2-40B4-BE49-F238E27FC236}">
                <a16:creationId xmlns:a16="http://schemas.microsoft.com/office/drawing/2014/main" id="{CF2ECD92-725F-E515-138E-8906766A2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ight Triangle 110">
            <a:extLst>
              <a:ext uri="{FF2B5EF4-FFF2-40B4-BE49-F238E27FC236}">
                <a16:creationId xmlns:a16="http://schemas.microsoft.com/office/drawing/2014/main" id="{11A24805-A3A9-A9A1-33CB-F1D6D41C4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12">
            <a:extLst>
              <a:ext uri="{FF2B5EF4-FFF2-40B4-BE49-F238E27FC236}">
                <a16:creationId xmlns:a16="http://schemas.microsoft.com/office/drawing/2014/main" id="{4532A6BA-429C-B420-58DC-6246E110B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Freeform: Shape 114">
            <a:extLst>
              <a:ext uri="{FF2B5EF4-FFF2-40B4-BE49-F238E27FC236}">
                <a16:creationId xmlns:a16="http://schemas.microsoft.com/office/drawing/2014/main" id="{9DA31A40-B8A0-670E-63DC-421DE7861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0" name="Group 116">
            <a:extLst>
              <a:ext uri="{FF2B5EF4-FFF2-40B4-BE49-F238E27FC236}">
                <a16:creationId xmlns:a16="http://schemas.microsoft.com/office/drawing/2014/main" id="{D0706A7F-AAA4-F14D-175E-6998B552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5B82215-B44A-B20F-F0A5-E6FB985FD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BC2D71D-F6E2-E78A-3537-26FBD91D4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2B3F12F-FCA9-F28C-64AC-12393C842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7CBEDC6-ACA9-29EB-D1A8-C0A3ECC3B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705C5FE-EAD2-D4DF-6474-59E2D49C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E254B7D-A222-D1E1-62D6-70E57AB5A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148B7AE-A958-FD8B-D511-239081DDD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FFD2DB6-8208-4BB4-66FE-A2765BFDD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4E6A08C-F248-19FB-E3CC-FA7D01381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01F0422-4AAF-49C9-B654-9431EFBE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AB10F32-B4E8-9C96-4CF7-D4A93FB498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F184CDE-5665-F353-B52C-03B79412F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30FA511-83A3-97EC-830E-7A2847685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41710B1-FC09-6682-BE27-852FF7B29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143EE09-E869-C805-B26E-39F6ED7A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28C2DC-C781-4828-EC88-90462350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60F9869-A016-BF16-5F85-4C64B1164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BA9ACC8-EC8E-661D-DAD7-3C3E4D6C7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FE5389D-CE45-2DC3-9742-EC3A5A2AF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3B74B63-246D-D18B-B450-952E2257C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FC4EEAA-47C3-A7FD-D586-194CB556F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D484229-678A-D0D2-3E28-A24BAC3A6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B6C048D-A8DE-9325-DD21-A98572D55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51B1DD4-30B0-B6C5-BAA8-D17345BD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5C28552-4A93-C2AA-3732-EAC0264E2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14786E4-30CD-A790-640A-8861EA2AC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AD1B94E-D70C-D36B-7E38-C5630A4DA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6A4263E-9E14-1F0C-26B0-C27738B81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5A86FF3-F1AA-7766-85F7-B831709C0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4B3936CC-6708-DF65-3984-D922EAE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202"/>
            <a:ext cx="5344741" cy="7394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できたこと②</a:t>
            </a:r>
            <a:endParaRPr kumimoji="1" lang="en-US" altLang="ja-JP" sz="5400" dirty="0">
              <a:solidFill>
                <a:schemeClr val="tx2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5605F-A9DF-4502-B141-DACE443E62B6}"/>
              </a:ext>
            </a:extLst>
          </p:cNvPr>
          <p:cNvSpPr txBox="1"/>
          <p:nvPr/>
        </p:nvSpPr>
        <p:spPr>
          <a:xfrm>
            <a:off x="838200" y="1945054"/>
            <a:ext cx="6726352" cy="30809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LiDAR</a:t>
            </a:r>
            <a:r>
              <a:rPr lang="ja-JP" altLang="en-US" sz="2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のデータを</a:t>
            </a: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PC</a:t>
            </a:r>
            <a:r>
              <a:rPr lang="ja-JP" altLang="en-US" sz="2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にそのまま送る</a:t>
            </a:r>
            <a:endParaRPr lang="en-US" altLang="ja-JP" sz="2000" dirty="0">
              <a:latin typeface="BIZ UDゴシック" panose="020B0400000000000000" pitchFamily="49" charset="-128"/>
              <a:ea typeface="BIZ UDゴシック" panose="020B0400000000000000" pitchFamily="49" charset="-128"/>
              <a:cs typeface="Roboto"/>
            </a:endParaRPr>
          </a:p>
          <a:p>
            <a:pPr marL="971550" lvl="1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👉 実際のデータ</a:t>
            </a:r>
            <a:endParaRPr lang="en-US" altLang="ja-JP" sz="2000" dirty="0">
              <a:latin typeface="BIZ UDゴシック" panose="020B0400000000000000" pitchFamily="49" charset="-128"/>
              <a:ea typeface="BIZ UDゴシック" panose="020B0400000000000000" pitchFamily="49" charset="-128"/>
              <a:cs typeface="Roboto"/>
            </a:endParaRPr>
          </a:p>
          <a:p>
            <a:pPr marL="971550" lvl="1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ヘッダー</a:t>
            </a: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”0x54”</a:t>
            </a:r>
            <a:r>
              <a:rPr lang="ja-JP" altLang="en-US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とデータ長</a:t>
            </a: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(</a:t>
            </a:r>
            <a:r>
              <a:rPr lang="ja-JP" altLang="en-US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一定</a:t>
            </a: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)”0x2c”</a:t>
            </a:r>
            <a:r>
              <a:rPr lang="ja-JP" altLang="en-US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が</a:t>
            </a:r>
            <a:b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</a:br>
            <a:r>
              <a:rPr lang="ja-JP" altLang="en-US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周期的に表れている</a:t>
            </a:r>
            <a:endParaRPr lang="en-US" altLang="ja-JP" sz="2000" dirty="0">
              <a:latin typeface="Wix Madefor Text" panose="020B0503020203020203" pitchFamily="34" charset="0"/>
              <a:ea typeface="BIZ UDゴシック" panose="020B0400000000000000" pitchFamily="49" charset="-128"/>
              <a:cs typeface="Wix Madefor Text" panose="020B0503020203020203" pitchFamily="34" charset="0"/>
            </a:endParaRPr>
          </a:p>
          <a:p>
            <a:pPr marL="647550" lvl="1">
              <a:lnSpc>
                <a:spcPct val="150000"/>
              </a:lnSpc>
            </a:pP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		</a:t>
            </a:r>
            <a:r>
              <a:rPr lang="ja-JP" altLang="en-US" sz="32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⇩</a:t>
            </a:r>
            <a:endParaRPr lang="en-US" altLang="ja-JP" sz="2000" dirty="0">
              <a:latin typeface="Wix Madefor Text" panose="020B0503020203020203" pitchFamily="34" charset="0"/>
              <a:ea typeface="BIZ UDゴシック" panose="020B0400000000000000" pitchFamily="49" charset="-128"/>
              <a:cs typeface="Wix Madefor Text" panose="020B0503020203020203" pitchFamily="34" charset="0"/>
            </a:endParaRPr>
          </a:p>
          <a:p>
            <a:pPr marL="971550" lvl="1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正しく受信できているはず</a:t>
            </a:r>
            <a:endParaRPr lang="en-US" altLang="ja-JP" sz="2000" dirty="0">
              <a:latin typeface="Wix Madefor Text" panose="020B0503020203020203" pitchFamily="34" charset="0"/>
              <a:ea typeface="BIZ UDゴシック" panose="020B0400000000000000" pitchFamily="49" charset="-128"/>
              <a:cs typeface="Wix Madefor Text" panose="020B0503020203020203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93668E-58BD-B5CE-0B7F-4C7571CA0468}"/>
              </a:ext>
            </a:extLst>
          </p:cNvPr>
          <p:cNvSpPr txBox="1"/>
          <p:nvPr/>
        </p:nvSpPr>
        <p:spPr>
          <a:xfrm>
            <a:off x="7061162" y="401843"/>
            <a:ext cx="4903581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08 49 c8 70 6c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53 49 c5 00 f3 bd 00 f0 b9 00 f4 ae 00 f4 a9 00 f4 a6 00 f5 a5 00 f2 9c 00 f5 97 00 f1 95 00 f4 94 00 f4 93 00 f5 bf 4c ca 70 88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0e 4d 93 00 f6 8a 00 f4 86 00 f5 84 00 f6 83 00 f4 82 00 f4 82 00 f5 82 00 f4 82 00 f4 82 00 f5 82 00 f5 82 00 f7 74 50 cd 70 22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c3 50 82 00 f6 82 00 f7 82 00 f6 82 00 f4 82 00 f6 82 00 f4 82 00 f5 82 00 f4 82 00 f4 82 00 f3 82 00 f5 82 00 f4 2b 54 d0 70 4d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7a 54 82 00 f4 82 00 f5 82 00 f5 82 00 f7 82 00 f5 82 00 f6 82 00 f4 8a 00 f5 8e 00 f5 90 00 f5 91 00 f7 92 00 f5 e0 57 d2 70 48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2f 58 92 00 f6 92 00 f3 92 00 f6 9b 00 f5 9f 00 f4 a1 00 f4 a2 00 f4 a3 00 f1 ac 00 f2 a8 00 ee a6 00 ed 9c 00 ec 74 5b d5 70 93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c3 5b 97 00 ec 8c 00 ec 8f 00 ec 88 00 eb 85 00 ec 8c 00 ec 87 00 ec 8d 00 ec 87 00 ea 84 00 eb 83 00 eb 82 00 eb 2b 5f d8 70 be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7b 5f 82 00 eb 8a 00 ec 86 00 eb 8c 00 eb 98 00 eb 8d 00 ea 87 00 eb 84 00 ec 83 00 ea 82 00 eb 82 00 eb 82 00 ec d5 62 da 70 87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21 63 82 00 ea 82 00 ec 82 00 eb 8a 00 ec 86 00 e9 84 00 ea 83 00 ea 8b 00 ec 8f 00 ed 91 00 ec 89 00 ec 96 00 ec 94 66 dd 70 35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e4 66 94 00 ec 9c 00 ec 97 00 eb 9d 00 ea a0 00 ed a2 00 ec a3 00 eb a3 00 eb ac 00 ec a8 00 ea b6 00 ec bd 00 ec 48 6a e0 70 3d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9b 6a c0 00 ee c2 00 ee c3 00 ee c3 00 ed c3 00 ef c3 00 ee d1 00 ed c3 00 ea bc 00 eb c0 00 ec c9 00 ec cd 00 ec 04 6e e2 70 6c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50 6e d6 00 eb db 00 ea dd 00 ee e5 00 ea e9 00 eb ee 00 ee f1 00 ee ef 00 ec f2 00 ed fe 00 eb 0b 01 ee 12 01 ed bc 71 e5 70 be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08 72 1c 01 ee 1a 01 ec 0b 01 ea 12 01 eb 0e 01 ec 21 01 f1 6e 01 eb a2 01 f4 f3 02 e0 22 03 ef 31 03 f1 41 03 f3 70 75 e7 70 5c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bf 75 51 03 f4 51 03 f4 60 03 f2 70 03 f5 7f 03 f3 8f 03 f5 9f 03 f4 be 03 f5 cd 03 f6 ec 03 f3 fc 03 f5 0c 04 f5 13 79 ea 70 d0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62 79 1b 04 f3 3a 04 f5 59 04 f5 78 04 f5 88 04 f4 a7 04 f2 c6 04 f2 f5 04 f1 14 05 f0 33 05 ef 62 05 ef 91 05 ee ca 7c ed 70 ee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19 7d bf 05 ed fe 05 eb 1d 06 ea 5b 06 e8 99 06 e7 d8 06 e4 35 07 e4 83 07 e1 e0 07 ef e0 07 f1 e0 07 ed f0 07 ef 82 80 ef 70 dc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d1 80 b2 07 e6 83 07 e4 45 07 e8 16 07 e7 d8 06 ea d8 06 f1 d8 06 f4 d8 06 ef e7 06 ef 06 07 ed 16 07 f0 35 07 ef 83 84 f2 70 e9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d2 84 45 07 ed 64 07 ee 83 07 ec a2 07 ec c1 07 e2 bc 0a eb bc 0a ec bc 0a ea bc 0a ec bc 0a ec bc 0a ec cc 0a ec 3e 88 f5 70 b0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89 88 cc 0a ec cc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9739959-E567-9FA6-0B24-FE31A84F8291}"/>
              </a:ext>
            </a:extLst>
          </p:cNvPr>
          <p:cNvSpPr txBox="1"/>
          <p:nvPr/>
        </p:nvSpPr>
        <p:spPr>
          <a:xfrm>
            <a:off x="838200" y="5439830"/>
            <a:ext cx="6726352" cy="9618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System</a:t>
            </a:r>
            <a:r>
              <a:rPr lang="ja-JP" altLang="en-US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 </a:t>
            </a: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Verilog</a:t>
            </a:r>
            <a:r>
              <a:rPr lang="ja-JP" altLang="en-US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が出てきたのでそれに触れた</a:t>
            </a:r>
            <a:b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</a:br>
            <a:r>
              <a:rPr lang="ja-JP" altLang="en-US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→ 便利かも</a:t>
            </a: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?</a:t>
            </a:r>
            <a:r>
              <a:rPr lang="ja-JP" altLang="en-US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という印象</a:t>
            </a:r>
            <a:endParaRPr lang="en-US" altLang="ja-JP" sz="2000" dirty="0">
              <a:latin typeface="Wix Madefor Text" panose="020B0503020203020203" pitchFamily="34" charset="0"/>
              <a:ea typeface="BIZ UDゴシック" panose="020B0400000000000000" pitchFamily="49" charset="-128"/>
              <a:cs typeface="Wix Madefor Text" panose="020B0503020203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20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A94FB-C2F1-126A-60D5-1235EF78A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7">
            <a:extLst>
              <a:ext uri="{FF2B5EF4-FFF2-40B4-BE49-F238E27FC236}">
                <a16:creationId xmlns:a16="http://schemas.microsoft.com/office/drawing/2014/main" id="{993BAF7E-85CA-7D4E-2164-6D9669A0B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0" name="Group 9">
            <a:extLst>
              <a:ext uri="{FF2B5EF4-FFF2-40B4-BE49-F238E27FC236}">
                <a16:creationId xmlns:a16="http://schemas.microsoft.com/office/drawing/2014/main" id="{E4158DCE-68DF-D0AC-29C0-7860BA7E3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05D246-87E1-8ACF-29D9-7D6B931ED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F11A82-8F58-DB3F-38E3-09C82C397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A1D967-26F8-AA0D-58B7-09671F4FF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BC4653-0AD6-7B33-68B4-24C3828B3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750165-DDEE-5F14-0530-F669F736A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323FDA-2CD9-56B8-36CA-583328C57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C0AC81-44D9-7B63-D37D-5A4684B9A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9A431E-7B33-F381-86E6-9E9C867E8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2DA75B-1A5D-3C06-A62D-5CD60DA3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E5670C-D8F7-6B3A-E013-4DCBE3AC3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A3E0C2-6C3D-8885-1436-CA2B2EB04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4B90A8-D345-DEB5-0028-298590C93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0F2345-6E7F-5529-A420-29A42EBDE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66CD1B-D74E-9640-86F1-A2EEA010F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CA0ECAB-773C-0737-2B15-50492386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49C3DAE-D80D-1AC4-75EB-A299B98F3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A291F4-4603-E142-D791-CE760EA8E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B634A8-CC79-323D-D9C7-093028BFC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E7C202-34B0-113D-E3D0-0C0697C2F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7B26B8-5CEE-51C1-E32A-5A3A15EC7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942EA0-D3B5-C32F-E7EE-ADD9F005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6D62A5-D12B-73DF-EB65-906712A23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8338EF-2EE5-EF62-7C39-E13F51642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4FE2B0E-2597-69A2-6D61-1D100B68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94E6987-6958-C121-9661-B174BA423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A4B16A-9274-C64E-9D4A-A6A6AC1C7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DE3A341-789F-D618-35C1-59651A901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DECA0C-67FB-9609-A989-A28B908D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871F087-B414-B414-0EB4-2462E6ADB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: Shape 40">
            <a:extLst>
              <a:ext uri="{FF2B5EF4-FFF2-40B4-BE49-F238E27FC236}">
                <a16:creationId xmlns:a16="http://schemas.microsoft.com/office/drawing/2014/main" id="{4CD0E527-F6E1-A6A1-18B5-BDE85107C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Freeform: Shape 42">
            <a:extLst>
              <a:ext uri="{FF2B5EF4-FFF2-40B4-BE49-F238E27FC236}">
                <a16:creationId xmlns:a16="http://schemas.microsoft.com/office/drawing/2014/main" id="{EEC485DB-C9B9-64F6-A30F-FEB14A01F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3" name="Group 44">
            <a:extLst>
              <a:ext uri="{FF2B5EF4-FFF2-40B4-BE49-F238E27FC236}">
                <a16:creationId xmlns:a16="http://schemas.microsoft.com/office/drawing/2014/main" id="{35BE88F4-E9DE-F087-7A98-CABEAE734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85CD9F-6269-5B4B-7495-029B8A039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CD4E7B2-9916-859C-4117-2B6EAFBDE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709D2-339A-E00F-0D68-5E50FA07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5AAB713-B0B0-93D0-5141-7457EBDF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3F9A3BC-119D-8196-322E-A58F2790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40CB0B-AC6D-6C4B-31B5-E0B9A52D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1DFAC1-3359-8F27-2656-973B66F97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B3AAD0-F704-79F1-94DC-1FAE86BDD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8C63925-1CEE-9484-232A-D1150132D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140770-77C5-3C8B-4124-2DF91A359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83C555C-6668-A923-247D-A3695F70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1AAEC4-EE28-44E1-98E4-F92CE55E1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CEA4737-E084-7758-8ADE-6B2ED0E0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CE60ED5-05BA-DE01-E464-E0E83FFBC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3DF1C-6896-D167-8ACB-358905315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A31B82-3452-1EB9-78EF-E24BE517D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46F9EA-5ED5-DB35-5842-DCBFD8AEA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6F691F2-2BFE-FA6D-1176-FC2A40675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E26F353-1324-166C-76B1-8D5E06232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E839C1E-1BF6-92AC-B90F-77D4D75B4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19698FF-F5C4-294F-B955-93D2AEDD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1484600-9C84-F33B-814F-56AC92DEF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A82F52-86A0-E424-75BF-D9EE54125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6B21F5A-0D71-0682-90CF-13BBD1C1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8FE5E00-1D55-4E77-8E24-5E53FF074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6C0D75-0741-83A7-6161-15E584AA1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81F5105-ECD6-B745-E2B4-84D4CD454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C2088FF-0317-72D8-14BD-A1B19D09A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ED362B-FF6F-1026-131E-59DB3949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75">
            <a:extLst>
              <a:ext uri="{FF2B5EF4-FFF2-40B4-BE49-F238E27FC236}">
                <a16:creationId xmlns:a16="http://schemas.microsoft.com/office/drawing/2014/main" id="{301AAF3F-1515-E24B-D499-DFE0BE5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14638BF-34DE-9A6D-6355-09D3F2240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D499B4E-DDDF-9E8B-EC09-321A9B694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1EA8396-DF13-C0F7-3763-42E4956D6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26BE29-ABA6-E70C-8FA3-0DAC5320F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8AA6394-165B-361E-6A03-33AB9B1AC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0EF3AB-7C7F-D8E5-E24B-80A0091A7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2873821-5A5C-070B-FD8C-4E1EA23BA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EC8ED8B-C28F-7344-3BA9-B4EFE921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77B1C08-484E-6D55-C4E3-68CD26ADA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A35297-F237-FB18-0EDB-375B35FC9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2E0557-C36F-1EE9-F554-C14F97DD2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72C4729-5417-2576-6815-CE9AD083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A6C9D03-A1D6-3E0F-0865-B74571B0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FF69DD2-BE15-562C-D87F-89866938B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5E4F761-9FDA-B330-C179-C9AE4BE64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FE1444C-1AFB-4D8B-0A00-D08F8228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90A3774-B494-F6EC-5DFE-876BAE5AB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2F17E1F-3CA4-763D-05A5-BB85C9245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86A8A16-8B45-DB45-947E-A4C504B4F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7888717-E96D-A59E-AC99-990D62C8B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2B3D59-B303-0E46-3050-37563FE25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1350B6-B7F3-A4B8-097D-84AF5FB25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2A18EA1-60C3-A27B-DE7C-92C7E6793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614E540-08FA-7709-F8BA-1774C9015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95DD98-B107-F4BE-3EA3-85D5A4FF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1225C80-22A5-ECB0-B95A-49088F9E3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DFD87CB-0C7D-8BDA-D500-D1456827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CC8B3DE-0833-D396-E8D3-A4AADA363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84057FC-D305-5C99-ED1C-95D5DA2FA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5" name="Rectangle 106">
            <a:extLst>
              <a:ext uri="{FF2B5EF4-FFF2-40B4-BE49-F238E27FC236}">
                <a16:creationId xmlns:a16="http://schemas.microsoft.com/office/drawing/2014/main" id="{6E4D9712-2143-B84A-110F-2121DBD80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08">
            <a:extLst>
              <a:ext uri="{FF2B5EF4-FFF2-40B4-BE49-F238E27FC236}">
                <a16:creationId xmlns:a16="http://schemas.microsoft.com/office/drawing/2014/main" id="{16AEBE97-57F9-26AD-1E57-C5421A160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ight Triangle 110">
            <a:extLst>
              <a:ext uri="{FF2B5EF4-FFF2-40B4-BE49-F238E27FC236}">
                <a16:creationId xmlns:a16="http://schemas.microsoft.com/office/drawing/2014/main" id="{F6C49F58-3805-8C9C-7302-3981126CB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12">
            <a:extLst>
              <a:ext uri="{FF2B5EF4-FFF2-40B4-BE49-F238E27FC236}">
                <a16:creationId xmlns:a16="http://schemas.microsoft.com/office/drawing/2014/main" id="{0F04C567-1FFA-FABE-D2C2-86451CCE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Freeform: Shape 114">
            <a:extLst>
              <a:ext uri="{FF2B5EF4-FFF2-40B4-BE49-F238E27FC236}">
                <a16:creationId xmlns:a16="http://schemas.microsoft.com/office/drawing/2014/main" id="{160E4069-184B-8133-2594-0309C174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0" name="Group 116">
            <a:extLst>
              <a:ext uri="{FF2B5EF4-FFF2-40B4-BE49-F238E27FC236}">
                <a16:creationId xmlns:a16="http://schemas.microsoft.com/office/drawing/2014/main" id="{4274FEAA-6DE4-86BE-A942-C471102A0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D4F21DD-9F4F-6AF6-D855-FC1D4EE0F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98C5085-84CC-692C-282F-7D442F26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5570E66-5E28-6F90-1894-0A68CFAA5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8B84A28-3C67-109B-3D56-AD4C3B90F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DED3847-048B-6A4D-022F-55FE6E6B3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4204603-AEE3-608A-08BA-9A4199269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B3A2317-517E-2F9C-241A-6741350B1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205832A-70C6-D568-7EAA-99C60C2B1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E40FB9C-0F57-60DA-1FEA-6F6F79B1F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1CBAC96-20CC-222B-617A-DF3A0DDF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5B05659-6B57-3FEB-BB49-906FBD785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B5190B3-6D3C-002F-06D2-4EF0FEC2C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2541B3E-2700-42AD-87E7-9C1F25469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BA7764D-BA5F-74CC-983A-D9A30611C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6CA797-391C-43F5-E43A-39A9E510B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52B674C-966E-65BD-3A6A-7FD1311BC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D2A2748-E80F-0AA3-A919-AB921E9B5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877A6A7-8F8F-46E1-8147-273CD0DB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55B38C8-DBAE-CA63-941A-1CFA87151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99C4827-1EF1-5164-9B45-461C77EF6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396BCFE-2865-A1A2-FEBF-28F7678FC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D50BB21-1ADF-2062-B5C6-E1644117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7A9280-4562-AC70-5A26-021896725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3512D11-DC87-F2D2-2A6F-503D968C5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CA08BE-3137-A582-2FF4-958050E58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90CF8AE-D09B-071F-CA7A-6E7FF2577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16F4488-D1A4-1252-D754-0DB0FDD6C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9302CE9-9BB4-B622-7C71-5B8C2818F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F155EB2-820F-0828-BB4F-16BD6DF4A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6DC2E3-E396-9700-0D35-5DB89CBA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202"/>
            <a:ext cx="6959600" cy="7394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解読</a:t>
            </a:r>
            <a:r>
              <a:rPr lang="en-US" altLang="ja-JP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(</a:t>
            </a: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人力</a:t>
            </a:r>
            <a:r>
              <a:rPr lang="en-US" altLang="ja-JP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)</a:t>
            </a: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してみよう</a:t>
            </a:r>
            <a:endParaRPr kumimoji="1" lang="en-US" altLang="ja-JP" sz="5400" dirty="0">
              <a:solidFill>
                <a:schemeClr val="tx2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5F877-B3AF-8015-8FA6-DFAAFB265EC4}"/>
              </a:ext>
            </a:extLst>
          </p:cNvPr>
          <p:cNvSpPr txBox="1"/>
          <p:nvPr/>
        </p:nvSpPr>
        <p:spPr>
          <a:xfrm>
            <a:off x="1172953" y="2908523"/>
            <a:ext cx="2800124" cy="8882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データ形式</a:t>
            </a:r>
            <a:r>
              <a:rPr lang="en-US" altLang="ja-JP" sz="24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:</a:t>
            </a:r>
            <a:br>
              <a:rPr lang="en-US" altLang="ja-JP" sz="24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</a:br>
            <a:r>
              <a:rPr lang="ja-JP" altLang="en-US" sz="12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　（データシートより</a:t>
            </a:r>
            <a:r>
              <a:rPr lang="en-US" altLang="ja-JP" sz="12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)</a:t>
            </a:r>
            <a:endParaRPr lang="en-US" altLang="ja-JP" sz="2400" dirty="0">
              <a:latin typeface="BIZ UDゴシック" panose="020B0400000000000000" pitchFamily="49" charset="-128"/>
              <a:ea typeface="BIZ UDゴシック" panose="020B0400000000000000" pitchFamily="49" charset="-128"/>
              <a:cs typeface="Roboto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B99B24-A63B-FCCB-A3AE-EE4EB71C2BFF}"/>
              </a:ext>
            </a:extLst>
          </p:cNvPr>
          <p:cNvSpPr txBox="1"/>
          <p:nvPr/>
        </p:nvSpPr>
        <p:spPr>
          <a:xfrm>
            <a:off x="3194049" y="5168162"/>
            <a:ext cx="8559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 14 0e 53 49 c5 00 f3 bd 00 f0 b9 00 f4 ae 00 f4 a9 00 f4 a6 00 f5 a5 00 f2 9c 00 f5 97 00 f1 95 00 f4 94 00 f4 93 00 f5 bf 4c ca 70 88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6CF1813-4374-3FA6-9D60-083157A4F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49" y="2211774"/>
            <a:ext cx="7728705" cy="2462844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907D4A2-1D39-2C0C-2CA2-8DB2B22FBFB5}"/>
              </a:ext>
            </a:extLst>
          </p:cNvPr>
          <p:cNvSpPr txBox="1"/>
          <p:nvPr/>
        </p:nvSpPr>
        <p:spPr>
          <a:xfrm>
            <a:off x="1109453" y="4982168"/>
            <a:ext cx="2800124" cy="714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4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　　　対象</a:t>
            </a:r>
            <a:r>
              <a:rPr lang="en-US" altLang="ja-JP" sz="24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:</a:t>
            </a:r>
            <a:endParaRPr lang="en-US" altLang="ja-JP" sz="2400" dirty="0">
              <a:latin typeface="BIZ UDゴシック" panose="020B0400000000000000" pitchFamily="49" charset="-128"/>
              <a:ea typeface="BIZ UDゴシック" panose="020B0400000000000000" pitchFamily="49" charset="-128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5876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3D3410-378D-4849-3177-024130327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7">
            <a:extLst>
              <a:ext uri="{FF2B5EF4-FFF2-40B4-BE49-F238E27FC236}">
                <a16:creationId xmlns:a16="http://schemas.microsoft.com/office/drawing/2014/main" id="{F69F3039-7D58-3490-85C4-ADBCFF53B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0" name="Group 9">
            <a:extLst>
              <a:ext uri="{FF2B5EF4-FFF2-40B4-BE49-F238E27FC236}">
                <a16:creationId xmlns:a16="http://schemas.microsoft.com/office/drawing/2014/main" id="{91F8B591-B737-E09A-FB0B-CACE6F4D1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62D8AC4-800A-3874-FEEB-E9DA5E6B1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C3C71E-3984-9CDF-7575-6ABBFAA5A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04E9D2D-6D43-DC03-0A23-296ED71A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DCBF4D-50D8-8ED0-3D6B-68B6FEFE4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345E16E-8562-DFF0-C8A2-A4890331F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2772C3-BA1E-CE5E-EA07-06725AC47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06E792-AFEE-465D-7448-6303F4491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9AFFBD-D314-2C87-75F9-BAF30BD4C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4E377B3-99CC-684D-4FE7-0F421D95A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0E7FF66-0082-7F82-2F74-1F5877D6C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0C009D-C299-68CD-F319-FCF23531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BB839D-1CA8-CD2F-2F86-2FF050C48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27B214C-D853-29BB-6C7A-A095C4940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F64AF1-4E8B-9B67-E8E7-D3DE08637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DD7ECE1-979F-7137-DA1B-AB7A9F616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A36640-79CB-CDCA-218E-7DCDEC340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71AFD2-6D81-F3EA-E8BF-A29618DD0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002666C-109C-A6E1-0D4D-FC5C6AD18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1F8C71-1849-467E-1F6E-8421F1925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E351B37-B6F5-45C8-D5CA-D3E38D4A4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D9A113-3914-43D8-2AE3-406BACF48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63D6BAF-1D10-59C8-56BE-BA62DF474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659392-0649-EAED-2E28-CCAC951A3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3A29B1B-0378-8F51-4885-5F439AC5B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A3EF4C6-3B2D-AC75-F46C-387ECE256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E56D5E5-13F2-2B53-8661-2E8D1B1A7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E54DFFB-4D83-8E05-CCBC-FE9FA70EF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89002C-0ED5-3196-7828-8582FD112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AEEFC56-A2BE-AD21-E5EB-3185960CF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: Shape 40">
            <a:extLst>
              <a:ext uri="{FF2B5EF4-FFF2-40B4-BE49-F238E27FC236}">
                <a16:creationId xmlns:a16="http://schemas.microsoft.com/office/drawing/2014/main" id="{D5BFFA09-A71D-8208-04FB-429A40031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Freeform: Shape 42">
            <a:extLst>
              <a:ext uri="{FF2B5EF4-FFF2-40B4-BE49-F238E27FC236}">
                <a16:creationId xmlns:a16="http://schemas.microsoft.com/office/drawing/2014/main" id="{91FA9944-18E2-8598-4B9F-F9E3FBD15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3" name="Group 44">
            <a:extLst>
              <a:ext uri="{FF2B5EF4-FFF2-40B4-BE49-F238E27FC236}">
                <a16:creationId xmlns:a16="http://schemas.microsoft.com/office/drawing/2014/main" id="{5FEA5BF6-642C-51E1-3CFF-D73AFF743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35ADA9-C49D-9A53-5E47-C487961AE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5CBBCE7-BB6A-FA51-BD4D-CDED266FA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F15ED8-9071-7226-8779-66A2B4AC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543E8C8-A24F-1203-12D2-03671DF39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81134A-138A-58C9-59AF-7A7584CAF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8E0AEBE-1C1F-130D-36C3-4CFD93D37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514505C-FF20-3A94-E575-69D374F52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5130FB-C973-F044-5332-DD19FF4D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78E2DC8-570E-482E-3ACC-7E46D8BD2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F1B56B0-400A-DE99-8BAE-EA7B81DA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56F207F-CE9E-C6E1-5864-E8C4B0C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501D6D8-F4FC-8F4C-03B3-104FFAD94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6B99C5-3F5E-DEF6-EC3A-DD8B0BB69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684D184-A279-D4B8-AC50-D157C5753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C49D393-CBB6-5FD0-B0CD-40A2C807B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D3E443D-0F39-A019-5979-C18046D29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98EFECB-311B-AC03-C2F7-6A96E248F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6D1CFDE-35BE-F0FA-D66D-C4360A947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4B55C0E-7481-75C4-C40F-86AF7A711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96C21F2-47B1-8D23-94F3-2B0F55F01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01897F-573F-7497-4C52-5A401619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2C6D4F9-2D74-AFF9-7913-82F5EEAB2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077FDDE-BD75-2420-E28A-6D2F2CCA2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C5134F9-197F-FA96-6B14-B393B54C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9EE59C-49D5-AE1D-868D-10A1C26A4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6D8AEF6-EF57-406F-0061-B2D04CA35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52A3B3-F911-2923-89DD-79ED88D0D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4893326-0990-353C-FA9B-E868FEB05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59DB163-18EA-3844-9C35-448F53B5D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75">
            <a:extLst>
              <a:ext uri="{FF2B5EF4-FFF2-40B4-BE49-F238E27FC236}">
                <a16:creationId xmlns:a16="http://schemas.microsoft.com/office/drawing/2014/main" id="{275378F5-7242-E5B0-43C2-4F72EC609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0CB7A36-4FAF-F182-9408-69238F980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DA38A2D-41FB-2EE6-383E-E379062C8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77C1A0F-68C5-4A48-38AD-AE9519BB5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8D397AC-DAD6-9C4A-75FD-6328ED198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4D5C35E-9A19-EED1-4BC9-DA3152DF5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56ECE45-9538-CB2C-659E-CE169C45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32B165E-F031-A4CA-50DB-F2ABCEA7C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092D74F-7C34-8680-62CF-62B66DCAD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EA449CD-60B4-B980-94B0-EE5A98462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F8064BC-7C6D-FE1B-1CFC-F228A5918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62BE9F5-2418-EBE3-5F6A-2B8668962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4A36522-F0BA-5D44-430F-8D642AB7B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E59983E-9AD8-C52C-F8E9-F74EDB546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3FAF201-DDF4-3980-C418-607BD2013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39B3E1D-B19D-E9F0-0B2A-8DC1F6825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0AA0294-56FB-F80D-281D-A147CB20A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A7CDB45-5AFE-BE4E-30BE-D8BD67744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AF94942-7DB0-9FC1-F719-27ECBE6C8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76861B1-4A47-0DA8-257C-2B2A5A3CE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49A45DD-C368-783E-3500-CDDDA860D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B8DF270-2210-1142-0D9A-07129ED59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16B5405-7DBF-2F93-C7F7-A4EA7965E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C15C193-6122-B189-98AC-C3A97729A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208D6FC-1E33-312A-D125-D3C875C1F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C423BB5-377D-A0FE-F5DE-01220B043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4901A4B-93E3-F4E5-BBD1-DF2A926E6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3F239F1-8D84-7D1D-D1E1-58E23AFE9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F3652E4-70DD-8020-AD83-A7DEA7740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D4E0ECD-283C-5572-5555-541F89E5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5" name="Rectangle 106">
            <a:extLst>
              <a:ext uri="{FF2B5EF4-FFF2-40B4-BE49-F238E27FC236}">
                <a16:creationId xmlns:a16="http://schemas.microsoft.com/office/drawing/2014/main" id="{911AFE8C-A9C3-5D24-2A97-827D8826A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08">
            <a:extLst>
              <a:ext uri="{FF2B5EF4-FFF2-40B4-BE49-F238E27FC236}">
                <a16:creationId xmlns:a16="http://schemas.microsoft.com/office/drawing/2014/main" id="{8012E3B8-D718-EA5E-0BC5-5EC4D5A0F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ight Triangle 110">
            <a:extLst>
              <a:ext uri="{FF2B5EF4-FFF2-40B4-BE49-F238E27FC236}">
                <a16:creationId xmlns:a16="http://schemas.microsoft.com/office/drawing/2014/main" id="{AC3A9B38-B48B-C782-68DF-8551A6333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12">
            <a:extLst>
              <a:ext uri="{FF2B5EF4-FFF2-40B4-BE49-F238E27FC236}">
                <a16:creationId xmlns:a16="http://schemas.microsoft.com/office/drawing/2014/main" id="{BE4DFF4C-E27A-041F-B051-07081D728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Freeform: Shape 114">
            <a:extLst>
              <a:ext uri="{FF2B5EF4-FFF2-40B4-BE49-F238E27FC236}">
                <a16:creationId xmlns:a16="http://schemas.microsoft.com/office/drawing/2014/main" id="{7615DD40-C288-4B26-F54F-79C079DA0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0" name="Group 116">
            <a:extLst>
              <a:ext uri="{FF2B5EF4-FFF2-40B4-BE49-F238E27FC236}">
                <a16:creationId xmlns:a16="http://schemas.microsoft.com/office/drawing/2014/main" id="{5FABADDF-8EE6-EE02-D37D-0ED575D0A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F7CAB41-3017-E6DF-F517-DE2ABF554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789A68D-EB6D-489B-7724-352E4407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C016179-54CC-CB4C-A0CD-59921A1F9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9604E31-F1B3-814B-FB21-4EE980413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74CDEB5-FB4C-EF38-93D3-36E9FA448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0425979-0C68-268B-582D-50EEABAC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4EDD2D8-93C0-412F-3B78-527FC3843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11C4BE2-64BC-457B-80F3-F3D59A4BA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D357987-3550-B09A-B1C4-928ED00A8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06E8F2D-E3E9-1D9E-CFFA-CD67EEAF7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44C7E54-5440-B56C-3911-89F238EA6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43D620D-E9F5-92A8-A3AD-C379DE0C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C3FD54B-B3A4-E5FE-8478-360292597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23525BE-01DC-9B7E-8CDB-A825755EF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1B97432-871A-C323-25A1-4217272D1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D221970-D29F-C839-8F86-6F869AB63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777D4FE-69C7-E84D-2FB1-0DF35BCED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E78B6E5-A556-9F2D-BC57-5110BF76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7EBAC93-2AD9-086E-79C7-4FD4F6A82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F90D2B3-C183-A434-9BFB-98B653CF3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9F19BC1-2FB9-78C6-3283-92104FEE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EE3C216-AFB2-DC70-CEBB-2590526B6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2F1D10E-DD42-7229-94D5-D5C8DF379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7AC2232-638B-32A5-C5D2-F62FE8AFF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73D9516-BD3D-087C-D5F1-B8816B839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55CC3F9-D0D6-93AB-9BC0-4145554EA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D891F9F-1599-DA89-BB04-FF4B5C68F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F9422C0-1536-D9D3-0B56-FD4106DA3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EC740E0-9F80-EEB4-FD13-D79C6698B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BCA3FC4A-2173-85BA-55E4-83A61425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202"/>
            <a:ext cx="6959600" cy="7394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解読</a:t>
            </a:r>
            <a:r>
              <a:rPr lang="en-US" altLang="ja-JP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(</a:t>
            </a: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人力</a:t>
            </a:r>
            <a:r>
              <a:rPr lang="en-US" altLang="ja-JP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)</a:t>
            </a: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してみよう</a:t>
            </a:r>
            <a:endParaRPr kumimoji="1" lang="en-US" altLang="ja-JP" sz="5400" dirty="0">
              <a:solidFill>
                <a:schemeClr val="tx2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733F099-B7AA-776A-5D95-7DC0CD873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997786"/>
              </p:ext>
            </p:extLst>
          </p:nvPr>
        </p:nvGraphicFramePr>
        <p:xfrm>
          <a:off x="1180214" y="2301044"/>
          <a:ext cx="5753775" cy="11125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0755">
                  <a:extLst>
                    <a:ext uri="{9D8B030D-6E8A-4147-A177-3AD203B41FA5}">
                      <a16:colId xmlns:a16="http://schemas.microsoft.com/office/drawing/2014/main" val="3797391219"/>
                    </a:ext>
                  </a:extLst>
                </a:gridCol>
                <a:gridCol w="1150755">
                  <a:extLst>
                    <a:ext uri="{9D8B030D-6E8A-4147-A177-3AD203B41FA5}">
                      <a16:colId xmlns:a16="http://schemas.microsoft.com/office/drawing/2014/main" val="2969748880"/>
                    </a:ext>
                  </a:extLst>
                </a:gridCol>
                <a:gridCol w="1150755">
                  <a:extLst>
                    <a:ext uri="{9D8B030D-6E8A-4147-A177-3AD203B41FA5}">
                      <a16:colId xmlns:a16="http://schemas.microsoft.com/office/drawing/2014/main" val="3488996495"/>
                    </a:ext>
                  </a:extLst>
                </a:gridCol>
                <a:gridCol w="1150755">
                  <a:extLst>
                    <a:ext uri="{9D8B030D-6E8A-4147-A177-3AD203B41FA5}">
                      <a16:colId xmlns:a16="http://schemas.microsoft.com/office/drawing/2014/main" val="4169939812"/>
                    </a:ext>
                  </a:extLst>
                </a:gridCol>
                <a:gridCol w="1150755">
                  <a:extLst>
                    <a:ext uri="{9D8B030D-6E8A-4147-A177-3AD203B41FA5}">
                      <a16:colId xmlns:a16="http://schemas.microsoft.com/office/drawing/2014/main" val="2902013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ヘッダー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データ長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回転速度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deg/s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開始角度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*100 deg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5110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HEX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2c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0e14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4953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043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DEC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3604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18771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88617991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11B282A-C1CC-DCCE-AF1F-01848F689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30945"/>
              </p:ext>
            </p:extLst>
          </p:nvPr>
        </p:nvGraphicFramePr>
        <p:xfrm>
          <a:off x="7125234" y="2301044"/>
          <a:ext cx="3757191" cy="1112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52397">
                  <a:extLst>
                    <a:ext uri="{9D8B030D-6E8A-4147-A177-3AD203B41FA5}">
                      <a16:colId xmlns:a16="http://schemas.microsoft.com/office/drawing/2014/main" val="4221160090"/>
                    </a:ext>
                  </a:extLst>
                </a:gridCol>
                <a:gridCol w="1252397">
                  <a:extLst>
                    <a:ext uri="{9D8B030D-6E8A-4147-A177-3AD203B41FA5}">
                      <a16:colId xmlns:a16="http://schemas.microsoft.com/office/drawing/2014/main" val="1018345531"/>
                    </a:ext>
                  </a:extLst>
                </a:gridCol>
                <a:gridCol w="1252397">
                  <a:extLst>
                    <a:ext uri="{9D8B030D-6E8A-4147-A177-3AD203B41FA5}">
                      <a16:colId xmlns:a16="http://schemas.microsoft.com/office/drawing/2014/main" val="871127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終了角度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*100 deg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時刻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CRC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690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4cbf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70ca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44750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19647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28874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136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312266035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11CB1E71-31EE-CA71-F293-E00CB7119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0076"/>
              </p:ext>
            </p:extLst>
          </p:nvPr>
        </p:nvGraphicFramePr>
        <p:xfrm>
          <a:off x="755458" y="3789016"/>
          <a:ext cx="10884075" cy="1273581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35363">
                  <a:extLst>
                    <a:ext uri="{9D8B030D-6E8A-4147-A177-3AD203B41FA5}">
                      <a16:colId xmlns:a16="http://schemas.microsoft.com/office/drawing/2014/main" val="3295215226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3678867659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3907259255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3139095407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51717592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2175503262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2265289358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2132437344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1779069444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1497914007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3062526394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885461495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240863090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3846341486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2373618166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3342176844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4233000617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1214533525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511804675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2289506621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1211540206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3371221592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3731549806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2660581940"/>
                    </a:ext>
                  </a:extLst>
                </a:gridCol>
                <a:gridCol w="435363">
                  <a:extLst>
                    <a:ext uri="{9D8B030D-6E8A-4147-A177-3AD203B41FA5}">
                      <a16:colId xmlns:a16="http://schemas.microsoft.com/office/drawing/2014/main" val="3691874761"/>
                    </a:ext>
                  </a:extLst>
                </a:gridCol>
              </a:tblGrid>
              <a:tr h="424527">
                <a:tc>
                  <a:txBody>
                    <a:bodyPr/>
                    <a:lstStyle/>
                    <a:p>
                      <a:pPr algn="ctr" fontAlgn="ctr"/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距離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強度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距離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強度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距離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強度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距離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強度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距離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強度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距離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強度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距離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強度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距離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強度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距離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強度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距離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強度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距離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強度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距離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強度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516585376"/>
                  </a:ext>
                </a:extLst>
              </a:tr>
              <a:tr h="424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HEX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00c5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00bd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00b9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00ae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00a9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00a6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00a5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009c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0097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0095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0094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0093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f5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89589608"/>
                  </a:ext>
                </a:extLst>
              </a:tr>
              <a:tr h="42452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DEC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197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240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185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174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165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151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147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245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03103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17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6EE3B-8EB6-75C6-8179-C054C101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7">
            <a:extLst>
              <a:ext uri="{FF2B5EF4-FFF2-40B4-BE49-F238E27FC236}">
                <a16:creationId xmlns:a16="http://schemas.microsoft.com/office/drawing/2014/main" id="{50237845-F8F9-998F-6384-4BFC9FF9A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0" name="Group 9">
            <a:extLst>
              <a:ext uri="{FF2B5EF4-FFF2-40B4-BE49-F238E27FC236}">
                <a16:creationId xmlns:a16="http://schemas.microsoft.com/office/drawing/2014/main" id="{3D058286-F388-57AF-25DD-C980D05F8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AB81C9-4E68-9666-149A-EFAF3471C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43B5B8D-6363-C01B-B908-21ADBD376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227B7DA-EE84-55A9-3FC0-69392FB90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433B9B7-42C6-A282-014E-5C8262F37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12B1A2-06ED-1B0F-140D-01613ED04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83EDB6F-6479-EC61-FCAB-2E46D0DA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4F5F2B-90F8-38D3-0938-68F22F46A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4DE0177-C1EC-FF04-3A44-4BB9C766A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4E56C7-79FF-33CE-5A9D-5B6C4981B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15FEC2-7AD8-5590-D709-626D0E4C6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A93F52-AC26-818C-F423-7641E9AFA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4E7B75-9B1E-54A2-4A45-3531EC2D6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1C34706-F890-1833-716B-288AAF161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D46456-3EA0-15E3-B633-CF064F835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2B78A24-AE8A-A61F-5F12-866CD7346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3D37423-FC3D-5A62-8479-85C1AD48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4A249C-11E3-6FCA-2ACF-EE75F565F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62E0E03-72AF-F269-D82B-73AF2501D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F03B2E8-A7A4-9820-AF0F-0F8CF92CFE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6B9EA1E-5D2E-E857-CD4E-2527CB4D7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B2CD4C-F10A-FCD4-864D-76439DBF3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3738BFC-E27E-E2B6-6D85-70EA806AC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AB5912-CC60-CD6F-0BB7-1F36349C4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282EFD3-6EB1-6D92-CA10-90962A67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3CC3EC-DDA8-39E6-6918-E0685EC1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97A919-5417-E3D5-3D37-2488F4733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94A14CA-1157-8FAA-47EC-FFCDE7112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9F9F57-AB04-DAEE-ACFC-FC494ADD5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765C104-81F9-FD4F-B203-1F0A5DF51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: Shape 40">
            <a:extLst>
              <a:ext uri="{FF2B5EF4-FFF2-40B4-BE49-F238E27FC236}">
                <a16:creationId xmlns:a16="http://schemas.microsoft.com/office/drawing/2014/main" id="{26B56280-0392-C155-961B-CC1C629AE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Freeform: Shape 42">
            <a:extLst>
              <a:ext uri="{FF2B5EF4-FFF2-40B4-BE49-F238E27FC236}">
                <a16:creationId xmlns:a16="http://schemas.microsoft.com/office/drawing/2014/main" id="{D0DFCCC5-74F4-345C-53D5-2AF672F4D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3" name="Group 44">
            <a:extLst>
              <a:ext uri="{FF2B5EF4-FFF2-40B4-BE49-F238E27FC236}">
                <a16:creationId xmlns:a16="http://schemas.microsoft.com/office/drawing/2014/main" id="{F22496CF-9B81-D679-315E-3B05BE842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E1CBCD7-4A11-3781-4BEC-ADFD7AAE2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7DD2C98-F1E5-CD78-21D3-B18C3E36F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070CAD-C0CC-9AC6-BFD5-A801B5BD5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1CD951-A559-AB67-8914-03A4A08C5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EA3E4FA-9618-EFD6-DB6F-AAB771452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582DB56-3C16-6696-CAD8-E819D591E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30B080A-BCFD-3EAC-13B5-6AE01AF2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213F1C2-791F-A1EC-F814-713A90E1C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283CC6B-0862-F576-9B05-930E397D2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87DC0D9-E6BD-10B0-4AB3-6C11A6C12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0184F6-CC42-C2F2-ECF1-9E34ECB2E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F7660ED-1C46-33D6-83DF-34B138C26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B6CD967-12D1-8ED2-B054-9322C7580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16DFA34-F0E9-B2D2-98CC-B02069620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32A9435-4BDB-57B5-DB0B-B5CA2D1D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3148C8-CC81-F255-6F3E-9EE9834F3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8D4BA7-23D8-BCAF-2283-889ADE80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5844287-04B3-AF46-C7E9-25AFE9705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BE45496-1207-1799-AE62-CF954222D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23133AA-66BA-EA6F-4E95-86CFC0147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7AB8F2B-CEAB-CC12-4EEE-A5A84E39A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06F403E-CF81-ACC7-B546-67EECC240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4F20509-A26A-3DEE-351B-F73588F47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F49B238-74E3-8DBB-BFFA-51A8AA7A7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22418D-35EE-4060-525E-6A928865D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6802F3B-666E-88D0-2056-5F91596B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FA72DBD-EE8B-78F6-984D-7F0D49A69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EA3775D-B1C0-7212-DE87-93F02223E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E6EC3F-1958-CFAF-501C-2D24FAEDA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75">
            <a:extLst>
              <a:ext uri="{FF2B5EF4-FFF2-40B4-BE49-F238E27FC236}">
                <a16:creationId xmlns:a16="http://schemas.microsoft.com/office/drawing/2014/main" id="{3560A397-8B8C-92CD-982F-BAF6BF205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5AD137B-3565-E178-DEE2-E33F394EE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EFD724E-9C9E-B341-6E71-8BCD0F1A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A3EFB74-37FD-BC8C-BA9E-12CA0A4F8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09A07B-C94E-8C15-3768-76B747E07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D11A5F8-E24E-796D-29C2-30ED2F674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ADE1622-56EF-BFC1-5634-FD0074C68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36B41FA-E57B-7FF6-712D-C6B0E7213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D11B9D8-F8B4-54C7-6F5E-82C274E63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9098D96-2DEB-1BA8-488C-F04DA03C6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9317C9B-4C22-FA6B-A1FB-3AF2C2FA7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3DF2809-35AF-B308-D0B6-CA8728E14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86C46B8-2468-5DAF-4DD1-C6A3D7F78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53B5ED0-3AB5-D0B4-2E07-DCA5783E6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399BEFD-7CEC-999B-DFDA-5F7DE22E0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09D4117-C751-01B7-E875-322DEF92A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D281C45-D807-1B38-1984-F6EE84368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D5A66A-AF5A-1296-AA26-579904C90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7422F07-3EAC-6B92-0552-5CD645269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D472579-A158-2A03-A1E2-3FAB9D194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FE12C0F-F641-38CD-F08A-F9110E437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0117DF-2C34-2FD1-FE0A-CF31437D2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9A8BBB1-8BBC-D326-3FA6-204BA8336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E98785C-1074-C3BF-F461-7B8A022FB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619E636-4812-4C6E-29A1-44FD39B03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185C8CE-9C4B-4FB9-B352-C1E93B944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B64B2B2-39E3-F7FD-3C16-F02AEFBAE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2CEC2C8-480D-60CC-555B-77544903E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9117101-E142-5FDB-0D9F-15CF390E6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5E10C17-FCE6-4B8B-8BEB-57C30510A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5" name="Rectangle 106">
            <a:extLst>
              <a:ext uri="{FF2B5EF4-FFF2-40B4-BE49-F238E27FC236}">
                <a16:creationId xmlns:a16="http://schemas.microsoft.com/office/drawing/2014/main" id="{F6BC73ED-E9BD-8325-05D4-1405A99B8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08">
            <a:extLst>
              <a:ext uri="{FF2B5EF4-FFF2-40B4-BE49-F238E27FC236}">
                <a16:creationId xmlns:a16="http://schemas.microsoft.com/office/drawing/2014/main" id="{B3B444CD-87D5-8BB5-F86E-12B4B6019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ight Triangle 110">
            <a:extLst>
              <a:ext uri="{FF2B5EF4-FFF2-40B4-BE49-F238E27FC236}">
                <a16:creationId xmlns:a16="http://schemas.microsoft.com/office/drawing/2014/main" id="{5D2EA14F-02E4-2498-8D01-2AA710F8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12">
            <a:extLst>
              <a:ext uri="{FF2B5EF4-FFF2-40B4-BE49-F238E27FC236}">
                <a16:creationId xmlns:a16="http://schemas.microsoft.com/office/drawing/2014/main" id="{F8CC1EB6-225E-8FA1-7A3A-954C68AAB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Freeform: Shape 114">
            <a:extLst>
              <a:ext uri="{FF2B5EF4-FFF2-40B4-BE49-F238E27FC236}">
                <a16:creationId xmlns:a16="http://schemas.microsoft.com/office/drawing/2014/main" id="{ECCD411E-8A77-1AAB-3E4B-EA65D0518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0" name="Group 116">
            <a:extLst>
              <a:ext uri="{FF2B5EF4-FFF2-40B4-BE49-F238E27FC236}">
                <a16:creationId xmlns:a16="http://schemas.microsoft.com/office/drawing/2014/main" id="{E435A38E-439C-1789-97EB-271684BC1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8FBBE60-D593-8C12-AD6D-7B37E4305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A7CCF5B-BBF0-80E6-4B97-152BF2D0D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955BA39-864B-2CA0-6193-5DC566F3E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4A897F2-178D-7DB8-1762-DDFC8DF5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5013148-700B-BA15-6EDA-68D7344F1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95342FA-B4F4-51B3-50A8-8DEB89443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1E69BEE-4A0F-58B5-57F4-91E498E4B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DBED6AD4-0CB1-B9C8-6DF1-729235A8A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53A214F-2043-1EC9-483D-956454C96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19F6BB6-AC3A-EB9F-C980-812FA33E8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B72E7D4-849A-FFF6-7495-CADEDAEF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A461B5D-9DCD-28FE-22D2-D8C96C87B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E69A29B-BCBB-904E-4D66-7319162E5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E8A126E-45EB-6C32-44E2-028E4976F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3D5D9DA-5B71-9B4B-D3AE-03CC7891C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2F6355D-54A5-1FD1-BA07-EB27A28B1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01CE71-B140-31A3-4988-A7E11BE33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925871-0929-F74A-62DB-A56C424DD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769461E-A0AA-0BA0-C0BC-0D611A088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112CB0F-6862-1158-65D0-8F0E3AE33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BCF16D7-C071-A863-098D-F5763999A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1B649D2-8C65-00DC-E41C-FD3DE8599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501B422-B387-2C8A-0AE3-366CAB65C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DE46516-2BA1-3F44-D723-72D6292EB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0146667-75FD-9D8A-8E29-BCB737EE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98566FE-85F9-CDD0-FA0A-99CE8425D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9896EEE-FBF1-85BE-39A3-389E14D72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C62AFB7-A96B-9A7C-5D48-AEB3EA77E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1257756-4347-F366-F1F7-7528D2018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B46E43BD-D3D0-10E7-75CB-76489191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202"/>
            <a:ext cx="6959600" cy="7394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解読</a:t>
            </a:r>
            <a:r>
              <a:rPr lang="en-US" altLang="ja-JP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(</a:t>
            </a: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人力</a:t>
            </a:r>
            <a:r>
              <a:rPr lang="en-US" altLang="ja-JP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)</a:t>
            </a: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してみよう</a:t>
            </a:r>
            <a:endParaRPr kumimoji="1" lang="en-US" altLang="ja-JP" sz="5400" dirty="0">
              <a:solidFill>
                <a:schemeClr val="tx2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pic>
        <p:nvPicPr>
          <p:cNvPr id="1026" name="Picture 2" descr="画像">
            <a:extLst>
              <a:ext uri="{FF2B5EF4-FFF2-40B4-BE49-F238E27FC236}">
                <a16:creationId xmlns:a16="http://schemas.microsoft.com/office/drawing/2014/main" id="{B0EF243E-B977-D542-6767-9D9B0102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48" y="1997404"/>
            <a:ext cx="3938954" cy="393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3">
            <a:extLst>
              <a:ext uri="{FF2B5EF4-FFF2-40B4-BE49-F238E27FC236}">
                <a16:creationId xmlns:a16="http://schemas.microsoft.com/office/drawing/2014/main" id="{466DF47E-DA8F-BC1E-EBCF-0927A886AF80}"/>
              </a:ext>
            </a:extLst>
          </p:cNvPr>
          <p:cNvSpPr txBox="1">
            <a:spLocks/>
          </p:cNvSpPr>
          <p:nvPr/>
        </p:nvSpPr>
        <p:spPr>
          <a:xfrm>
            <a:off x="5587409" y="1997404"/>
            <a:ext cx="6601544" cy="3840443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周分のデータ</a:t>
            </a:r>
            <a:b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マイコンで取得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0" lang="en-US" altLang="ja-JP" sz="2000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FPGA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ではない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endParaRPr kumimoji="0" lang="en-US" altLang="ja-JP" sz="1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815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70F79A-E5B5-7E3C-34E0-DF1B26F6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7">
            <a:extLst>
              <a:ext uri="{FF2B5EF4-FFF2-40B4-BE49-F238E27FC236}">
                <a16:creationId xmlns:a16="http://schemas.microsoft.com/office/drawing/2014/main" id="{FB975F43-7A18-D3C5-6D90-96B5F5247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6" name="Group 9">
            <a:extLst>
              <a:ext uri="{FF2B5EF4-FFF2-40B4-BE49-F238E27FC236}">
                <a16:creationId xmlns:a16="http://schemas.microsoft.com/office/drawing/2014/main" id="{4E9F8EC7-E7D2-0BAA-4EBC-FF36F570F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866B91-0CAB-8B01-8376-E7DAFF0A4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1">
              <a:extLst>
                <a:ext uri="{FF2B5EF4-FFF2-40B4-BE49-F238E27FC236}">
                  <a16:creationId xmlns:a16="http://schemas.microsoft.com/office/drawing/2014/main" id="{796AC674-02C6-B28A-106C-AF2F86D3B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03A288-E9B0-BB9D-99BE-8B943DC37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3">
              <a:extLst>
                <a:ext uri="{FF2B5EF4-FFF2-40B4-BE49-F238E27FC236}">
                  <a16:creationId xmlns:a16="http://schemas.microsoft.com/office/drawing/2014/main" id="{85CA4B51-D84D-8335-883D-AFD5A0753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4CA8A1-DD9C-1191-98E0-4068BA42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">
              <a:extLst>
                <a:ext uri="{FF2B5EF4-FFF2-40B4-BE49-F238E27FC236}">
                  <a16:creationId xmlns:a16="http://schemas.microsoft.com/office/drawing/2014/main" id="{546FB9B3-A794-85F3-C578-52E5F5EAA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1F27BC-3DEE-4FF2-C185-B2880F488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1B0D8F-0E4D-7CC9-F4B9-971EA37F7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112D91-6641-53E5-EA90-FB396E4C3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67E13D-AA4F-C455-B8DC-553B3A44E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CC0E3C-4787-683A-3B34-239C2A1E1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6F26573-C870-CDC7-CFF4-661DF703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0330BF2-2A26-4951-33E1-5D7B3A06A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5D7F20-4E84-71B6-3964-25B24F8BD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0C73FF3-F5C3-BFD9-18FD-ED5A9DCC2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FC6FDD-DE6F-A4F1-4FBB-108541C74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ACF215-DDB1-D03D-FC9C-857366794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4E249C-5031-B5EC-9793-49CD9B54C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B3F290-2508-A4CB-5A4F-6B0EDF4CB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0F8D1E-7EAB-CE00-596D-29BA257C7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2B8AAC-3441-BF40-3154-10037639D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C7BBC6F-D106-D90E-C92B-E0E098F36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5FDFC2-3779-43AB-636C-320E9DFEF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703B9B4-5EBC-79D8-8196-75CA43B33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FDA419-77EB-CCCE-376E-8AD25BF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C25DFB-0328-2FED-EB57-32F2D913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822864-1579-044E-E4AB-67FB7E0CF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27D5F1-4B94-8740-0E0F-CB1A49832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3E7332-0989-43EF-1B92-94AFDD17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Freeform: Shape 40">
            <a:extLst>
              <a:ext uri="{FF2B5EF4-FFF2-40B4-BE49-F238E27FC236}">
                <a16:creationId xmlns:a16="http://schemas.microsoft.com/office/drawing/2014/main" id="{3E298A72-CB63-723F-F03F-03EB2A686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Freeform: Shape 42">
            <a:extLst>
              <a:ext uri="{FF2B5EF4-FFF2-40B4-BE49-F238E27FC236}">
                <a16:creationId xmlns:a16="http://schemas.microsoft.com/office/drawing/2014/main" id="{20DA2661-35AE-F791-74C6-B3785D752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2" name="Group 44">
            <a:extLst>
              <a:ext uri="{FF2B5EF4-FFF2-40B4-BE49-F238E27FC236}">
                <a16:creationId xmlns:a16="http://schemas.microsoft.com/office/drawing/2014/main" id="{68C9EBC1-7509-BAC3-162D-3613846F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5321D14-65D0-1D5B-ADF7-7B7FD838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447BE05-91D3-EE7E-CF6E-7C0B39EB5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FCFA37-8429-9898-A2D0-B1E80AF78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0B2F78F-D737-FF77-444C-D87BC14E2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115508A-C629-AFEE-DCD2-DD21656CC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40994B9-5FE6-D568-86DD-8AF28CB7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BAEEFA-2411-3986-22EA-E6CC51468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126813-25B9-7E1A-2841-36BF2D414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7E4BA90-BC3B-C18B-1D55-275D04FE4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1A582F-7003-220A-3B94-C66C1F520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A12A242-C4CB-0829-94FF-8E3FB8719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11FFC7-8D71-110B-B520-177D0C07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06E7EE3-8F36-8822-1F0E-741877E2B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700BB30-933C-D9FC-2065-E051F72F6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2C104E3-0CA0-5B05-7EAD-B2EE7010B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5AD615-9E00-0D44-9EFB-E47717133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39A8B6D-81B2-5CF6-9321-7483D9297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B0FC1C1-A39F-7B7D-3CE3-1AD70E64F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06FAABB-9E3E-110D-FF0F-BCAB03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A835A9-5E1E-550D-2707-676D91757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041378-6D77-13CC-FA4B-D84BC53B4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778CEB-4304-C1A6-E93F-2EEFCB654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FB799A5-866B-309A-A909-DE02743B6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CA1D76-659A-A970-405E-A53B342E4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5CBFA6-11A6-04DE-CEE1-F1024F4C4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32C431-B553-035C-211E-51785094A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145603-0F9E-7455-5269-98B8C4D37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29EEE7-DCFB-9CCB-FEDE-8004BFE79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B4DCE0-3571-1A04-079C-29619211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75">
            <a:extLst>
              <a:ext uri="{FF2B5EF4-FFF2-40B4-BE49-F238E27FC236}">
                <a16:creationId xmlns:a16="http://schemas.microsoft.com/office/drawing/2014/main" id="{4F600BE8-D0AF-7D7A-B4D4-D6739BD8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DD747B-D38F-C8DA-A58A-7F1783D9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C89E750-0245-0446-AF4E-95F846BC4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1CFF346-754D-24D3-848E-7BC3C7C43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BBA68D7-F398-1B3A-A8ED-33691A942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4B1785-DFAA-DCAE-6F85-A3BAA58BC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630B9BE-9FB5-9918-5B48-48BAA01A4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5ABA6E0-0301-D8CA-E18C-8626B04BF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F29B4BB-9BFE-FFD2-C161-8D84BADA5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9135D7B-7DF2-8956-154D-A57E772B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12A2574-C9C3-536D-C185-2B64F1A09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C86865-37E1-E66D-AAF2-013F8B847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3CC3205-7D61-766D-C99D-1A2B64F25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EA27D34-9B33-2EF3-7A0C-8264123F3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B7803D9-8DAD-97AC-4599-F3840D84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3CA7785-FDCE-963F-4864-CBC3BF041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A7D362E-7996-AC33-1856-7845FB1A4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83C256-9766-CB50-E746-38E7A562B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EFFAE1F-8284-ECCC-1A68-7464FFB06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533E01D-E058-19A9-8FB2-83195ACE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26490C8-1C8B-C1E0-9883-A0CA6FD7A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FA9505D-D36B-28BE-E6B3-A96CE87CA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BF5FD33-79AA-9B3B-76FF-D6B164192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F5A624-BA5C-21E8-910A-D6647E5D0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811CAF-D8C1-1F6E-0296-F8CDF5DF8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27A27C7-60A8-7371-E269-7F3B709C1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5E3F513-9C53-66F1-F7AB-CCE780BF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8C922BA-F81E-38EE-1DC8-E3408C7C6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FA20BAD-9E6F-FFB8-537C-CA0B03337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2800E61-8B39-7D65-49BE-FE1970036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4" name="Rectangle 106">
            <a:extLst>
              <a:ext uri="{FF2B5EF4-FFF2-40B4-BE49-F238E27FC236}">
                <a16:creationId xmlns:a16="http://schemas.microsoft.com/office/drawing/2014/main" id="{8B62B11F-CE0B-5C3F-6AE2-0B96B3BDF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5" name="Rectangle 108">
            <a:extLst>
              <a:ext uri="{FF2B5EF4-FFF2-40B4-BE49-F238E27FC236}">
                <a16:creationId xmlns:a16="http://schemas.microsoft.com/office/drawing/2014/main" id="{F740D17D-BDB2-EBDB-9A13-B0F7FBC4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ight Triangle 110">
            <a:extLst>
              <a:ext uri="{FF2B5EF4-FFF2-40B4-BE49-F238E27FC236}">
                <a16:creationId xmlns:a16="http://schemas.microsoft.com/office/drawing/2014/main" id="{C295434A-B711-DF6A-647E-76EAB885F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12">
            <a:extLst>
              <a:ext uri="{FF2B5EF4-FFF2-40B4-BE49-F238E27FC236}">
                <a16:creationId xmlns:a16="http://schemas.microsoft.com/office/drawing/2014/main" id="{98497C7A-7937-B641-B923-984009734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Freeform: Shape 114">
            <a:extLst>
              <a:ext uri="{FF2B5EF4-FFF2-40B4-BE49-F238E27FC236}">
                <a16:creationId xmlns:a16="http://schemas.microsoft.com/office/drawing/2014/main" id="{11CB01F1-D9CD-8C68-C435-1865B6A99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9" name="Group 116">
            <a:extLst>
              <a:ext uri="{FF2B5EF4-FFF2-40B4-BE49-F238E27FC236}">
                <a16:creationId xmlns:a16="http://schemas.microsoft.com/office/drawing/2014/main" id="{D0CE0DF6-2584-2B9C-B5F9-2A7E1B41D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39A3901-F072-D9B9-CEDB-8A742CA9C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9717773-8246-5A65-F6DB-EFEAE43FB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6107165-32D5-CB75-B015-85B73033C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81F2F00-9D4D-648C-AE04-9DD952134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E7D8995-A79B-10C8-302C-200B4697A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F257649-A3A7-74E4-37C7-18A3528A9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2D1DEFC-6DCE-6E51-733C-96C8C128D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BFFF03F-2089-006D-404F-1A395C841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ED79D5B-D5C1-EE87-E9E2-5FEA921C0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5B4DF04-C6FE-EFF0-7506-E7FBE58F0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0314282-7904-A606-F34A-A5E5C22BE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8A9983D-1C1B-9385-0926-A96C67608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D557A6F-35B2-FA5D-CF03-60483AE33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F4D15C2-1446-2FB4-9CF5-26539D6D5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D265228-0416-9C52-80D3-3725CC492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23DCD80-D2D1-5834-A4DF-D58072077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3908D84-69F1-DFFC-7302-82504A25D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AD33FAA-EEAA-4F8B-7FC9-34EEBE53F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3B91997-F7EB-A760-6754-736FC88B6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F314D45-2BC5-FFD4-4654-A7E87A8FF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F6952CE-DF53-BC41-2D02-18D73B4B1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66C8037-AF71-9895-E0B5-DB870F4E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2CEB527-648F-B6D3-F3FF-7739BCD5A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AC25D45-AF48-BDD8-2454-09112BCBE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0216FFB-3081-EADF-F95A-ECE8D38E6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6D339E8-EEF6-45AD-F75F-991EA11D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6DA18F1-CF30-DAB4-9BAA-A2C4C283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DD9A0BF-726B-0889-0DAE-E7D92AAC1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A68A524-E6D3-6563-EF4E-0415EE680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6AE79CE9-BC07-C565-735D-851EBEB1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02" y="392563"/>
            <a:ext cx="10344840" cy="1325563"/>
          </a:xfr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これからの予定</a:t>
            </a:r>
          </a:p>
        </p:txBody>
      </p:sp>
      <p:sp>
        <p:nvSpPr>
          <p:cNvPr id="2" name="タイトル 3">
            <a:extLst>
              <a:ext uri="{FF2B5EF4-FFF2-40B4-BE49-F238E27FC236}">
                <a16:creationId xmlns:a16="http://schemas.microsoft.com/office/drawing/2014/main" id="{CE4F53DD-3B78-CF77-1014-EA8DC31AB409}"/>
              </a:ext>
            </a:extLst>
          </p:cNvPr>
          <p:cNvSpPr txBox="1">
            <a:spLocks/>
          </p:cNvSpPr>
          <p:nvPr/>
        </p:nvSpPr>
        <p:spPr>
          <a:xfrm>
            <a:off x="1818166" y="1787366"/>
            <a:ext cx="9782791" cy="4512297"/>
          </a:xfrm>
          <a:prstGeom prst="rect">
            <a:avLst/>
          </a:prstGeom>
        </p:spPr>
        <p:txBody>
          <a:bodyPr lIns="109728" tIns="109728" rIns="109728" bIns="91440" anchor="t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受信データをパケットごとにエンコードして送る</a:t>
            </a:r>
            <a:b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→エンコード部分は書いた</a:t>
            </a: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直交座標に変換 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小数と三角関数をどうするか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数パケットだけメモリに保存して特徴点検出</a:t>
            </a: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事前に作成したマップとマッチングする</a:t>
            </a: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kumimoji="0" lang="en-US" altLang="ja-JP" sz="1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pic>
        <p:nvPicPr>
          <p:cNvPr id="5" name="図 4" descr="図形&#10;&#10;AI 生成コンテンツは誤りを含む可能性があります。">
            <a:extLst>
              <a:ext uri="{FF2B5EF4-FFF2-40B4-BE49-F238E27FC236}">
                <a16:creationId xmlns:a16="http://schemas.microsoft.com/office/drawing/2014/main" id="{809FDBFB-8F71-F9A7-F905-EEEB276D3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93" y="3769201"/>
            <a:ext cx="3192968" cy="171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3398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1d42ce-3a5d-4fb8-97d2-89352b942a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94CBBD7E22AB14F8796E4FFE8087470" ma:contentTypeVersion="12" ma:contentTypeDescription="新しいドキュメントを作成します。" ma:contentTypeScope="" ma:versionID="684177aea162baf14f286ba8676f0d94">
  <xsd:schema xmlns:xsd="http://www.w3.org/2001/XMLSchema" xmlns:xs="http://www.w3.org/2001/XMLSchema" xmlns:p="http://schemas.microsoft.com/office/2006/metadata/properties" xmlns:ns3="681d42ce-3a5d-4fb8-97d2-89352b942a7e" targetNamespace="http://schemas.microsoft.com/office/2006/metadata/properties" ma:root="true" ma:fieldsID="4e0a04008c1bc8b03d202bebb4d3bc4d" ns3:_="">
    <xsd:import namespace="681d42ce-3a5d-4fb8-97d2-89352b942a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d42ce-3a5d-4fb8-97d2-89352b942a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31C9A2-3E09-4D81-8046-607F7FFCA9A0}">
  <ds:schemaRefs>
    <ds:schemaRef ds:uri="681d42ce-3a5d-4fb8-97d2-89352b942a7e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E9905D5-F595-4D59-B22C-B5FB32133B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783277-2707-48B1-86A6-4D4B9FAE7D15}">
  <ds:schemaRefs>
    <ds:schemaRef ds:uri="681d42ce-3a5d-4fb8-97d2-89352b942a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1284</Words>
  <Application>Microsoft Office PowerPoint</Application>
  <PresentationFormat>ワイド画面</PresentationFormat>
  <Paragraphs>151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BIZ UDゴシック</vt:lpstr>
      <vt:lpstr>ＭＳ ゴシック</vt:lpstr>
      <vt:lpstr>Yu Gothic</vt:lpstr>
      <vt:lpstr>Yu Gothic</vt:lpstr>
      <vt:lpstr>Arial</vt:lpstr>
      <vt:lpstr>Wix Madefor Text</vt:lpstr>
      <vt:lpstr>SineVTI</vt:lpstr>
      <vt:lpstr>前期 最終発表会</vt:lpstr>
      <vt:lpstr>やりたいこと</vt:lpstr>
      <vt:lpstr>できたこと①</vt:lpstr>
      <vt:lpstr>できたこと②</vt:lpstr>
      <vt:lpstr>できたこと②</vt:lpstr>
      <vt:lpstr>解読(人力)してみよう</vt:lpstr>
      <vt:lpstr>解読(人力)してみよう</vt:lpstr>
      <vt:lpstr>解読(人力)してみよう</vt:lpstr>
      <vt:lpstr>これからの予定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o2412543</dc:creator>
  <cp:lastModifiedBy>o2412543</cp:lastModifiedBy>
  <cp:revision>5</cp:revision>
  <dcterms:created xsi:type="dcterms:W3CDTF">2024-05-21T16:46:59Z</dcterms:created>
  <dcterms:modified xsi:type="dcterms:W3CDTF">2025-07-31T08:43:18Z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0x010100994CBBD7E22AB14F8796E4FFE8087470</vt:lpwstr>
  </property>
</Properties>
</file>