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4"/>
  </p:notesMasterIdLst>
  <p:handoutMasterIdLst>
    <p:handoutMasterId r:id="rId35"/>
  </p:handoutMasterIdLst>
  <p:sldIdLst>
    <p:sldId id="410" r:id="rId2"/>
    <p:sldId id="464" r:id="rId3"/>
    <p:sldId id="465" r:id="rId4"/>
    <p:sldId id="466" r:id="rId5"/>
    <p:sldId id="467" r:id="rId6"/>
    <p:sldId id="434" r:id="rId7"/>
    <p:sldId id="490" r:id="rId8"/>
    <p:sldId id="500" r:id="rId9"/>
    <p:sldId id="491" r:id="rId10"/>
    <p:sldId id="492" r:id="rId11"/>
    <p:sldId id="493" r:id="rId12"/>
    <p:sldId id="494" r:id="rId13"/>
    <p:sldId id="495" r:id="rId14"/>
    <p:sldId id="497" r:id="rId15"/>
    <p:sldId id="498" r:id="rId16"/>
    <p:sldId id="499" r:id="rId17"/>
    <p:sldId id="481" r:id="rId18"/>
    <p:sldId id="437" r:id="rId19"/>
    <p:sldId id="469" r:id="rId20"/>
    <p:sldId id="471" r:id="rId21"/>
    <p:sldId id="470" r:id="rId22"/>
    <p:sldId id="472" r:id="rId23"/>
    <p:sldId id="473" r:id="rId24"/>
    <p:sldId id="477" r:id="rId25"/>
    <p:sldId id="478" r:id="rId26"/>
    <p:sldId id="479" r:id="rId27"/>
    <p:sldId id="475" r:id="rId28"/>
    <p:sldId id="480" r:id="rId29"/>
    <p:sldId id="450" r:id="rId30"/>
    <p:sldId id="451" r:id="rId31"/>
    <p:sldId id="468" r:id="rId32"/>
    <p:sldId id="462" r:id="rId33"/>
  </p:sldIdLst>
  <p:sldSz cx="9144000" cy="6858000" type="screen4x3"/>
  <p:notesSz cx="6858000" cy="9144000"/>
  <p:defaultTextStyle>
    <a:defPPr>
      <a:defRPr lang="en-US"/>
    </a:defPPr>
    <a:lvl1pPr algn="l" rtl="0" fontAlgn="base" latinLnBrk="1">
      <a:spcBef>
        <a:spcPct val="0"/>
      </a:spcBef>
      <a:spcAft>
        <a:spcPct val="0"/>
      </a:spcAft>
      <a:defRPr kumimoji="1" sz="1600" b="1" kern="1200">
        <a:solidFill>
          <a:schemeClr val="tx1"/>
        </a:solidFill>
        <a:latin typeface="Arial" pitchFamily="34" charset="0"/>
        <a:ea typeface="ヒラギノ角ゴ Pro W3"/>
        <a:cs typeface="ヒラギノ角ゴ Pro W3"/>
      </a:defRPr>
    </a:lvl1pPr>
    <a:lvl2pPr marL="457200" algn="l" rtl="0" fontAlgn="base" latinLnBrk="1">
      <a:spcBef>
        <a:spcPct val="0"/>
      </a:spcBef>
      <a:spcAft>
        <a:spcPct val="0"/>
      </a:spcAft>
      <a:defRPr kumimoji="1" sz="1600" b="1" kern="1200">
        <a:solidFill>
          <a:schemeClr val="tx1"/>
        </a:solidFill>
        <a:latin typeface="Arial" pitchFamily="34" charset="0"/>
        <a:ea typeface="ヒラギノ角ゴ Pro W3"/>
        <a:cs typeface="ヒラギノ角ゴ Pro W3"/>
      </a:defRPr>
    </a:lvl2pPr>
    <a:lvl3pPr marL="914400" algn="l" rtl="0" fontAlgn="base" latinLnBrk="1">
      <a:spcBef>
        <a:spcPct val="0"/>
      </a:spcBef>
      <a:spcAft>
        <a:spcPct val="0"/>
      </a:spcAft>
      <a:defRPr kumimoji="1" sz="1600" b="1" kern="1200">
        <a:solidFill>
          <a:schemeClr val="tx1"/>
        </a:solidFill>
        <a:latin typeface="Arial" pitchFamily="34" charset="0"/>
        <a:ea typeface="ヒラギノ角ゴ Pro W3"/>
        <a:cs typeface="ヒラギノ角ゴ Pro W3"/>
      </a:defRPr>
    </a:lvl3pPr>
    <a:lvl4pPr marL="1371600" algn="l" rtl="0" fontAlgn="base" latinLnBrk="1">
      <a:spcBef>
        <a:spcPct val="0"/>
      </a:spcBef>
      <a:spcAft>
        <a:spcPct val="0"/>
      </a:spcAft>
      <a:defRPr kumimoji="1" sz="1600" b="1" kern="1200">
        <a:solidFill>
          <a:schemeClr val="tx1"/>
        </a:solidFill>
        <a:latin typeface="Arial" pitchFamily="34" charset="0"/>
        <a:ea typeface="ヒラギノ角ゴ Pro W3"/>
        <a:cs typeface="ヒラギノ角ゴ Pro W3"/>
      </a:defRPr>
    </a:lvl4pPr>
    <a:lvl5pPr marL="1828800" algn="l" rtl="0" fontAlgn="base" latinLnBrk="1">
      <a:spcBef>
        <a:spcPct val="0"/>
      </a:spcBef>
      <a:spcAft>
        <a:spcPct val="0"/>
      </a:spcAft>
      <a:defRPr kumimoji="1" sz="1600" b="1" kern="1200">
        <a:solidFill>
          <a:schemeClr val="tx1"/>
        </a:solidFill>
        <a:latin typeface="Arial" pitchFamily="34" charset="0"/>
        <a:ea typeface="ヒラギノ角ゴ Pro W3"/>
        <a:cs typeface="ヒラギノ角ゴ Pro W3"/>
      </a:defRPr>
    </a:lvl5pPr>
    <a:lvl6pPr marL="2286000" algn="l" defTabSz="914400" rtl="0" eaLnBrk="1" latinLnBrk="0" hangingPunct="1">
      <a:defRPr kumimoji="1" sz="1600" b="1" kern="1200">
        <a:solidFill>
          <a:schemeClr val="tx1"/>
        </a:solidFill>
        <a:latin typeface="Arial" pitchFamily="34" charset="0"/>
        <a:ea typeface="ヒラギノ角ゴ Pro W3"/>
        <a:cs typeface="ヒラギノ角ゴ Pro W3"/>
      </a:defRPr>
    </a:lvl6pPr>
    <a:lvl7pPr marL="2743200" algn="l" defTabSz="914400" rtl="0" eaLnBrk="1" latinLnBrk="0" hangingPunct="1">
      <a:defRPr kumimoji="1" sz="1600" b="1" kern="1200">
        <a:solidFill>
          <a:schemeClr val="tx1"/>
        </a:solidFill>
        <a:latin typeface="Arial" pitchFamily="34" charset="0"/>
        <a:ea typeface="ヒラギノ角ゴ Pro W3"/>
        <a:cs typeface="ヒラギノ角ゴ Pro W3"/>
      </a:defRPr>
    </a:lvl7pPr>
    <a:lvl8pPr marL="3200400" algn="l" defTabSz="914400" rtl="0" eaLnBrk="1" latinLnBrk="0" hangingPunct="1">
      <a:defRPr kumimoji="1" sz="1600" b="1" kern="1200">
        <a:solidFill>
          <a:schemeClr val="tx1"/>
        </a:solidFill>
        <a:latin typeface="Arial" pitchFamily="34" charset="0"/>
        <a:ea typeface="ヒラギノ角ゴ Pro W3"/>
        <a:cs typeface="ヒラギノ角ゴ Pro W3"/>
      </a:defRPr>
    </a:lvl8pPr>
    <a:lvl9pPr marL="3657600" algn="l" defTabSz="914400" rtl="0" eaLnBrk="1" latinLnBrk="0" hangingPunct="1">
      <a:defRPr kumimoji="1" sz="1600" b="1"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11">
          <p15:clr>
            <a:srgbClr val="A4A3A4"/>
          </p15:clr>
        </p15:guide>
        <p15:guide id="2" orient="horz" pos="1625">
          <p15:clr>
            <a:srgbClr val="A4A3A4"/>
          </p15:clr>
        </p15:guide>
        <p15:guide id="3" orient="horz" pos="683">
          <p15:clr>
            <a:srgbClr val="A4A3A4"/>
          </p15:clr>
        </p15:guide>
        <p15:guide id="4" orient="horz" pos="816">
          <p15:clr>
            <a:srgbClr val="A4A3A4"/>
          </p15:clr>
        </p15:guide>
        <p15:guide id="5" orient="horz" pos="1173">
          <p15:clr>
            <a:srgbClr val="A4A3A4"/>
          </p15:clr>
        </p15:guide>
        <p15:guide id="6" orient="horz" pos="906">
          <p15:clr>
            <a:srgbClr val="A4A3A4"/>
          </p15:clr>
        </p15:guide>
        <p15:guide id="7" orient="horz" pos="3368">
          <p15:clr>
            <a:srgbClr val="A4A3A4"/>
          </p15:clr>
        </p15:guide>
        <p15:guide id="8" orient="horz" pos="1867">
          <p15:clr>
            <a:srgbClr val="A4A3A4"/>
          </p15:clr>
        </p15:guide>
        <p15:guide id="9" pos="660">
          <p15:clr>
            <a:srgbClr val="A4A3A4"/>
          </p15:clr>
        </p15:guide>
        <p15:guide id="10" pos="5506">
          <p15:clr>
            <a:srgbClr val="A4A3A4"/>
          </p15:clr>
        </p15:guide>
        <p15:guide id="11" pos="2880">
          <p15:clr>
            <a:srgbClr val="A4A3A4"/>
          </p15:clr>
        </p15:guide>
        <p15:guide id="12" pos="242">
          <p15:clr>
            <a:srgbClr val="A4A3A4"/>
          </p15:clr>
        </p15:guide>
        <p15:guide id="13" pos="2086">
          <p15:clr>
            <a:srgbClr val="A4A3A4"/>
          </p15:clr>
        </p15:guide>
        <p15:guide id="14" pos="3935">
          <p15:clr>
            <a:srgbClr val="A4A3A4"/>
          </p15:clr>
        </p15:guide>
      </p15:sldGuideLst>
    </p:ext>
    <p:ext uri="{2D200454-40CA-4A62-9FC3-DE9A4176ACB9}">
      <p15:notesGuideLst xmlns:p15="http://schemas.microsoft.com/office/powerpoint/2012/main">
        <p15:guide id="1" orient="horz" pos="2880">
          <p15:clr>
            <a:srgbClr val="A4A3A4"/>
          </p15:clr>
        </p15:guide>
        <p15:guide id="2" orient="horz" pos="5712">
          <p15:clr>
            <a:srgbClr val="A4A3A4"/>
          </p15:clr>
        </p15:guide>
        <p15:guide id="3"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90D"/>
    <a:srgbClr val="320064"/>
    <a:srgbClr val="6600CC"/>
    <a:srgbClr val="5E2A68"/>
    <a:srgbClr val="9966FF"/>
    <a:srgbClr val="8B3D9A"/>
    <a:srgbClr val="667DCC"/>
    <a:srgbClr val="FFB3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31" autoAdjust="0"/>
  </p:normalViewPr>
  <p:slideViewPr>
    <p:cSldViewPr snapToGrid="0">
      <p:cViewPr>
        <p:scale>
          <a:sx n="100" d="100"/>
          <a:sy n="100" d="100"/>
        </p:scale>
        <p:origin x="1914" y="264"/>
      </p:cViewPr>
      <p:guideLst>
        <p:guide orient="horz" pos="2111"/>
        <p:guide orient="horz" pos="1625"/>
        <p:guide orient="horz" pos="683"/>
        <p:guide orient="horz" pos="816"/>
        <p:guide orient="horz" pos="1173"/>
        <p:guide orient="horz" pos="906"/>
        <p:guide orient="horz" pos="3368"/>
        <p:guide orient="horz" pos="1867"/>
        <p:guide pos="660"/>
        <p:guide pos="5506"/>
        <p:guide pos="2880"/>
        <p:guide pos="242"/>
        <p:guide pos="2086"/>
        <p:guide pos="3935"/>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p:cViewPr>
        <p:scale>
          <a:sx n="100" d="100"/>
          <a:sy n="100" d="100"/>
        </p:scale>
        <p:origin x="-1482" y="2376"/>
      </p:cViewPr>
      <p:guideLst>
        <p:guide orient="horz" pos="2880"/>
        <p:guide orient="horz" pos="5712"/>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0.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0">
              <a:defRPr kumimoji="0" sz="1200" b="0">
                <a:latin typeface="Arial" pitchFamily="34" charset="0"/>
                <a:ea typeface="ヒラギノ角ゴ Pro W3" pitchFamily="4" charset="-128"/>
                <a:cs typeface="Arial" pitchFamily="34" charset="0"/>
              </a:defRPr>
            </a:lvl1pPr>
          </a:lstStyle>
          <a:p>
            <a:pPr>
              <a:defRPr/>
            </a:pPr>
            <a:endParaRPr lang="en-US"/>
          </a:p>
        </p:txBody>
      </p:sp>
      <p:sp>
        <p:nvSpPr>
          <p:cNvPr id="450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0">
              <a:defRPr kumimoji="0" sz="1200" b="0">
                <a:latin typeface="Arial" pitchFamily="34" charset="0"/>
                <a:ea typeface="ヒラギノ角ゴ Pro W3" pitchFamily="4" charset="-128"/>
                <a:cs typeface="Arial" pitchFamily="34" charset="0"/>
              </a:defRPr>
            </a:lvl1pPr>
          </a:lstStyle>
          <a:p>
            <a:pPr>
              <a:defRPr/>
            </a:pPr>
            <a:endParaRPr lang="en-US"/>
          </a:p>
        </p:txBody>
      </p:sp>
      <p:sp>
        <p:nvSpPr>
          <p:cNvPr id="450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0">
              <a:defRPr kumimoji="0" sz="1200" b="0">
                <a:latin typeface="Arial" pitchFamily="34" charset="0"/>
                <a:ea typeface="ヒラギノ角ゴ Pro W3" pitchFamily="4" charset="-128"/>
                <a:cs typeface="Arial" pitchFamily="34" charset="0"/>
              </a:defRPr>
            </a:lvl1pPr>
          </a:lstStyle>
          <a:p>
            <a:pPr>
              <a:defRPr/>
            </a:pPr>
            <a:fld id="{624FAAB0-A7F6-4E1F-A77F-A655721DC3F3}" type="slidenum">
              <a:rPr lang="en-US"/>
              <a:pPr>
                <a:defRPr/>
              </a:pPr>
              <a:t>‹#›</a:t>
            </a:fld>
            <a:endParaRPr lang="en-US"/>
          </a:p>
        </p:txBody>
      </p:sp>
      <p:pic>
        <p:nvPicPr>
          <p:cNvPr id="93189" name="Picture 8" descr="vmware-RGB"/>
          <p:cNvPicPr>
            <a:picLocks noChangeAspect="1" noChangeArrowheads="1"/>
          </p:cNvPicPr>
          <p:nvPr/>
        </p:nvPicPr>
        <p:blipFill>
          <a:blip r:embed="rId2" cstate="print"/>
          <a:srcRect/>
          <a:stretch>
            <a:fillRect/>
          </a:stretch>
        </p:blipFill>
        <p:spPr bwMode="auto">
          <a:xfrm>
            <a:off x="404813" y="8791575"/>
            <a:ext cx="1119187" cy="2651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0">
              <a:defRPr kumimoji="0" sz="1200" b="0">
                <a:latin typeface="Arial" pitchFamily="34" charset="0"/>
                <a:ea typeface="ヒラギノ角ゴ Pro W3" pitchFamily="4" charset="-128"/>
                <a:cs typeface="Arial" pitchFamily="34" charset="0"/>
              </a:defRPr>
            </a:lvl1pPr>
          </a:lstStyle>
          <a:p>
            <a:pPr>
              <a:defRPr/>
            </a:pPr>
            <a:endParaRPr lang="en-US"/>
          </a:p>
        </p:txBody>
      </p:sp>
      <p:sp>
        <p:nvSpPr>
          <p:cNvPr id="56323"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0">
              <a:defRPr kumimoji="0" sz="1000" b="0" i="1">
                <a:latin typeface="Arial" pitchFamily="34" charset="0"/>
                <a:ea typeface="ヒラギノ角ゴ Pro W3" pitchFamily="4" charset="-128"/>
                <a:cs typeface="Arial" pitchFamily="34" charset="0"/>
              </a:defRPr>
            </a:lvl1pPr>
          </a:lstStyle>
          <a:p>
            <a:pPr>
              <a:defRPr/>
            </a:pPr>
            <a:fld id="{35D6B71D-42E4-4BD2-B702-B7B6AE89E4C3}" type="slidenum">
              <a:rPr lang="en-US"/>
              <a:pPr>
                <a:defRPr/>
              </a:pPr>
              <a:t>‹#›</a:t>
            </a:fld>
            <a:endParaRPr lang="en-US"/>
          </a:p>
        </p:txBody>
      </p:sp>
      <p:pic>
        <p:nvPicPr>
          <p:cNvPr id="56326" name="Picture 10" descr="vmware-RGB"/>
          <p:cNvPicPr>
            <a:picLocks noChangeAspect="1" noChangeArrowheads="1"/>
          </p:cNvPicPr>
          <p:nvPr/>
        </p:nvPicPr>
        <p:blipFill>
          <a:blip r:embed="rId2"/>
          <a:srcRect/>
          <a:stretch>
            <a:fillRect/>
          </a:stretch>
        </p:blipFill>
        <p:spPr bwMode="auto">
          <a:xfrm>
            <a:off x="404813" y="8791575"/>
            <a:ext cx="1119187" cy="2651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notesStyle>
    <a:lvl1pPr marL="171450" indent="-171450" algn="l" rtl="0" eaLnBrk="0" fontAlgn="base" hangingPunct="0">
      <a:spcBef>
        <a:spcPct val="0"/>
      </a:spcBef>
      <a:spcAft>
        <a:spcPct val="25000"/>
      </a:spcAft>
      <a:buBlip>
        <a:blip r:embed="rId3"/>
      </a:buBlip>
      <a:defRPr sz="1000" b="1" kern="1200">
        <a:solidFill>
          <a:schemeClr val="tx2"/>
        </a:solidFill>
        <a:latin typeface="Arial" charset="0"/>
        <a:ea typeface="ヒラギノ角ゴ Pro W3" pitchFamily="4" charset="-128"/>
        <a:cs typeface="Arial" charset="0"/>
      </a:defRPr>
    </a:lvl1pPr>
    <a:lvl2pPr marL="333375" indent="-16033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ヒラギノ角ゴ Pro W3" pitchFamily="4" charset="-128"/>
        <a:cs typeface="Arial" charset="0"/>
      </a:defRPr>
    </a:lvl2pPr>
    <a:lvl3pPr marL="514350" indent="-17938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ヒラギノ角ゴ Pro W3" pitchFamily="4" charset="-128"/>
        <a:cs typeface="Arial" charset="0"/>
      </a:defRPr>
    </a:lvl3pPr>
    <a:lvl4pPr marL="676275" indent="-16033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ヒラギノ角ゴ Pro W3" pitchFamily="4" charset="-128"/>
        <a:cs typeface="Arial" charset="0"/>
      </a:defRPr>
    </a:lvl4pPr>
    <a:lvl5pPr marL="847725" indent="-169863"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ヒラギノ角ゴ Pro W3" pitchFamily="4" charset="-128"/>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FD2C28D-A53C-4048-8C83-A12615B1AD04}" type="slidenum">
              <a:rPr lang="en-US" altLang="ko-KR" smtClean="0">
                <a:ea typeface="ヒラギノ角ゴ Pro W3"/>
                <a:cs typeface="ヒラギノ角ゴ Pro W3"/>
              </a:rPr>
              <a:pPr/>
              <a:t>1</a:t>
            </a:fld>
            <a:endParaRPr lang="en-US" altLang="ko-KR" smtClean="0">
              <a:ea typeface="ヒラギノ角ゴ Pro W3"/>
              <a:cs typeface="ヒラギノ角ゴ Pro W3"/>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tLang="ko-KR" smtClean="0">
              <a:latin typeface="Arial" pitchFamily="34" charset="0"/>
              <a:ea typeface="ヒラギノ角ゴ Pro W3"/>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fld id="{0C1881F4-D09A-4C91-97F0-59893EAD2DDD}" type="slidenum">
              <a:rPr lang="ko-KR" altLang="en-US" sz="1000" i="1">
                <a:ea typeface="굴림" pitchFamily="50" charset="-127"/>
              </a:rPr>
              <a:pPr algn="r"/>
              <a:t>10</a:t>
            </a:fld>
            <a:endParaRPr lang="en-US" altLang="ko-KR" sz="1000" i="1">
              <a:ea typeface="굴림" pitchFamily="50" charset="-127"/>
            </a:endParaRPr>
          </a:p>
        </p:txBody>
      </p:sp>
      <p:sp>
        <p:nvSpPr>
          <p:cNvPr id="65539" name="Rectangle 2"/>
          <p:cNvSpPr>
            <a:spLocks noGrp="1" noRot="1" noChangeAspect="1" noChangeArrowheads="1" noTextEdit="1"/>
          </p:cNvSpPr>
          <p:nvPr>
            <p:ph type="sldImg"/>
          </p:nvPr>
        </p:nvSpPr>
        <p:spPr>
          <a:xfrm>
            <a:off x="685800" y="514350"/>
            <a:ext cx="5181600" cy="3886200"/>
          </a:xfrm>
          <a:ln/>
        </p:spPr>
      </p:sp>
      <p:sp>
        <p:nvSpPr>
          <p:cNvPr id="65540"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latin typeface="Arial" pitchFamily="34" charset="0"/>
              <a:ea typeface="굴림" pitchFamily="50" charset="-127"/>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fld id="{070267BB-9039-4BD5-B860-C23FBB0013A4}" type="slidenum">
              <a:rPr lang="ko-KR" altLang="en-US" sz="1000" i="1">
                <a:ea typeface="굴림" pitchFamily="50" charset="-127"/>
              </a:rPr>
              <a:pPr algn="r"/>
              <a:t>11</a:t>
            </a:fld>
            <a:endParaRPr lang="en-US" altLang="ko-KR" sz="1000" i="1">
              <a:ea typeface="굴림" pitchFamily="50" charset="-127"/>
            </a:endParaRPr>
          </a:p>
        </p:txBody>
      </p:sp>
      <p:sp>
        <p:nvSpPr>
          <p:cNvPr id="66563" name="Rectangle 2"/>
          <p:cNvSpPr>
            <a:spLocks noGrp="1" noRot="1" noChangeAspect="1" noChangeArrowheads="1" noTextEdit="1"/>
          </p:cNvSpPr>
          <p:nvPr>
            <p:ph type="sldImg"/>
          </p:nvPr>
        </p:nvSpPr>
        <p:spPr>
          <a:xfrm>
            <a:off x="685800" y="514350"/>
            <a:ext cx="5181600" cy="3886200"/>
          </a:xfrm>
          <a:ln/>
        </p:spPr>
      </p:sp>
      <p:sp>
        <p:nvSpPr>
          <p:cNvPr id="66564"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latin typeface="Arial" pitchFamily="34" charset="0"/>
              <a:ea typeface="굴림" pitchFamily="50" charset="-127"/>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08" tIns="45705" rIns="91408" bIns="45705" anchor="b"/>
          <a:lstStyle/>
          <a:p>
            <a:pPr algn="r"/>
            <a:fld id="{A886F880-C33A-4933-B3D0-3E6E489F9173}" type="slidenum">
              <a:rPr lang="zh-CN" altLang="en-US" sz="1000" i="1">
                <a:solidFill>
                  <a:srgbClr val="000000"/>
                </a:solidFill>
                <a:ea typeface="굴림" pitchFamily="50" charset="-127"/>
                <a:cs typeface="Arial Unicode MS" pitchFamily="50" charset="-127"/>
              </a:rPr>
              <a:pPr algn="r"/>
              <a:t>12</a:t>
            </a:fld>
            <a:endParaRPr lang="en-US" altLang="zh-CN" sz="1000" i="1">
              <a:solidFill>
                <a:srgbClr val="000000"/>
              </a:solidFill>
              <a:ea typeface="굴림" pitchFamily="50" charset="-127"/>
              <a:cs typeface="Arial Unicode MS" pitchFamily="50" charset="-127"/>
            </a:endParaRPr>
          </a:p>
        </p:txBody>
      </p:sp>
      <p:sp>
        <p:nvSpPr>
          <p:cNvPr id="67587" name="Rectangle 2"/>
          <p:cNvSpPr>
            <a:spLocks noGrp="1" noRot="1" noChangeAspect="1" noChangeArrowheads="1" noTextEdit="1"/>
          </p:cNvSpPr>
          <p:nvPr>
            <p:ph type="sldImg"/>
          </p:nvPr>
        </p:nvSpPr>
        <p:spPr>
          <a:xfrm>
            <a:off x="2060575" y="692150"/>
            <a:ext cx="2738438" cy="2054225"/>
          </a:xfrm>
          <a:ln/>
        </p:spPr>
      </p:sp>
      <p:sp>
        <p:nvSpPr>
          <p:cNvPr id="67588" name="Rectangle 3"/>
          <p:cNvSpPr>
            <a:spLocks noGrp="1" noChangeArrowheads="1"/>
          </p:cNvSpPr>
          <p:nvPr>
            <p:ph type="body" idx="1"/>
          </p:nvPr>
        </p:nvSpPr>
        <p:spPr>
          <a:xfrm>
            <a:off x="295275" y="2974975"/>
            <a:ext cx="6267450" cy="5761038"/>
          </a:xfrm>
          <a:noFill/>
          <a:ln/>
        </p:spPr>
        <p:txBody>
          <a:bodyPr lIns="91408" tIns="45705" rIns="91408" bIns="45705"/>
          <a:lstStyle/>
          <a:p>
            <a:pPr marL="166688" indent="-166688"/>
            <a:r>
              <a:rPr lang="en-US" altLang="zh-CN" smtClean="0">
                <a:latin typeface="Arial" pitchFamily="34" charset="0"/>
                <a:ea typeface="굴림" pitchFamily="50" charset="-127"/>
                <a:cs typeface="Arial" pitchFamily="34" charset="0"/>
              </a:rPr>
              <a:t>VMware Fault Tolerance is a component of VMware vSphere™ that ensures continuous availability for virtual machines against hardware failures. VMware FT creates virtual machine “pairs” that run in lock step - essentially mirroring the execution state of a VM.  To the external world they appear as one instance (one IP address, one application) – but they are fully redundant instances.</a:t>
            </a:r>
          </a:p>
          <a:p>
            <a:pPr marL="325438" lvl="1" indent="-155575"/>
            <a:r>
              <a:rPr lang="en-US" altLang="zh-CN" smtClean="0">
                <a:latin typeface="Arial" pitchFamily="34" charset="0"/>
                <a:ea typeface="굴림" pitchFamily="50" charset="-127"/>
                <a:cs typeface="Arial" pitchFamily="34" charset="0"/>
              </a:rPr>
              <a:t>In the event of an unexpected hardware failure that causes the active, primary VM to fail – a secondary, formerly passive VM immediately picks up where the primary left off, and continues to run, uninterrupted, and without any loss of network connections or transactions. </a:t>
            </a:r>
          </a:p>
          <a:p>
            <a:pPr marL="325438" lvl="1" indent="-155575"/>
            <a:r>
              <a:rPr lang="en-US" altLang="zh-CN" smtClean="0">
                <a:latin typeface="Arial" pitchFamily="34" charset="0"/>
                <a:ea typeface="굴림" pitchFamily="50" charset="-127"/>
                <a:cs typeface="Arial" pitchFamily="34" charset="0"/>
              </a:rPr>
              <a:t>This technology will also work across any application &amp; any OS without modifications, without scripting, and provides a much more cost-effective way of running mission critical workloads than fault-tolerant hardware dedicated entirely to individual applications.</a:t>
            </a:r>
          </a:p>
          <a:p>
            <a:pPr marL="166688" indent="-166688"/>
            <a:endParaRPr lang="en-US" altLang="zh-CN" smtClean="0">
              <a:latin typeface="Arial" pitchFamily="34" charset="0"/>
              <a:ea typeface="굴림" pitchFamily="50" charset="-127"/>
              <a:cs typeface="Arial" pitchFamily="34" charset="0"/>
            </a:endParaRPr>
          </a:p>
          <a:p>
            <a:pPr marL="166688" indent="-166688"/>
            <a:endParaRPr lang="en-US" altLang="zh-CN" smtClean="0">
              <a:latin typeface="Arial" pitchFamily="34" charset="0"/>
              <a:ea typeface="굴림" pitchFamily="50" charset="-127"/>
              <a:cs typeface="Arial" pitchFamily="34" charset="0"/>
            </a:endParaRPr>
          </a:p>
          <a:p>
            <a:pPr marL="166688" indent="-166688"/>
            <a:r>
              <a:rPr lang="en-US" altLang="zh-CN" smtClean="0">
                <a:latin typeface="Arial" pitchFamily="34" charset="0"/>
                <a:ea typeface="굴림" pitchFamily="50" charset="-127"/>
                <a:cs typeface="Arial" pitchFamily="34" charset="0"/>
              </a:rPr>
              <a:t>At VMware, we say that “virtual is better than physical” very frequently, and our advanced development work on providing continuous availability for VMs – to enable VMs to keep executing, completely uninterrupted by unexpected hardware failures - is one of the great examples of why this is true. We have taken technology implemented with very complex custom hardware and delivered it for commodity x86 hardware. </a:t>
            </a:r>
          </a:p>
          <a:p>
            <a:pPr marL="166688" indent="-166688"/>
            <a:r>
              <a:rPr lang="en-US" altLang="zh-CN" smtClean="0">
                <a:latin typeface="Arial" pitchFamily="34" charset="0"/>
                <a:ea typeface="굴림" pitchFamily="50" charset="-127"/>
                <a:cs typeface="Arial" pitchFamily="34" charset="0"/>
              </a:rPr>
              <a:t>We believe this technology, and all of the other business continuity benefits of virtualization will drive more and more mission critical workloads into virtual machines because they can enable HIGHER levels of availability, at a fraction of the cost &amp; complexity of physical solutions.</a:t>
            </a:r>
          </a:p>
          <a:p>
            <a:pPr marL="166688" indent="-166688"/>
            <a:r>
              <a:rPr lang="en-US" altLang="zh-CN" smtClean="0">
                <a:latin typeface="Arial" pitchFamily="34" charset="0"/>
                <a:ea typeface="굴림" pitchFamily="50" charset="-127"/>
                <a:cs typeface="Arial" pitchFamily="34" charset="0"/>
              </a:rPr>
              <a:t>DETAILS ( use only as needed)</a:t>
            </a:r>
          </a:p>
          <a:p>
            <a:pPr marL="166688" indent="-166688"/>
            <a:endParaRPr lang="en-US" altLang="zh-CN" smtClean="0">
              <a:latin typeface="Arial" pitchFamily="34" charset="0"/>
              <a:ea typeface="굴림" pitchFamily="50" charset="-127"/>
              <a:cs typeface="Arial" pitchFamily="34" charset="0"/>
            </a:endParaRPr>
          </a:p>
          <a:p>
            <a:pPr marL="166688" indent="-166688"/>
            <a:endParaRPr lang="en-US" altLang="zh-CN" smtClean="0">
              <a:latin typeface="Arial" pitchFamily="34" charset="0"/>
              <a:ea typeface="굴림" pitchFamily="50" charset="-127"/>
              <a:cs typeface="Arial" pitchFamily="34" charset="0"/>
            </a:endParaRPr>
          </a:p>
          <a:p>
            <a:pPr marL="325438" lvl="1" indent="-155575">
              <a:buFont typeface="Wingdings" pitchFamily="2" charset="2"/>
              <a:buNone/>
            </a:pPr>
            <a:r>
              <a:rPr lang="en-US" altLang="zh-CN" u="sng" smtClean="0">
                <a:latin typeface="Arial" pitchFamily="34" charset="0"/>
                <a:ea typeface="굴림" pitchFamily="50" charset="-127"/>
                <a:cs typeface="Arial" pitchFamily="34" charset="0"/>
              </a:rPr>
              <a:t>Limitations of FT initially:</a:t>
            </a:r>
            <a:r>
              <a:rPr lang="en-US" altLang="zh-CN" smtClean="0">
                <a:latin typeface="Arial" pitchFamily="34" charset="0"/>
                <a:ea typeface="굴림" pitchFamily="50" charset="-127"/>
                <a:cs typeface="Arial" pitchFamily="34" charset="0"/>
              </a:rPr>
              <a:t> dependent on shared storage, Uniprocessor VMs only.  Additional overhead also associated with this type of solution.  Overall performance impact still TBD, but you can expect more CPU &amp; memory resources will be required to run the 2</a:t>
            </a:r>
            <a:r>
              <a:rPr lang="en-US" altLang="zh-CN" baseline="30000" smtClean="0">
                <a:latin typeface="Arial" pitchFamily="34" charset="0"/>
                <a:ea typeface="굴림" pitchFamily="50" charset="-127"/>
                <a:cs typeface="Arial" pitchFamily="34" charset="0"/>
              </a:rPr>
              <a:t>nd</a:t>
            </a:r>
            <a:r>
              <a:rPr lang="en-US" altLang="zh-CN" smtClean="0">
                <a:latin typeface="Arial" pitchFamily="34" charset="0"/>
                <a:ea typeface="굴림" pitchFamily="50" charset="-127"/>
                <a:cs typeface="Arial" pitchFamily="34" charset="0"/>
              </a:rPr>
              <a:t> VM, and applications may experience small amounts of added latency.</a:t>
            </a:r>
          </a:p>
          <a:p>
            <a:pPr marL="325438" lvl="1" indent="-155575">
              <a:buFont typeface="Wingdings" pitchFamily="2" charset="2"/>
              <a:buNone/>
            </a:pPr>
            <a:r>
              <a:rPr lang="en-US" altLang="zh-CN" u="sng" smtClean="0">
                <a:latin typeface="Arial" pitchFamily="34" charset="0"/>
                <a:ea typeface="굴림" pitchFamily="50" charset="-127"/>
                <a:cs typeface="Arial" pitchFamily="34" charset="0"/>
              </a:rPr>
              <a:t>In spite of initial limitations, longer term trends are in our favor:</a:t>
            </a:r>
            <a:r>
              <a:rPr lang="en-US" altLang="zh-CN" smtClean="0">
                <a:latin typeface="Arial" pitchFamily="34" charset="0"/>
                <a:ea typeface="굴림" pitchFamily="50" charset="-127"/>
                <a:cs typeface="Arial" pitchFamily="34" charset="0"/>
              </a:rPr>
              <a:t>  FT will take advantage of hardware assisted virtualization in CPUs, more and more CPU cores becoming available to offload overhead, and high-speed network improvements like 10gigE to reduce latencies…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fld id="{5FDD5DBB-0CF7-4AF4-ADBE-D4C71DDEE887}" type="slidenum">
              <a:rPr lang="ko-KR" altLang="en-US" sz="1000" i="1">
                <a:ea typeface="굴림" pitchFamily="50" charset="-127"/>
              </a:rPr>
              <a:pPr algn="r"/>
              <a:t>13</a:t>
            </a:fld>
            <a:endParaRPr lang="en-US" altLang="ko-KR" sz="1000" i="1">
              <a:ea typeface="굴림" pitchFamily="50" charset="-127"/>
            </a:endParaRPr>
          </a:p>
        </p:txBody>
      </p:sp>
      <p:sp>
        <p:nvSpPr>
          <p:cNvPr id="68611" name="Rectangle 2"/>
          <p:cNvSpPr>
            <a:spLocks noGrp="1" noRot="1" noChangeAspect="1" noChangeArrowheads="1" noTextEdit="1"/>
          </p:cNvSpPr>
          <p:nvPr>
            <p:ph type="sldImg"/>
          </p:nvPr>
        </p:nvSpPr>
        <p:spPr>
          <a:xfrm>
            <a:off x="685800" y="514350"/>
            <a:ext cx="5181600" cy="3886200"/>
          </a:xfrm>
          <a:ln/>
        </p:spPr>
      </p:sp>
      <p:sp>
        <p:nvSpPr>
          <p:cNvPr id="68612"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latin typeface="Arial" pitchFamily="34" charset="0"/>
              <a:ea typeface="굴림" pitchFamily="50" charset="-127"/>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43000" y="687388"/>
            <a:ext cx="4572000" cy="3429000"/>
          </a:xfrm>
          <a:ln/>
        </p:spPr>
      </p:sp>
      <p:sp>
        <p:nvSpPr>
          <p:cNvPr id="70659" name="Notes Placeholder 2"/>
          <p:cNvSpPr>
            <a:spLocks noGrp="1"/>
          </p:cNvSpPr>
          <p:nvPr>
            <p:ph type="body" idx="1"/>
          </p:nvPr>
        </p:nvSpPr>
        <p:spPr>
          <a:xfrm>
            <a:off x="685800" y="4343400"/>
            <a:ext cx="5486400" cy="4113213"/>
          </a:xfrm>
          <a:noFill/>
          <a:ln/>
        </p:spPr>
        <p:txBody>
          <a:bodyPr lIns="91430" tIns="45715" rIns="91430" bIns="45715"/>
          <a:lstStyle/>
          <a:p>
            <a:pPr marL="0" indent="0" eaLnBrk="1" hangingPunct="1"/>
            <a:r>
              <a:rPr lang="en-US" altLang="zh-CN" smtClean="0">
                <a:latin typeface="Arial" pitchFamily="34" charset="0"/>
                <a:ea typeface="굴림" pitchFamily="50" charset="-127"/>
                <a:cs typeface="Arial" pitchFamily="34" charset="0"/>
              </a:rPr>
              <a:t>Also new with vSphere 4 are the vStorage APIs for Data Protection.  These APIs are the next generation of VMware Consolidated Backup—they take the benefits of Consolidated Backup, make them significantly easier to deploy, and add several new features that deliver efficient, scalable backup and restore of virtual machines.  </a:t>
            </a:r>
          </a:p>
          <a:p>
            <a:pPr marL="0" indent="0" eaLnBrk="1" hangingPunct="1"/>
            <a:endParaRPr lang="en-US" altLang="zh-CN" smtClean="0">
              <a:latin typeface="Arial" pitchFamily="34" charset="0"/>
              <a:ea typeface="굴림" pitchFamily="50" charset="-127"/>
              <a:cs typeface="Arial" pitchFamily="34" charset="0"/>
            </a:endParaRPr>
          </a:p>
          <a:p>
            <a:pPr marL="0" indent="0" eaLnBrk="1" hangingPunct="1"/>
            <a:r>
              <a:rPr lang="en-US" altLang="zh-CN" smtClean="0">
                <a:latin typeface="Arial" pitchFamily="34" charset="0"/>
                <a:ea typeface="굴림" pitchFamily="50" charset="-127"/>
                <a:cs typeface="Arial" pitchFamily="34" charset="0"/>
              </a:rPr>
              <a:t>Like Consolidated Backup, these APIs make it possible to offload backup processing from ESX servers, ensuring that you deliver the best consolidation ratios  without disrupting applications and users.  These APIs enable backup tools to directly connect the ESX servers and the virtual machines running on them without any additional software installation.  They add the ability to enable backup tools to do efficient incremental, differential, and full-image backup and restore of virtual machines.  </a:t>
            </a:r>
          </a:p>
          <a:p>
            <a:pPr marL="0" indent="0" eaLnBrk="1" hangingPunct="1"/>
            <a:endParaRPr lang="en-US" altLang="zh-CN" smtClean="0">
              <a:latin typeface="Arial" pitchFamily="34" charset="0"/>
              <a:ea typeface="굴림" pitchFamily="50" charset="-127"/>
              <a:cs typeface="Arial" pitchFamily="34" charset="0"/>
            </a:endParaRPr>
          </a:p>
          <a:p>
            <a:pPr marL="0" indent="0" eaLnBrk="1" hangingPunct="1"/>
            <a:r>
              <a:rPr lang="en-US" altLang="zh-CN" smtClean="0">
                <a:latin typeface="Arial" pitchFamily="34" charset="0"/>
                <a:ea typeface="굴림" pitchFamily="50" charset="-127"/>
                <a:cs typeface="Arial" pitchFamily="34" charset="0"/>
              </a:rPr>
              <a:t>Note:  VMware Consolidated Backup 1.5 U1 ships with vSphere 4, however the new features are only available with backup software that leverages these APIs.</a:t>
            </a:r>
          </a:p>
        </p:txBody>
      </p:sp>
      <p:sp>
        <p:nvSpPr>
          <p:cNvPr id="706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0" tIns="45715" rIns="91430" bIns="45715" anchor="b"/>
          <a:lstStyle/>
          <a:p>
            <a:pPr algn="r"/>
            <a:fld id="{E2A9BFA9-69AE-48A7-B962-35B58E127DC1}" type="slidenum">
              <a:rPr lang="zh-CN" altLang="en-US" sz="1200">
                <a:ea typeface="굴림" pitchFamily="50" charset="-127"/>
                <a:cs typeface="Arial Unicode MS" pitchFamily="50" charset="-127"/>
              </a:rPr>
              <a:pPr algn="r"/>
              <a:t>14</a:t>
            </a:fld>
            <a:endParaRPr lang="en-US" altLang="zh-CN" sz="1200">
              <a:ea typeface="굴림" pitchFamily="50" charset="-127"/>
              <a:cs typeface="Arial Unicode MS" pitchFamily="50"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0" tIns="45715" rIns="91430" bIns="45715" anchor="b"/>
          <a:lstStyle/>
          <a:p>
            <a:pPr algn="r"/>
            <a:fld id="{8B3F30F5-86D7-4659-B5DD-AE0B0B1C5968}" type="slidenum">
              <a:rPr lang="zh-CN" altLang="en-US" sz="1200">
                <a:ea typeface="굴림" pitchFamily="50" charset="-127"/>
                <a:cs typeface="Arial Unicode MS" pitchFamily="50" charset="-127"/>
              </a:rPr>
              <a:pPr algn="r"/>
              <a:t>15</a:t>
            </a:fld>
            <a:endParaRPr lang="en-US" altLang="zh-CN" sz="1200">
              <a:ea typeface="굴림" pitchFamily="50" charset="-127"/>
              <a:cs typeface="Arial Unicode MS" pitchFamily="50" charset="-127"/>
            </a:endParaRPr>
          </a:p>
        </p:txBody>
      </p:sp>
      <p:sp>
        <p:nvSpPr>
          <p:cNvPr id="71683" name="Shape 4"/>
          <p:cNvSpPr txBox="1">
            <a:spLocks noGrp="1" noChangeArrowheads="1"/>
          </p:cNvSpPr>
          <p:nvPr/>
        </p:nvSpPr>
        <p:spPr bwMode="auto">
          <a:xfrm>
            <a:off x="3886200" y="8688388"/>
            <a:ext cx="2971800" cy="455612"/>
          </a:xfrm>
          <a:prstGeom prst="rect">
            <a:avLst/>
          </a:prstGeom>
          <a:noFill/>
          <a:ln w="9525" algn="ctr">
            <a:noFill/>
            <a:miter lim="800000"/>
            <a:headEnd/>
            <a:tailEnd/>
          </a:ln>
        </p:spPr>
        <p:txBody>
          <a:bodyPr lIns="91401" tIns="45701" rIns="91401" bIns="45701" anchor="b"/>
          <a:lstStyle/>
          <a:p>
            <a:pPr algn="r" eaLnBrk="0" hangingPunct="0"/>
            <a:fld id="{652A7FF3-0EB9-4BAA-95A3-715A74CBE4F0}" type="slidenum">
              <a:rPr lang="en-US" altLang="en-US" sz="1200">
                <a:latin typeface="Times" pitchFamily="18" charset="0"/>
                <a:ea typeface="굴림" pitchFamily="50" charset="-127"/>
                <a:cs typeface="Arial Unicode MS" pitchFamily="50" charset="-127"/>
              </a:rPr>
              <a:pPr algn="r" eaLnBrk="0" hangingPunct="0"/>
              <a:t>15</a:t>
            </a:fld>
            <a:endParaRPr lang="en-US" altLang="en-US" sz="1200">
              <a:latin typeface="Times" pitchFamily="18" charset="0"/>
              <a:ea typeface="굴림" pitchFamily="50" charset="-127"/>
              <a:cs typeface="Arial Unicode MS" pitchFamily="50" charset="-127"/>
            </a:endParaRPr>
          </a:p>
        </p:txBody>
      </p:sp>
      <p:sp>
        <p:nvSpPr>
          <p:cNvPr id="71684" name="Rectangle 75777"/>
          <p:cNvSpPr>
            <a:spLocks noGrp="1" noRot="1" noChangeAspect="1" noChangeArrowheads="1" noTextEdit="1"/>
          </p:cNvSpPr>
          <p:nvPr>
            <p:ph type="sldImg"/>
          </p:nvPr>
        </p:nvSpPr>
        <p:spPr>
          <a:xfrm>
            <a:off x="1135063" y="676275"/>
            <a:ext cx="4605337" cy="3454400"/>
          </a:xfrm>
          <a:ln cap="flat">
            <a:headEnd type="none" w="med" len="med"/>
            <a:tailEnd type="none" w="med" len="med"/>
          </a:ln>
        </p:spPr>
      </p:sp>
      <p:sp>
        <p:nvSpPr>
          <p:cNvPr id="71685" name="Rectangle 1318914"/>
          <p:cNvSpPr>
            <a:spLocks noGrp="1" noChangeArrowheads="1"/>
          </p:cNvSpPr>
          <p:nvPr>
            <p:ph type="body" idx="1"/>
          </p:nvPr>
        </p:nvSpPr>
        <p:spPr>
          <a:xfrm>
            <a:off x="898525" y="4354513"/>
            <a:ext cx="5075238" cy="4125912"/>
          </a:xfrm>
          <a:noFill/>
          <a:ln/>
        </p:spPr>
        <p:txBody>
          <a:bodyPr lIns="91409" tIns="45705" rIns="91409" bIns="45705"/>
          <a:lstStyle/>
          <a:p>
            <a:pPr marL="0" indent="0" eaLnBrk="1" hangingPunct="1">
              <a:lnSpc>
                <a:spcPct val="80000"/>
              </a:lnSpc>
            </a:pPr>
            <a:r>
              <a:rPr lang="en-US" altLang="zh-CN" smtClean="0">
                <a:latin typeface="Arial" pitchFamily="34" charset="0"/>
                <a:ea typeface="굴림" pitchFamily="50" charset="-127"/>
                <a:cs typeface="Arial" pitchFamily="34" charset="0"/>
              </a:rPr>
              <a:t>vCenter Data Recovery is a new tool  in for VMware vSphere™ users that provides complete data protection for your virtual machines. Note that it is appropriate for smaller environments (100 VMs or less).</a:t>
            </a:r>
          </a:p>
          <a:p>
            <a:pPr marL="0" indent="0" eaLnBrk="1" hangingPunct="1">
              <a:lnSpc>
                <a:spcPct val="80000"/>
              </a:lnSpc>
            </a:pPr>
            <a:r>
              <a:rPr lang="en-US" altLang="zh-CN" smtClean="0">
                <a:latin typeface="Arial" pitchFamily="34" charset="0"/>
                <a:ea typeface="굴림" pitchFamily="50" charset="-127"/>
                <a:cs typeface="Arial" pitchFamily="34" charset="0"/>
              </a:rPr>
              <a:t> - It’s a disk-based solution that’s easy to use and fast to backup and restore. </a:t>
            </a:r>
          </a:p>
          <a:p>
            <a:pPr marL="0" indent="0" eaLnBrk="1" hangingPunct="1">
              <a:lnSpc>
                <a:spcPct val="80000"/>
              </a:lnSpc>
            </a:pPr>
            <a:r>
              <a:rPr lang="en-US" altLang="zh-CN" smtClean="0">
                <a:latin typeface="Arial" pitchFamily="34" charset="0"/>
                <a:ea typeface="굴림" pitchFamily="50" charset="-127"/>
                <a:cs typeface="Arial" pitchFamily="34" charset="0"/>
              </a:rPr>
              <a:t> - It’s built on the VCB API and is fully integrated with vCenter management to enable centralized and efficient scheduling of backup jobs using an intuitive workflow. </a:t>
            </a:r>
          </a:p>
          <a:p>
            <a:pPr marL="0" indent="0" eaLnBrk="1" hangingPunct="1">
              <a:lnSpc>
                <a:spcPct val="80000"/>
              </a:lnSpc>
            </a:pPr>
            <a:endParaRPr lang="en-US" altLang="zh-CN" smtClean="0">
              <a:latin typeface="Arial" pitchFamily="34" charset="0"/>
              <a:ea typeface="굴림" pitchFamily="50" charset="-127"/>
              <a:cs typeface="Arial" pitchFamily="34" charset="0"/>
            </a:endParaRPr>
          </a:p>
          <a:p>
            <a:pPr marL="0" indent="0" eaLnBrk="1" hangingPunct="1">
              <a:lnSpc>
                <a:spcPct val="80000"/>
              </a:lnSpc>
            </a:pPr>
            <a:r>
              <a:rPr lang="en-US" altLang="zh-CN" smtClean="0">
                <a:latin typeface="Arial" pitchFamily="34" charset="0"/>
                <a:ea typeface="굴림" pitchFamily="50" charset="-127"/>
                <a:cs typeface="Arial" pitchFamily="34" charset="0"/>
              </a:rPr>
              <a:t>Step 1: Backing up your virtual machines is a snap – </a:t>
            </a:r>
          </a:p>
          <a:p>
            <a:pPr marL="0" indent="0" eaLnBrk="1" hangingPunct="1">
              <a:lnSpc>
                <a:spcPct val="80000"/>
              </a:lnSpc>
            </a:pPr>
            <a:r>
              <a:rPr lang="en-US" altLang="zh-CN" smtClean="0">
                <a:latin typeface="Arial" pitchFamily="34" charset="0"/>
                <a:ea typeface="굴림" pitchFamily="50" charset="-127"/>
                <a:cs typeface="Arial" pitchFamily="34" charset="0"/>
              </a:rPr>
              <a:t> - First you schedule your backups directly through the vCenter interface. </a:t>
            </a:r>
          </a:p>
          <a:p>
            <a:pPr marL="0" indent="0" eaLnBrk="1" hangingPunct="1">
              <a:lnSpc>
                <a:spcPct val="80000"/>
              </a:lnSpc>
            </a:pPr>
            <a:r>
              <a:rPr lang="en-US" altLang="zh-CN" smtClean="0">
                <a:latin typeface="Arial" pitchFamily="34" charset="0"/>
                <a:ea typeface="굴림" pitchFamily="50" charset="-127"/>
                <a:cs typeface="Arial" pitchFamily="34" charset="0"/>
              </a:rPr>
              <a:t>&lt;FIRST BUILD CLICK&gt;</a:t>
            </a:r>
          </a:p>
          <a:p>
            <a:pPr marL="0" indent="0" eaLnBrk="1" hangingPunct="1">
              <a:lnSpc>
                <a:spcPct val="80000"/>
              </a:lnSpc>
            </a:pPr>
            <a:r>
              <a:rPr lang="en-US" altLang="zh-CN" smtClean="0">
                <a:latin typeface="Arial" pitchFamily="34" charset="0"/>
                <a:ea typeface="굴림" pitchFamily="50" charset="-127"/>
                <a:cs typeface="Arial" pitchFamily="34" charset="0"/>
              </a:rPr>
              <a:t> - Snapshots are taken at your scheduled intervals and written to near-line storage (local or shared).</a:t>
            </a:r>
          </a:p>
          <a:p>
            <a:pPr marL="0" indent="0" eaLnBrk="1" hangingPunct="1">
              <a:lnSpc>
                <a:spcPct val="80000"/>
              </a:lnSpc>
            </a:pPr>
            <a:r>
              <a:rPr lang="en-US" altLang="zh-CN" smtClean="0">
                <a:latin typeface="Arial" pitchFamily="34" charset="0"/>
                <a:ea typeface="굴림" pitchFamily="50" charset="-127"/>
                <a:cs typeface="Arial" pitchFamily="34" charset="0"/>
              </a:rPr>
              <a:t> - After the first full VM backup, subsequent backups are incremental to save time and disk space.</a:t>
            </a:r>
          </a:p>
          <a:p>
            <a:pPr marL="0" indent="0" eaLnBrk="1" hangingPunct="1">
              <a:lnSpc>
                <a:spcPct val="80000"/>
              </a:lnSpc>
            </a:pPr>
            <a:r>
              <a:rPr lang="en-US" altLang="zh-CN" smtClean="0">
                <a:latin typeface="Arial" pitchFamily="34" charset="0"/>
                <a:ea typeface="굴림" pitchFamily="50" charset="-127"/>
                <a:cs typeface="Arial" pitchFamily="34" charset="0"/>
              </a:rPr>
              <a:t> - vCenter Data Recovery also uses disk de-duplication to further reduce the disk space required for backup storage.</a:t>
            </a:r>
          </a:p>
          <a:p>
            <a:pPr marL="0" indent="0" eaLnBrk="1" hangingPunct="1">
              <a:lnSpc>
                <a:spcPct val="80000"/>
              </a:lnSpc>
            </a:pPr>
            <a:r>
              <a:rPr lang="en-US" altLang="zh-CN" smtClean="0">
                <a:latin typeface="Arial" pitchFamily="34" charset="0"/>
                <a:ea typeface="굴림" pitchFamily="50" charset="-127"/>
                <a:cs typeface="Arial" pitchFamily="34" charset="0"/>
              </a:rPr>
              <a:t>&lt;SECOND BUILD CLICK&gt;</a:t>
            </a:r>
          </a:p>
          <a:p>
            <a:pPr marL="0" indent="0" eaLnBrk="1" hangingPunct="1">
              <a:lnSpc>
                <a:spcPct val="80000"/>
              </a:lnSpc>
            </a:pPr>
            <a:endParaRPr lang="en-US" altLang="zh-CN" smtClean="0">
              <a:latin typeface="Arial" pitchFamily="34" charset="0"/>
              <a:ea typeface="굴림" pitchFamily="50" charset="-127"/>
              <a:cs typeface="Arial" pitchFamily="34" charset="0"/>
            </a:endParaRPr>
          </a:p>
          <a:p>
            <a:pPr marL="0" indent="0" eaLnBrk="1" hangingPunct="1">
              <a:lnSpc>
                <a:spcPct val="80000"/>
              </a:lnSpc>
            </a:pPr>
            <a:r>
              <a:rPr lang="en-US" altLang="zh-CN" smtClean="0">
                <a:latin typeface="Arial" pitchFamily="34" charset="0"/>
                <a:ea typeface="굴림" pitchFamily="50" charset="-127"/>
                <a:cs typeface="Arial" pitchFamily="34" charset="0"/>
              </a:rPr>
              <a:t>Step 2: The toughest part of the backup process is recovering your apps and data. vCenter Data Recovery makes this process quick and easy – </a:t>
            </a:r>
          </a:p>
          <a:p>
            <a:pPr marL="0" indent="0" eaLnBrk="1" hangingPunct="1">
              <a:lnSpc>
                <a:spcPct val="80000"/>
              </a:lnSpc>
            </a:pPr>
            <a:r>
              <a:rPr lang="en-US" altLang="zh-CN" smtClean="0">
                <a:latin typeface="Arial" pitchFamily="34" charset="0"/>
                <a:ea typeface="굴림" pitchFamily="50" charset="-127"/>
                <a:cs typeface="Arial" pitchFamily="34" charset="0"/>
              </a:rPr>
              <a:t> - When a VM goes down, you go to vCenter and quickly access the directory of backup VMs and files. </a:t>
            </a:r>
          </a:p>
          <a:p>
            <a:pPr marL="0" indent="0" eaLnBrk="1" hangingPunct="1">
              <a:lnSpc>
                <a:spcPct val="80000"/>
              </a:lnSpc>
            </a:pPr>
            <a:r>
              <a:rPr lang="en-US" altLang="zh-CN" smtClean="0">
                <a:latin typeface="Arial" pitchFamily="34" charset="0"/>
                <a:ea typeface="굴림" pitchFamily="50" charset="-127"/>
                <a:cs typeface="Arial" pitchFamily="34" charset="0"/>
              </a:rPr>
              <a:t>&lt;THIRD BUILD CLICK&gt;</a:t>
            </a:r>
          </a:p>
          <a:p>
            <a:pPr marL="0" indent="0" eaLnBrk="1" hangingPunct="1">
              <a:lnSpc>
                <a:spcPct val="80000"/>
              </a:lnSpc>
            </a:pPr>
            <a:r>
              <a:rPr lang="en-US" altLang="zh-CN" smtClean="0">
                <a:latin typeface="Arial" pitchFamily="34" charset="0"/>
                <a:ea typeface="굴림" pitchFamily="50" charset="-127"/>
                <a:cs typeface="Arial" pitchFamily="34" charset="0"/>
              </a:rPr>
              <a:t> - Select which ones you want to recover (individual files or complete VM) and restore in seconds/minutes</a:t>
            </a:r>
          </a:p>
          <a:p>
            <a:pPr marL="0" indent="0" eaLnBrk="1" hangingPunct="1">
              <a:lnSpc>
                <a:spcPct val="80000"/>
              </a:lnSpc>
            </a:pPr>
            <a:r>
              <a:rPr lang="en-US" altLang="zh-CN" smtClean="0">
                <a:latin typeface="Arial" pitchFamily="34" charset="0"/>
                <a:ea typeface="굴림" pitchFamily="50" charset="-127"/>
                <a:cs typeface="Arial" pitchFamily="34" charset="0"/>
              </a:rPr>
              <a:t> - Your applications and data are back up and running!</a:t>
            </a:r>
          </a:p>
          <a:p>
            <a:pPr marL="0" indent="0" eaLnBrk="1" hangingPunct="1">
              <a:lnSpc>
                <a:spcPct val="80000"/>
              </a:lnSpc>
            </a:pPr>
            <a:endParaRPr lang="en-US" altLang="zh-CN" smtClean="0">
              <a:latin typeface="Arial" pitchFamily="34" charset="0"/>
              <a:ea typeface="굴림" pitchFamily="50" charset="-127"/>
              <a:cs typeface="Arial" pitchFamily="34" charset="0"/>
            </a:endParaRPr>
          </a:p>
          <a:p>
            <a:pPr marL="0" indent="0" eaLnBrk="1" hangingPunct="1">
              <a:lnSpc>
                <a:spcPct val="80000"/>
              </a:lnSpc>
            </a:pPr>
            <a:endParaRPr lang="zh-CN" altLang="en-US" smtClean="0">
              <a:latin typeface="Arial" pitchFamily="34" charset="0"/>
              <a:ea typeface="굴림" pitchFamily="50" charset="-127"/>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fld id="{B3198A5A-EBF8-4F73-B6A4-EF275A811D7B}" type="slidenum">
              <a:rPr lang="ko-KR" altLang="en-US" sz="1000" i="1">
                <a:ea typeface="굴림" pitchFamily="50" charset="-127"/>
              </a:rPr>
              <a:pPr algn="r"/>
              <a:t>16</a:t>
            </a:fld>
            <a:endParaRPr lang="en-US" altLang="ko-KR" sz="1000" i="1">
              <a:ea typeface="굴림" pitchFamily="50" charset="-127"/>
            </a:endParaRPr>
          </a:p>
        </p:txBody>
      </p:sp>
      <p:sp>
        <p:nvSpPr>
          <p:cNvPr id="72707" name="Rectangle 2"/>
          <p:cNvSpPr>
            <a:spLocks noGrp="1" noRot="1" noChangeAspect="1" noChangeArrowheads="1" noTextEdit="1"/>
          </p:cNvSpPr>
          <p:nvPr>
            <p:ph type="sldImg"/>
          </p:nvPr>
        </p:nvSpPr>
        <p:spPr>
          <a:xfrm>
            <a:off x="685800" y="514350"/>
            <a:ext cx="5181600" cy="3886200"/>
          </a:xfrm>
          <a:ln/>
        </p:spPr>
      </p:sp>
      <p:sp>
        <p:nvSpPr>
          <p:cNvPr id="72708"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latin typeface="Arial" pitchFamily="34" charset="0"/>
              <a:ea typeface="굴림" pitchFamily="50" charset="-127"/>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5682" tIns="47841" rIns="95682" bIns="47841" anchor="b"/>
          <a:lstStyle/>
          <a:p>
            <a:pPr algn="r" defTabSz="957263" latinLnBrk="0"/>
            <a:fld id="{76ACAE24-456A-4920-8DD7-640ED2B67678}" type="slidenum">
              <a:rPr kumimoji="0" lang="ko-KR" altLang="en-US" sz="1100" b="0" i="1">
                <a:ea typeface="굴림" pitchFamily="50" charset="-127"/>
              </a:rPr>
              <a:pPr algn="r" defTabSz="957263" latinLnBrk="0"/>
              <a:t>17</a:t>
            </a:fld>
            <a:endParaRPr kumimoji="0" lang="en-US" altLang="ko-KR" sz="1100" b="0" i="1">
              <a:ea typeface="굴림" pitchFamily="50" charset="-127"/>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lIns="95682" tIns="47841" rIns="95682" bIns="47841"/>
          <a:lstStyle/>
          <a:p>
            <a:pPr eaLnBrk="1" hangingPunct="1">
              <a:buFontTx/>
              <a:buNone/>
            </a:pPr>
            <a:endParaRPr lang="en-US" altLang="ko-KR" b="0" smtClean="0">
              <a:latin typeface="Arial" pitchFamily="34" charset="0"/>
              <a:ea typeface="굴림" pitchFamily="50" charset="-127"/>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5682" tIns="47841" rIns="95682" bIns="47841" anchor="b"/>
          <a:lstStyle/>
          <a:p>
            <a:pPr algn="r" defTabSz="957263" latinLnBrk="0"/>
            <a:fld id="{99A005F7-BA96-42BC-9C8F-B18E1E278406}" type="slidenum">
              <a:rPr kumimoji="0" lang="ko-KR" altLang="en-US" sz="1100" b="0" i="1">
                <a:ea typeface="굴림" pitchFamily="50" charset="-127"/>
              </a:rPr>
              <a:pPr algn="r" defTabSz="957263" latinLnBrk="0"/>
              <a:t>18</a:t>
            </a:fld>
            <a:endParaRPr kumimoji="0" lang="en-US" altLang="ko-KR" sz="1100" b="0" i="1">
              <a:ea typeface="굴림" pitchFamily="50" charset="-127"/>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lIns="95682" tIns="47841" rIns="95682" bIns="47841"/>
          <a:lstStyle/>
          <a:p>
            <a:pPr eaLnBrk="1" hangingPunct="1">
              <a:buFontTx/>
              <a:buNone/>
            </a:pPr>
            <a:endParaRPr lang="en-US" altLang="ko-KR" b="0" smtClean="0">
              <a:latin typeface="Arial" pitchFamily="34" charset="0"/>
              <a:ea typeface="굴림" pitchFamily="50" charset="-127"/>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latinLnBrk="0"/>
            <a:fld id="{D9A5ADA4-CC51-4A17-8F52-50576BB83EFC}" type="slidenum">
              <a:rPr kumimoji="0" lang="en-GB" altLang="ko-KR" sz="1000" b="0" i="1">
                <a:ea typeface="굴림" pitchFamily="50" charset="-127"/>
              </a:rPr>
              <a:pPr algn="r" latinLnBrk="0"/>
              <a:t>19</a:t>
            </a:fld>
            <a:endParaRPr kumimoji="0" lang="en-GB" altLang="ko-KR" sz="1000" b="0" i="1">
              <a:ea typeface="굴림" pitchFamily="50" charset="-127"/>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marL="190500" indent="-190500"/>
            <a:r>
              <a:rPr lang="en-US" altLang="ko-KR" smtClean="0">
                <a:latin typeface="Arial" pitchFamily="34" charset="0"/>
                <a:ea typeface="굴림" pitchFamily="50" charset="-127"/>
                <a:cs typeface="Arial" pitchFamily="34" charset="0"/>
              </a:rPr>
              <a:t>From the powerful VDM server, the administrator is able to quickly provision, deploy and assign virtual desktops</a:t>
            </a:r>
          </a:p>
          <a:p>
            <a:pPr marL="190500" indent="-190500"/>
            <a:r>
              <a:rPr lang="en-US" altLang="ko-KR" smtClean="0">
                <a:latin typeface="Arial" pitchFamily="34" charset="0"/>
                <a:ea typeface="굴림" pitchFamily="50" charset="-127"/>
                <a:cs typeface="Arial" pitchFamily="34" charset="0"/>
              </a:rPr>
              <a:t>There are three types of desktop assignment in VMware VDM 2.</a:t>
            </a:r>
          </a:p>
          <a:p>
            <a:pPr marL="190500" indent="-190500"/>
            <a:endParaRPr lang="en-US" altLang="ko-KR" smtClean="0">
              <a:latin typeface="Arial" pitchFamily="34" charset="0"/>
              <a:ea typeface="굴림" pitchFamily="50" charset="-127"/>
              <a:cs typeface="Arial" pitchFamily="34" charset="0"/>
            </a:endParaRPr>
          </a:p>
          <a:p>
            <a:pPr marL="190500" indent="-190500">
              <a:buFontTx/>
              <a:buChar char="•"/>
            </a:pPr>
            <a:r>
              <a:rPr lang="en-US" altLang="ko-KR" smtClean="0">
                <a:latin typeface="Arial" pitchFamily="34" charset="0"/>
                <a:ea typeface="굴림" pitchFamily="50" charset="-127"/>
                <a:cs typeface="Arial" pitchFamily="34" charset="0"/>
              </a:rPr>
              <a:t>Individual Desktops:</a:t>
            </a:r>
          </a:p>
          <a:p>
            <a:pPr marL="363538" lvl="1" indent="-190500">
              <a:buFontTx/>
              <a:buChar char="•"/>
            </a:pPr>
            <a:r>
              <a:rPr lang="en-US" altLang="ko-KR" smtClean="0">
                <a:latin typeface="Arial" pitchFamily="34" charset="0"/>
                <a:ea typeface="굴림" pitchFamily="50" charset="-127"/>
                <a:cs typeface="Arial" pitchFamily="34" charset="0"/>
              </a:rPr>
              <a:t>This is a static 1-2-1 relationship between a user and a specific virtual desktop. This can be a good configuration for power users, where the desktop is specifically configured for a particular user. This can include specific applications, data access and resource (e.g. RAM) allocations. Individual Desktops give a high degree of customization for the user.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endParaRPr lang="en-US" altLang="ko-KR" smtClean="0">
              <a:latin typeface="Arial" pitchFamily="34" charset="0"/>
              <a:ea typeface="굴림" pitchFamily="50" charset="-127"/>
              <a:cs typeface="Arial" pitchFamily="34" charset="0"/>
            </a:endParaRPr>
          </a:p>
        </p:txBody>
      </p:sp>
      <p:sp>
        <p:nvSpPr>
          <p:cNvPr id="5837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latinLnBrk="0"/>
            <a:fld id="{E2EAAFEA-933A-4EB5-827F-93AF71C71387}" type="slidenum">
              <a:rPr kumimoji="0" lang="en-US" altLang="ko-KR" sz="1000" b="0" i="1">
                <a:ea typeface="굴림" pitchFamily="50" charset="-127"/>
              </a:rPr>
              <a:pPr algn="r" latinLnBrk="0"/>
              <a:t>2</a:t>
            </a:fld>
            <a:endParaRPr kumimoji="0" lang="en-US" altLang="ko-KR" sz="1000" b="0" i="1">
              <a:ea typeface="굴림"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latinLnBrk="0"/>
            <a:fld id="{EE71D6FB-F3AF-48B2-A801-6A56DFB7EFB6}" type="slidenum">
              <a:rPr kumimoji="0" lang="en-GB" altLang="ko-KR" sz="1000" b="0" i="1">
                <a:ea typeface="굴림" pitchFamily="50" charset="-127"/>
              </a:rPr>
              <a:pPr algn="r" latinLnBrk="0"/>
              <a:t>20</a:t>
            </a:fld>
            <a:endParaRPr kumimoji="0" lang="en-GB" altLang="ko-KR" sz="1000" b="0" i="1">
              <a:ea typeface="굴림" pitchFamily="50" charset="-127"/>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altLang="ko-KR" smtClean="0">
                <a:latin typeface="Arial" pitchFamily="34" charset="0"/>
                <a:ea typeface="굴림" pitchFamily="50" charset="-127"/>
                <a:cs typeface="Arial" pitchFamily="34" charset="0"/>
              </a:rPr>
              <a:t>With Persistent Pools, the desktop</a:t>
            </a:r>
            <a:r>
              <a:rPr lang="en-US" altLang="ko-KR" sz="1100" smtClean="0">
                <a:latin typeface="Arial" pitchFamily="34" charset="0"/>
                <a:ea typeface="굴림" pitchFamily="50" charset="-127"/>
                <a:cs typeface="Arial" pitchFamily="34" charset="0"/>
              </a:rPr>
              <a:t> allocation is to any desktop in pool.  A dedicated desktop is provided for subsequent connections. This case is often useful to organizations that want to ensure all desktops users work from a standard corporate template when their VDI desktop is first assigned. This capability helps organizations deploy VDI rapidly and ensures consistency across desktop templates from the beginning. Yet, end users get to keep their desktop from that point forward.</a:t>
            </a:r>
          </a:p>
          <a:p>
            <a:endParaRPr lang="en-US" altLang="ko-KR" sz="1100" smtClean="0">
              <a:latin typeface="Arial" pitchFamily="34" charset="0"/>
              <a:ea typeface="굴림" pitchFamily="50" charset="-127"/>
              <a:cs typeface="Arial" pitchFamily="34" charset="0"/>
            </a:endParaRPr>
          </a:p>
          <a:p>
            <a:pPr>
              <a:buFontTx/>
              <a:buChar char="•"/>
            </a:pPr>
            <a:r>
              <a:rPr lang="en-US" altLang="ko-KR" smtClean="0">
                <a:latin typeface="Arial" pitchFamily="34" charset="0"/>
                <a:ea typeface="굴림" pitchFamily="50" charset="-127"/>
                <a:cs typeface="Arial" pitchFamily="34" charset="0"/>
              </a:rPr>
              <a:t>Persistent Pools:</a:t>
            </a:r>
          </a:p>
          <a:p>
            <a:pPr lvl="1">
              <a:buFontTx/>
              <a:buChar char="•"/>
            </a:pPr>
            <a:r>
              <a:rPr lang="en-US" altLang="ko-KR" smtClean="0">
                <a:latin typeface="Arial" pitchFamily="34" charset="0"/>
                <a:ea typeface="굴림" pitchFamily="50" charset="-127"/>
                <a:cs typeface="Arial" pitchFamily="34" charset="0"/>
              </a:rPr>
              <a:t>The persistent pool contains multiple hosted virtual desktops, which are initially identical and cloned from the same template. This is typically a many-2-many relationship. When a group of users is entitled to the persistent pool, every user in the group is entitled to any of the virtual desktops in the pool. The VDM Server will allocate users to a virtual desktop, as requested. This allocation is retained for subsequent connections. When the user connects to the persistent pool on subsequent occasions, the VDM Connection Server will connect the user to the same virtual desktop that they were initially allocated.</a:t>
            </a:r>
          </a:p>
          <a:p>
            <a:pPr lvl="1">
              <a:buFontTx/>
              <a:buChar char="•"/>
            </a:pPr>
            <a:endParaRPr lang="en-US" altLang="ko-KR" smtClean="0">
              <a:latin typeface="Arial" pitchFamily="34" charset="0"/>
              <a:ea typeface="굴림" pitchFamily="50" charset="-127"/>
              <a:cs typeface="Arial" pitchFamily="34" charset="0"/>
            </a:endParaRPr>
          </a:p>
          <a:p>
            <a:pPr lvl="1">
              <a:buFontTx/>
              <a:buChar char="•"/>
            </a:pPr>
            <a:r>
              <a:rPr lang="en-US" altLang="ko-KR" smtClean="0">
                <a:latin typeface="Arial" pitchFamily="34" charset="0"/>
                <a:ea typeface="굴림" pitchFamily="50" charset="-127"/>
                <a:cs typeface="Arial" pitchFamily="34" charset="0"/>
              </a:rPr>
              <a:t>Persistent Pools provide a simple automated mechanism for initial cloning and deployment of the virtual desktops but allows the users to customize their desktop in a personal way. The initial administration effort is less than with Individual Desktops, because only a single template and entitlement is required to provision a virtual desktop for every user in a large group.</a:t>
            </a:r>
          </a:p>
          <a:p>
            <a:endParaRPr lang="en-US" altLang="ko-KR" sz="1100" smtClean="0">
              <a:latin typeface="Arial" pitchFamily="34" charset="0"/>
              <a:ea typeface="굴림" pitchFamily="50" charset="-127"/>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latinLnBrk="0"/>
            <a:fld id="{AADF7C65-7F63-4D79-8D71-1D42C13C062E}" type="slidenum">
              <a:rPr kumimoji="0" lang="en-GB" altLang="ko-KR" sz="1000" b="0" i="1">
                <a:ea typeface="굴림" pitchFamily="50" charset="-127"/>
              </a:rPr>
              <a:pPr algn="r" latinLnBrk="0"/>
              <a:t>21</a:t>
            </a:fld>
            <a:endParaRPr kumimoji="0" lang="en-GB" altLang="ko-KR" sz="1000" b="0" i="1">
              <a:ea typeface="굴림" pitchFamily="50" charset="-127"/>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marL="190500" indent="-190500">
              <a:lnSpc>
                <a:spcPct val="80000"/>
              </a:lnSpc>
            </a:pPr>
            <a:endParaRPr lang="ko-KR" altLang="en-US" smtClean="0">
              <a:latin typeface="Arial" pitchFamily="34" charset="0"/>
              <a:ea typeface="굴림" pitchFamily="50" charset="-127"/>
              <a:cs typeface="Arial" pitchFamily="34" charset="0"/>
            </a:endParaRPr>
          </a:p>
          <a:p>
            <a:pPr marL="190500" indent="-190500">
              <a:lnSpc>
                <a:spcPct val="80000"/>
              </a:lnSpc>
            </a:pPr>
            <a:r>
              <a:rPr lang="ko-KR" altLang="en-US" smtClean="0">
                <a:latin typeface="Arial" pitchFamily="34" charset="0"/>
                <a:ea typeface="굴림" pitchFamily="50" charset="-127"/>
                <a:cs typeface="Arial" pitchFamily="34" charset="0"/>
              </a:rPr>
              <a:t> </a:t>
            </a:r>
            <a:r>
              <a:rPr lang="en-US" altLang="ko-KR" smtClean="0">
                <a:latin typeface="Arial" pitchFamily="34" charset="0"/>
                <a:ea typeface="굴림" pitchFamily="50" charset="-127"/>
                <a:cs typeface="Arial" pitchFamily="34" charset="0"/>
              </a:rPr>
              <a:t>Also, VMware VDI offers "Smart pooling" capabilities: More easily manage large numbers of centralized desktops to automatically assign and provision new desktops as needed. </a:t>
            </a:r>
          </a:p>
          <a:p>
            <a:pPr marL="190500" indent="-190500">
              <a:lnSpc>
                <a:spcPct val="80000"/>
              </a:lnSpc>
            </a:pPr>
            <a:endParaRPr lang="en-US" altLang="ko-KR" smtClean="0">
              <a:latin typeface="Arial" pitchFamily="34" charset="0"/>
              <a:ea typeface="굴림" pitchFamily="50" charset="-127"/>
              <a:cs typeface="Arial" pitchFamily="34" charset="0"/>
            </a:endParaRPr>
          </a:p>
          <a:p>
            <a:pPr marL="190500" indent="-190500">
              <a:lnSpc>
                <a:spcPct val="80000"/>
              </a:lnSpc>
            </a:pPr>
            <a:r>
              <a:rPr lang="en-US" altLang="ko-KR" smtClean="0">
                <a:latin typeface="Arial" pitchFamily="34" charset="0"/>
                <a:ea typeface="굴림" pitchFamily="50" charset="-127"/>
                <a:cs typeface="Arial" pitchFamily="34" charset="0"/>
              </a:rPr>
              <a:t>Smart Pooling helps organizations in a number of ways. We’ll go into the two options for smart pooling: persistent and non-persistent pools. The overall benefits include more rapid desktop deployments, desktop policies for greater control, as well as easier management of many VDI desktops.</a:t>
            </a:r>
          </a:p>
          <a:p>
            <a:pPr marL="190500" indent="-190500">
              <a:lnSpc>
                <a:spcPct val="80000"/>
              </a:lnSpc>
            </a:pPr>
            <a:endParaRPr lang="en-US" altLang="ko-KR" smtClean="0">
              <a:latin typeface="Arial" pitchFamily="34" charset="0"/>
              <a:ea typeface="굴림" pitchFamily="50" charset="-127"/>
              <a:cs typeface="Arial" pitchFamily="34" charset="0"/>
            </a:endParaRPr>
          </a:p>
          <a:p>
            <a:pPr marL="190500" indent="-190500">
              <a:lnSpc>
                <a:spcPct val="80000"/>
              </a:lnSpc>
            </a:pPr>
            <a:r>
              <a:rPr lang="en-US" altLang="ko-KR" smtClean="0">
                <a:latin typeface="Arial" pitchFamily="34" charset="0"/>
                <a:ea typeface="굴림" pitchFamily="50" charset="-127"/>
                <a:cs typeface="Arial" pitchFamily="34" charset="0"/>
              </a:rPr>
              <a:t>With non-persistent pools, the desktop allocation is to any desktop in pool. The desktop is returned to pool for re-allocation at logoff. This capability is particularly important to organizations with transactional workers in cases such as call centers. The users can work with a standard desktop template. IT can more efficiently manage the number of desktops needed for a given pool.</a:t>
            </a:r>
            <a:endParaRPr lang="en-US" altLang="ko-KR" u="sng" smtClean="0">
              <a:latin typeface="Arial" pitchFamily="34" charset="0"/>
              <a:ea typeface="굴림" pitchFamily="50" charset="-127"/>
              <a:cs typeface="Arial" pitchFamily="34" charset="0"/>
            </a:endParaRPr>
          </a:p>
          <a:p>
            <a:pPr marL="190500" indent="-190500">
              <a:lnSpc>
                <a:spcPct val="80000"/>
              </a:lnSpc>
              <a:buFontTx/>
              <a:buChar char="•"/>
            </a:pPr>
            <a:r>
              <a:rPr lang="en-US" altLang="ko-KR" smtClean="0">
                <a:latin typeface="Arial" pitchFamily="34" charset="0"/>
                <a:ea typeface="굴림" pitchFamily="50" charset="-127"/>
                <a:cs typeface="Arial" pitchFamily="34" charset="0"/>
              </a:rPr>
              <a:t>Non-Persistent Pools:</a:t>
            </a:r>
          </a:p>
          <a:p>
            <a:pPr marL="363538" lvl="1" indent="-190500">
              <a:lnSpc>
                <a:spcPct val="80000"/>
              </a:lnSpc>
              <a:buFontTx/>
              <a:buChar char="•"/>
            </a:pPr>
            <a:r>
              <a:rPr lang="en-US" altLang="ko-KR" smtClean="0">
                <a:latin typeface="Arial" pitchFamily="34" charset="0"/>
                <a:ea typeface="굴림" pitchFamily="50" charset="-127"/>
                <a:cs typeface="Arial" pitchFamily="34" charset="0"/>
              </a:rPr>
              <a:t>The non-persistent pool also contains multiple hosted virtual desktops, which are initially identical and cloned from the same template. The VDM Connection Server will allocate entitled users to a virtual desktop from the non-persistent pool, on request. This allocation is not retained when the user logs off the desktop and the virtual desktop is placed back into the non-persistent pool for re-allocation to other entitled users. When the user logs on to the non-persistent pool on subsequent occasions, the VDM Connection Server will connect the user to any virtual desktop in the non-persistent pool [Click].</a:t>
            </a:r>
          </a:p>
          <a:p>
            <a:pPr marL="363538" lvl="1" indent="-190500">
              <a:lnSpc>
                <a:spcPct val="80000"/>
              </a:lnSpc>
              <a:buFontTx/>
              <a:buChar char="•"/>
            </a:pPr>
            <a:endParaRPr lang="en-US" altLang="ko-KR" smtClean="0">
              <a:latin typeface="Arial" pitchFamily="34" charset="0"/>
              <a:ea typeface="굴림" pitchFamily="50" charset="-127"/>
              <a:cs typeface="Arial" pitchFamily="34" charset="0"/>
            </a:endParaRPr>
          </a:p>
          <a:p>
            <a:pPr marL="363538" lvl="1" indent="-190500">
              <a:lnSpc>
                <a:spcPct val="80000"/>
              </a:lnSpc>
              <a:buFontTx/>
              <a:buChar char="•"/>
            </a:pPr>
            <a:r>
              <a:rPr lang="en-US" altLang="ko-KR" smtClean="0">
                <a:latin typeface="Arial" pitchFamily="34" charset="0"/>
                <a:ea typeface="굴림" pitchFamily="50" charset="-127"/>
                <a:cs typeface="Arial" pitchFamily="34" charset="0"/>
              </a:rPr>
              <a:t>Non-Persistent Pools provide the most efficient many-2-many configuration. Simple automated mechanisms for cloning and deploying the virtual desktops reduce initial effort and the virtual desktops are re-used by many different users. Non-Persistent Pools are a good solution for hoteling shift workers.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6200" y="8686800"/>
            <a:ext cx="2970213" cy="455613"/>
          </a:xfrm>
          <a:prstGeom prst="rect">
            <a:avLst/>
          </a:prstGeom>
          <a:noFill/>
          <a:ln w="9525">
            <a:noFill/>
            <a:miter lim="800000"/>
            <a:headEnd/>
            <a:tailEnd/>
          </a:ln>
        </p:spPr>
        <p:txBody>
          <a:bodyPr lIns="91803" tIns="45902" rIns="91803" bIns="45902" anchor="b"/>
          <a:lstStyle/>
          <a:p>
            <a:pPr algn="r" defTabSz="917575" latinLnBrk="0"/>
            <a:fld id="{1B25D501-1ADE-49B0-A1C3-7210D18599F3}" type="slidenum">
              <a:rPr kumimoji="0" lang="en-US" altLang="ko-KR" sz="1000" b="0" i="1">
                <a:ea typeface="굴림" pitchFamily="50" charset="-127"/>
              </a:rPr>
              <a:pPr algn="r" defTabSz="917575" latinLnBrk="0"/>
              <a:t>23</a:t>
            </a:fld>
            <a:endParaRPr kumimoji="0" lang="en-US" altLang="ko-KR" sz="1000" b="0" i="1">
              <a:ea typeface="굴림" pitchFamily="50" charset="-127"/>
            </a:endParaRPr>
          </a:p>
        </p:txBody>
      </p:sp>
      <p:sp>
        <p:nvSpPr>
          <p:cNvPr id="78851" name="Rectangle 2"/>
          <p:cNvSpPr>
            <a:spLocks noGrp="1" noRot="1" noChangeAspect="1" noChangeArrowheads="1" noTextEdit="1"/>
          </p:cNvSpPr>
          <p:nvPr>
            <p:ph type="sldImg"/>
          </p:nvPr>
        </p:nvSpPr>
        <p:spPr>
          <a:xfrm>
            <a:off x="1144588" y="687388"/>
            <a:ext cx="4568825" cy="3427412"/>
          </a:xfrm>
          <a:ln/>
        </p:spPr>
      </p:sp>
      <p:sp>
        <p:nvSpPr>
          <p:cNvPr id="78852" name="Rectangle 3"/>
          <p:cNvSpPr>
            <a:spLocks noGrp="1" noChangeArrowheads="1"/>
          </p:cNvSpPr>
          <p:nvPr>
            <p:ph type="body" idx="1"/>
          </p:nvPr>
        </p:nvSpPr>
        <p:spPr>
          <a:xfrm>
            <a:off x="685800" y="4343400"/>
            <a:ext cx="5486400" cy="4113213"/>
          </a:xfrm>
          <a:noFill/>
          <a:ln/>
        </p:spPr>
        <p:txBody>
          <a:bodyPr lIns="91803" tIns="45902" rIns="91803" bIns="45902"/>
          <a:lstStyle/>
          <a:p>
            <a:endParaRPr lang="en-US" altLang="ko-KR" smtClean="0">
              <a:latin typeface="Arial" pitchFamily="34" charset="0"/>
              <a:ea typeface="굴림" pitchFamily="50" charset="-127"/>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altLang="ko-KR" smtClean="0">
              <a:latin typeface="Arial" pitchFamily="34" charset="0"/>
              <a:ea typeface="굴림" pitchFamily="50" charset="-127"/>
              <a:cs typeface="Arial" pitchFamily="34" charset="0"/>
            </a:endParaRPr>
          </a:p>
        </p:txBody>
      </p:sp>
      <p:sp>
        <p:nvSpPr>
          <p:cNvPr id="809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latinLnBrk="0"/>
            <a:fld id="{304481AC-E849-4CDA-88E0-28079EC59DEB}" type="slidenum">
              <a:rPr kumimoji="0" lang="en-US" altLang="ko-KR" sz="1000" b="0" i="1">
                <a:ea typeface="맑은 고딕" pitchFamily="50" charset="-127"/>
              </a:rPr>
              <a:pPr algn="r" latinLnBrk="0"/>
              <a:t>25</a:t>
            </a:fld>
            <a:endParaRPr kumimoji="0" lang="en-US" altLang="ko-KR" sz="1000" b="0" i="1">
              <a:ea typeface="맑은 고딕" pitchFamily="50"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43000" y="685800"/>
            <a:ext cx="4573588" cy="3430588"/>
          </a:xfrm>
          <a:ln/>
        </p:spPr>
      </p:sp>
      <p:sp>
        <p:nvSpPr>
          <p:cNvPr id="81923" name="Notes Placeholder 2"/>
          <p:cNvSpPr>
            <a:spLocks noGrp="1"/>
          </p:cNvSpPr>
          <p:nvPr>
            <p:ph type="body" idx="1"/>
          </p:nvPr>
        </p:nvSpPr>
        <p:spPr>
          <a:xfrm>
            <a:off x="685800" y="4344988"/>
            <a:ext cx="5486400" cy="4113212"/>
          </a:xfrm>
          <a:noFill/>
          <a:ln/>
        </p:spPr>
        <p:txBody>
          <a:bodyPr lIns="91415" tIns="45708" rIns="91415" bIns="45708"/>
          <a:lstStyle/>
          <a:p>
            <a:pPr>
              <a:buFontTx/>
              <a:buNone/>
            </a:pPr>
            <a:endParaRPr lang="en-US" altLang="ko-KR" smtClean="0">
              <a:latin typeface="Arial" pitchFamily="34" charset="0"/>
              <a:ea typeface="굴림" pitchFamily="50" charset="-127"/>
              <a:cs typeface="Arial" pitchFamily="34" charset="0"/>
            </a:endParaRPr>
          </a:p>
          <a:p>
            <a:endParaRPr lang="en-US" altLang="ko-KR" smtClean="0">
              <a:latin typeface="Arial" pitchFamily="34" charset="0"/>
              <a:ea typeface="굴림" pitchFamily="50" charset="-127"/>
              <a:cs typeface="Arial" pitchFamily="34" charset="0"/>
            </a:endParaRPr>
          </a:p>
        </p:txBody>
      </p:sp>
      <p:sp>
        <p:nvSpPr>
          <p:cNvPr id="819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15" tIns="45708" rIns="91415" bIns="45708" anchor="b"/>
          <a:lstStyle/>
          <a:p>
            <a:pPr algn="r" latinLnBrk="0"/>
            <a:fld id="{941BAA1B-8C4C-423D-A0C6-E9A1FA3E5B24}" type="slidenum">
              <a:rPr kumimoji="0" lang="en-US" altLang="ko-KR" sz="1200" b="0">
                <a:ea typeface="MS PGothic" pitchFamily="34" charset="-128"/>
              </a:rPr>
              <a:pPr algn="r" latinLnBrk="0"/>
              <a:t>26</a:t>
            </a:fld>
            <a:endParaRPr kumimoji="0" lang="en-US" altLang="ko-KR" sz="1200" b="0">
              <a:ea typeface="MS PGothic"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886200" y="8686800"/>
            <a:ext cx="2970213" cy="455613"/>
          </a:xfrm>
          <a:prstGeom prst="rect">
            <a:avLst/>
          </a:prstGeom>
          <a:noFill/>
          <a:ln w="9525">
            <a:noFill/>
            <a:miter lim="800000"/>
            <a:headEnd/>
            <a:tailEnd/>
          </a:ln>
        </p:spPr>
        <p:txBody>
          <a:bodyPr lIns="91794" tIns="45897" rIns="91794" bIns="45897" anchor="b"/>
          <a:lstStyle/>
          <a:p>
            <a:pPr algn="r" defTabSz="915988" latinLnBrk="0"/>
            <a:fld id="{4D5CBA53-830C-495F-8DC3-3501E8B1FD3D}" type="slidenum">
              <a:rPr kumimoji="0" lang="en-US" altLang="ko-KR" sz="1000" b="0" i="1">
                <a:ea typeface="굴림" pitchFamily="50" charset="-127"/>
              </a:rPr>
              <a:pPr algn="r" defTabSz="915988" latinLnBrk="0"/>
              <a:t>27</a:t>
            </a:fld>
            <a:endParaRPr kumimoji="0" lang="en-US" altLang="ko-KR" sz="1000" b="0" i="1">
              <a:ea typeface="굴림" pitchFamily="50" charset="-127"/>
            </a:endParaRPr>
          </a:p>
        </p:txBody>
      </p:sp>
      <p:sp>
        <p:nvSpPr>
          <p:cNvPr id="798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217" tIns="45609" rIns="91217" bIns="45609" anchor="b"/>
          <a:lstStyle/>
          <a:p>
            <a:pPr algn="r" defTabSz="909638" latinLnBrk="0"/>
            <a:fld id="{7F33DF03-3ADB-4E4E-97F9-F636383EB5B6}" type="slidenum">
              <a:rPr kumimoji="0" lang="en-US" altLang="ko-KR" sz="1200" b="0">
                <a:ea typeface="굴림" pitchFamily="50" charset="-127"/>
              </a:rPr>
              <a:pPr algn="r" defTabSz="909638" latinLnBrk="0"/>
              <a:t>27</a:t>
            </a:fld>
            <a:endParaRPr kumimoji="0" lang="en-US" altLang="ko-KR" sz="1200" b="0">
              <a:ea typeface="굴림" pitchFamily="50" charset="-127"/>
            </a:endParaRPr>
          </a:p>
        </p:txBody>
      </p:sp>
      <p:sp>
        <p:nvSpPr>
          <p:cNvPr id="79876" name="Rectangle 2"/>
          <p:cNvSpPr>
            <a:spLocks noGrp="1" noRot="1" noChangeAspect="1" noChangeArrowheads="1" noTextEdit="1"/>
          </p:cNvSpPr>
          <p:nvPr>
            <p:ph type="sldImg"/>
          </p:nvPr>
        </p:nvSpPr>
        <p:spPr>
          <a:xfrm>
            <a:off x="1144588" y="685800"/>
            <a:ext cx="4568825" cy="3427413"/>
          </a:xfrm>
          <a:ln/>
        </p:spPr>
      </p:sp>
      <p:sp>
        <p:nvSpPr>
          <p:cNvPr id="79877" name="Rectangle 3"/>
          <p:cNvSpPr>
            <a:spLocks noGrp="1" noChangeArrowheads="1"/>
          </p:cNvSpPr>
          <p:nvPr>
            <p:ph type="body" idx="1"/>
          </p:nvPr>
        </p:nvSpPr>
        <p:spPr>
          <a:noFill/>
          <a:ln/>
        </p:spPr>
        <p:txBody>
          <a:bodyPr lIns="91217" tIns="45609" rIns="91217" bIns="45609"/>
          <a:lstStyle/>
          <a:p>
            <a:pPr marL="0" indent="0"/>
            <a:endParaRPr lang="en-US" altLang="ko-KR" smtClean="0">
              <a:latin typeface="Arial" pitchFamily="34" charset="0"/>
              <a:ea typeface="굴림" pitchFamily="50" charset="-127"/>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5682" tIns="47841" rIns="95682" bIns="47841" anchor="b"/>
          <a:lstStyle/>
          <a:p>
            <a:pPr algn="r" defTabSz="957263" latinLnBrk="0"/>
            <a:fld id="{E405DBEA-D88A-4598-AA17-201CB0341481}" type="slidenum">
              <a:rPr kumimoji="0" lang="ko-KR" altLang="en-US" sz="1100" b="0" i="1">
                <a:ea typeface="굴림" pitchFamily="50" charset="-127"/>
              </a:rPr>
              <a:pPr algn="r" defTabSz="957263" latinLnBrk="0"/>
              <a:t>28</a:t>
            </a:fld>
            <a:endParaRPr kumimoji="0" lang="en-US" altLang="ko-KR" sz="1100" b="0" i="1">
              <a:ea typeface="굴림" pitchFamily="50" charset="-127"/>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lIns="95682" tIns="47841" rIns="95682" bIns="47841"/>
          <a:lstStyle/>
          <a:p>
            <a:pPr eaLnBrk="1" hangingPunct="1">
              <a:lnSpc>
                <a:spcPct val="90000"/>
              </a:lnSpc>
            </a:pPr>
            <a:endParaRPr lang="en-US" altLang="ko-KR" sz="800" b="0" smtClean="0">
              <a:latin typeface="Arial" pitchFamily="34" charset="0"/>
              <a:ea typeface="굴림" pitchFamily="50" charset="-127"/>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latinLnBrk="0"/>
            <a:fld id="{A5E62E46-7F89-4956-836D-1DCAF4A4EFEA}" type="slidenum">
              <a:rPr kumimoji="0" lang="en-US" altLang="ko-KR" sz="1000" b="0" i="1">
                <a:ea typeface="맑은 고딕" pitchFamily="50" charset="-127"/>
              </a:rPr>
              <a:pPr algn="r" latinLnBrk="0"/>
              <a:t>31</a:t>
            </a:fld>
            <a:endParaRPr kumimoji="0" lang="en-US" altLang="ko-KR" sz="1000" b="0" i="1">
              <a:ea typeface="맑은 고딕" pitchFamily="50" charset="-127"/>
            </a:endParaRPr>
          </a:p>
        </p:txBody>
      </p:sp>
      <p:sp>
        <p:nvSpPr>
          <p:cNvPr id="83971" name="Rectangle 2"/>
          <p:cNvSpPr>
            <a:spLocks noGrp="1" noRot="1" noChangeAspect="1" noChangeArrowheads="1" noTextEdit="1"/>
          </p:cNvSpPr>
          <p:nvPr>
            <p:ph type="sldImg"/>
          </p:nvPr>
        </p:nvSpPr>
        <p:spPr>
          <a:xfrm>
            <a:off x="684213" y="514350"/>
            <a:ext cx="5183187" cy="3886200"/>
          </a:xfrm>
          <a:ln/>
        </p:spPr>
      </p:sp>
      <p:sp>
        <p:nvSpPr>
          <p:cNvPr id="83972" name="Rectangle 3"/>
          <p:cNvSpPr>
            <a:spLocks noGrp="1" noChangeArrowheads="1"/>
          </p:cNvSpPr>
          <p:nvPr>
            <p:ph type="body" idx="1"/>
          </p:nvPr>
        </p:nvSpPr>
        <p:spPr>
          <a:xfrm>
            <a:off x="598488" y="4572000"/>
            <a:ext cx="5954712" cy="4114800"/>
          </a:xfrm>
          <a:noFill/>
          <a:ln/>
        </p:spPr>
        <p:txBody>
          <a:bodyPr/>
          <a:lstStyle/>
          <a:p>
            <a:pPr marL="227013" indent="-227013" eaLnBrk="1" hangingPunct="1"/>
            <a:r>
              <a:rPr lang="en-US" altLang="ko-KR" smtClean="0">
                <a:latin typeface="Arial" pitchFamily="34" charset="0"/>
                <a:ea typeface="굴림" pitchFamily="50" charset="-127"/>
                <a:cs typeface="Arial" pitchFamily="34" charset="0"/>
              </a:rPr>
              <a:t>There are two methods for easily applying this template to your presentation.</a:t>
            </a:r>
          </a:p>
          <a:p>
            <a:pPr marL="684213" lvl="1" indent="-508000" eaLnBrk="1" hangingPunct="1"/>
            <a:r>
              <a:rPr lang="en-US" altLang="ko-KR" smtClean="0">
                <a:latin typeface="Arial" pitchFamily="34" charset="0"/>
                <a:ea typeface="굴림" pitchFamily="50" charset="-127"/>
                <a:cs typeface="Arial" pitchFamily="34" charset="0"/>
              </a:rPr>
              <a:t>Method One: Change this file</a:t>
            </a:r>
          </a:p>
          <a:p>
            <a:pPr marL="1141413" lvl="2" indent="-801688" eaLnBrk="1" hangingPunct="1">
              <a:buFont typeface="Wingdings" pitchFamily="2" charset="2"/>
              <a:buChar char="Ø"/>
            </a:pPr>
            <a:r>
              <a:rPr lang="en-US" altLang="ko-KR" smtClean="0">
                <a:latin typeface="Arial" pitchFamily="34" charset="0"/>
                <a:ea typeface="굴림" pitchFamily="50" charset="-127"/>
                <a:cs typeface="Arial" pitchFamily="34" charset="0"/>
              </a:rPr>
              <a:t>Save this file with a new name (</a:t>
            </a:r>
            <a:r>
              <a:rPr lang="en-US" altLang="ko-KR" i="1" smtClean="0">
                <a:latin typeface="Arial" pitchFamily="34" charset="0"/>
                <a:ea typeface="굴림" pitchFamily="50" charset="-127"/>
                <a:cs typeface="Arial" pitchFamily="34" charset="0"/>
              </a:rPr>
              <a:t>File-Save As…</a:t>
            </a:r>
            <a:r>
              <a:rPr lang="en-US" altLang="ko-KR" smtClean="0">
                <a:latin typeface="Arial" pitchFamily="34" charset="0"/>
                <a:ea typeface="굴림" pitchFamily="50" charset="-127"/>
                <a:cs typeface="Arial" pitchFamily="34" charset="0"/>
              </a:rPr>
              <a:t>)</a:t>
            </a:r>
          </a:p>
          <a:p>
            <a:pPr marL="1141413" lvl="2" indent="-801688" eaLnBrk="1" hangingPunct="1">
              <a:buFont typeface="Wingdings" pitchFamily="2" charset="2"/>
              <a:buChar char="Ø"/>
            </a:pPr>
            <a:r>
              <a:rPr lang="en-US" altLang="ko-KR" smtClean="0">
                <a:latin typeface="Arial" pitchFamily="34" charset="0"/>
                <a:ea typeface="굴림" pitchFamily="50" charset="-127"/>
                <a:cs typeface="Arial" pitchFamily="34" charset="0"/>
              </a:rPr>
              <a:t>Change and add slides</a:t>
            </a:r>
          </a:p>
          <a:p>
            <a:pPr marL="684213" lvl="1" indent="-508000" eaLnBrk="1" hangingPunct="1"/>
            <a:r>
              <a:rPr lang="en-US" altLang="ko-KR" smtClean="0">
                <a:latin typeface="Arial" pitchFamily="34" charset="0"/>
                <a:ea typeface="굴림" pitchFamily="50" charset="-127"/>
                <a:cs typeface="Arial" pitchFamily="34" charset="0"/>
              </a:rPr>
              <a:t>Method Two (for PowerPoint 2000 or earlier versions): Apply the attributes of this file to an existing presentation</a:t>
            </a:r>
          </a:p>
          <a:p>
            <a:pPr marL="1141413" lvl="2" indent="-801688" eaLnBrk="1" hangingPunct="1">
              <a:buFont typeface="Wingdings" pitchFamily="2" charset="2"/>
              <a:buChar char="Ø"/>
            </a:pPr>
            <a:r>
              <a:rPr lang="en-US" altLang="ko-KR" smtClean="0">
                <a:latin typeface="Arial" pitchFamily="34" charset="0"/>
                <a:ea typeface="굴림" pitchFamily="50" charset="-127"/>
                <a:cs typeface="Arial" pitchFamily="34" charset="0"/>
              </a:rPr>
              <a:t>Open the existing presentation</a:t>
            </a:r>
          </a:p>
          <a:p>
            <a:pPr marL="1141413" lvl="2" indent="-801688" eaLnBrk="1" hangingPunct="1">
              <a:buFont typeface="Wingdings" pitchFamily="2" charset="2"/>
              <a:buChar char="Ø"/>
            </a:pPr>
            <a:r>
              <a:rPr lang="en-US" altLang="ko-KR" smtClean="0">
                <a:latin typeface="Arial" pitchFamily="34" charset="0"/>
                <a:ea typeface="굴림" pitchFamily="50" charset="-127"/>
                <a:cs typeface="Arial" pitchFamily="34" charset="0"/>
              </a:rPr>
              <a:t>Select </a:t>
            </a:r>
            <a:r>
              <a:rPr lang="en-US" altLang="ko-KR" i="1" smtClean="0">
                <a:latin typeface="Arial" pitchFamily="34" charset="0"/>
                <a:ea typeface="굴림" pitchFamily="50" charset="-127"/>
                <a:cs typeface="Arial" pitchFamily="34" charset="0"/>
              </a:rPr>
              <a:t>Format-Apply Design…</a:t>
            </a:r>
          </a:p>
          <a:p>
            <a:pPr marL="1141413" lvl="2" indent="-801688" eaLnBrk="1" hangingPunct="1">
              <a:buFont typeface="Wingdings" pitchFamily="2" charset="2"/>
              <a:buChar char="Ø"/>
            </a:pPr>
            <a:r>
              <a:rPr lang="en-US" altLang="ko-KR" smtClean="0">
                <a:latin typeface="Arial" pitchFamily="34" charset="0"/>
                <a:ea typeface="굴림" pitchFamily="50" charset="-127"/>
                <a:cs typeface="Arial" pitchFamily="34" charset="0"/>
              </a:rPr>
              <a:t>In the </a:t>
            </a:r>
            <a:r>
              <a:rPr lang="en-US" altLang="ko-KR" i="1" smtClean="0">
                <a:latin typeface="Arial" pitchFamily="34" charset="0"/>
                <a:ea typeface="굴림" pitchFamily="50" charset="-127"/>
                <a:cs typeface="Arial" pitchFamily="34" charset="0"/>
              </a:rPr>
              <a:t>Apply Design</a:t>
            </a:r>
            <a:r>
              <a:rPr lang="en-US" altLang="ko-KR" smtClean="0">
                <a:latin typeface="Arial" pitchFamily="34" charset="0"/>
                <a:ea typeface="굴림" pitchFamily="50" charset="-127"/>
                <a:cs typeface="Arial" pitchFamily="34" charset="0"/>
              </a:rPr>
              <a:t> dialog box:</a:t>
            </a:r>
          </a:p>
          <a:p>
            <a:pPr marL="1598613" lvl="3" indent="-1084263" eaLnBrk="1" hangingPunct="1"/>
            <a:r>
              <a:rPr lang="en-US" altLang="ko-KR" smtClean="0">
                <a:latin typeface="Arial" pitchFamily="34" charset="0"/>
                <a:ea typeface="굴림" pitchFamily="50" charset="-127"/>
                <a:cs typeface="Arial" pitchFamily="34" charset="0"/>
              </a:rPr>
              <a:t>At </a:t>
            </a:r>
            <a:r>
              <a:rPr lang="en-US" altLang="ko-KR" i="1" smtClean="0">
                <a:latin typeface="Arial" pitchFamily="34" charset="0"/>
                <a:ea typeface="굴림" pitchFamily="50" charset="-127"/>
                <a:cs typeface="Arial" pitchFamily="34" charset="0"/>
              </a:rPr>
              <a:t>Files of Type:</a:t>
            </a:r>
            <a:r>
              <a:rPr lang="en-US" altLang="ko-KR" smtClean="0">
                <a:latin typeface="Arial" pitchFamily="34" charset="0"/>
                <a:ea typeface="굴림" pitchFamily="50" charset="-127"/>
                <a:cs typeface="Arial" pitchFamily="34" charset="0"/>
              </a:rPr>
              <a:t> choose “Presentations and Shows”</a:t>
            </a:r>
          </a:p>
          <a:p>
            <a:pPr marL="1598613" lvl="3" indent="-1084263" eaLnBrk="1" hangingPunct="1"/>
            <a:r>
              <a:rPr lang="en-US" altLang="ko-KR" smtClean="0">
                <a:latin typeface="Arial" pitchFamily="34" charset="0"/>
                <a:ea typeface="굴림" pitchFamily="50" charset="-127"/>
                <a:cs typeface="Arial" pitchFamily="34" charset="0"/>
              </a:rPr>
              <a:t>At </a:t>
            </a:r>
            <a:r>
              <a:rPr lang="en-US" altLang="ko-KR" i="1" smtClean="0">
                <a:latin typeface="Arial" pitchFamily="34" charset="0"/>
                <a:ea typeface="굴림" pitchFamily="50" charset="-127"/>
                <a:cs typeface="Arial" pitchFamily="34" charset="0"/>
              </a:rPr>
              <a:t>Look In:</a:t>
            </a:r>
            <a:r>
              <a:rPr lang="en-US" altLang="ko-KR" smtClean="0">
                <a:latin typeface="Arial" pitchFamily="34" charset="0"/>
                <a:ea typeface="굴림" pitchFamily="50" charset="-127"/>
                <a:cs typeface="Arial" pitchFamily="34" charset="0"/>
              </a:rPr>
              <a:t> navigate to this file and select it</a:t>
            </a:r>
          </a:p>
          <a:p>
            <a:pPr marL="1598613" lvl="3" indent="-1084263" eaLnBrk="1" hangingPunct="1"/>
            <a:r>
              <a:rPr lang="en-US" altLang="ko-KR" smtClean="0">
                <a:latin typeface="Arial" pitchFamily="34" charset="0"/>
                <a:ea typeface="굴림" pitchFamily="50" charset="-127"/>
                <a:cs typeface="Arial" pitchFamily="34" charset="0"/>
              </a:rPr>
              <a:t>Click </a:t>
            </a:r>
            <a:r>
              <a:rPr lang="en-US" altLang="ko-KR" i="1" smtClean="0">
                <a:latin typeface="Arial" pitchFamily="34" charset="0"/>
                <a:ea typeface="굴림" pitchFamily="50" charset="-127"/>
                <a:cs typeface="Arial" pitchFamily="34" charset="0"/>
              </a:rPr>
              <a:t>Apply</a:t>
            </a:r>
          </a:p>
          <a:p>
            <a:pPr marL="1141413" lvl="2" indent="-801688" eaLnBrk="1" hangingPunct="1">
              <a:buFont typeface="Wingdings" pitchFamily="2" charset="2"/>
              <a:buChar char="Ø"/>
            </a:pPr>
            <a:r>
              <a:rPr lang="en-US" altLang="ko-KR" smtClean="0">
                <a:latin typeface="Arial" pitchFamily="34" charset="0"/>
                <a:ea typeface="굴림" pitchFamily="50" charset="-127"/>
                <a:cs typeface="Arial" pitchFamily="34" charset="0"/>
              </a:rPr>
              <a:t>Go through your file and adjust slides as necessary</a:t>
            </a:r>
          </a:p>
          <a:p>
            <a:pPr marL="684213" lvl="1" indent="-508000" eaLnBrk="1" hangingPunct="1"/>
            <a:r>
              <a:rPr lang="en-US" altLang="ko-KR" smtClean="0">
                <a:latin typeface="Arial" pitchFamily="34" charset="0"/>
                <a:ea typeface="굴림" pitchFamily="50" charset="-127"/>
                <a:cs typeface="Arial" pitchFamily="34" charset="0"/>
              </a:rPr>
              <a:t>Method Two (for PowerPoint XP or later versions): Apply the attributes of this file to an existing presentation</a:t>
            </a:r>
          </a:p>
          <a:p>
            <a:pPr marL="1141413" lvl="2" indent="-801688" eaLnBrk="1" hangingPunct="1"/>
            <a:r>
              <a:rPr lang="en-US" altLang="ko-KR" smtClean="0">
                <a:latin typeface="Arial" pitchFamily="34" charset="0"/>
                <a:ea typeface="굴림" pitchFamily="50" charset="-127"/>
                <a:cs typeface="Arial" pitchFamily="34" charset="0"/>
              </a:rPr>
              <a:t>Open the existing presentation</a:t>
            </a:r>
          </a:p>
          <a:p>
            <a:pPr marL="1141413" lvl="2" indent="-801688" eaLnBrk="1" hangingPunct="1"/>
            <a:r>
              <a:rPr lang="en-US" altLang="ko-KR" smtClean="0">
                <a:latin typeface="Arial" pitchFamily="34" charset="0"/>
                <a:ea typeface="굴림" pitchFamily="50" charset="-127"/>
                <a:cs typeface="Arial" pitchFamily="34" charset="0"/>
              </a:rPr>
              <a:t>Select </a:t>
            </a:r>
            <a:r>
              <a:rPr lang="en-US" altLang="ko-KR" smtClean="0">
                <a:solidFill>
                  <a:schemeClr val="folHlink"/>
                </a:solidFill>
                <a:latin typeface="Arial" pitchFamily="34" charset="0"/>
                <a:ea typeface="굴림" pitchFamily="50" charset="-127"/>
                <a:cs typeface="Arial" pitchFamily="34" charset="0"/>
              </a:rPr>
              <a:t>Format–Slide Design</a:t>
            </a:r>
          </a:p>
          <a:p>
            <a:pPr marL="1141413" lvl="2" indent="-801688" eaLnBrk="1" hangingPunct="1"/>
            <a:r>
              <a:rPr lang="en-US" altLang="ko-KR" smtClean="0">
                <a:latin typeface="Arial" pitchFamily="34" charset="0"/>
                <a:ea typeface="굴림" pitchFamily="50" charset="-127"/>
                <a:cs typeface="Arial" pitchFamily="34" charset="0"/>
              </a:rPr>
              <a:t>In the </a:t>
            </a:r>
            <a:r>
              <a:rPr lang="en-US" altLang="ko-KR" smtClean="0">
                <a:solidFill>
                  <a:schemeClr val="folHlink"/>
                </a:solidFill>
                <a:latin typeface="Arial" pitchFamily="34" charset="0"/>
                <a:ea typeface="굴림" pitchFamily="50" charset="-127"/>
                <a:cs typeface="Arial" pitchFamily="34" charset="0"/>
              </a:rPr>
              <a:t>Slide Design</a:t>
            </a:r>
            <a:r>
              <a:rPr lang="en-US" altLang="ko-KR" smtClean="0">
                <a:latin typeface="Arial" pitchFamily="34" charset="0"/>
                <a:ea typeface="굴림" pitchFamily="50" charset="-127"/>
                <a:cs typeface="Arial" pitchFamily="34" charset="0"/>
              </a:rPr>
              <a:t> pane:</a:t>
            </a:r>
          </a:p>
          <a:p>
            <a:pPr marL="1598613" lvl="3" indent="-1084263" eaLnBrk="1" hangingPunct="1"/>
            <a:r>
              <a:rPr lang="en-US" altLang="ko-KR" smtClean="0">
                <a:latin typeface="Arial" pitchFamily="34" charset="0"/>
                <a:ea typeface="굴림" pitchFamily="50" charset="-127"/>
                <a:cs typeface="Arial" pitchFamily="34" charset="0"/>
              </a:rPr>
              <a:t>Select </a:t>
            </a:r>
            <a:r>
              <a:rPr lang="en-US" altLang="ko-KR" smtClean="0">
                <a:solidFill>
                  <a:schemeClr val="folHlink"/>
                </a:solidFill>
                <a:latin typeface="Arial" pitchFamily="34" charset="0"/>
                <a:ea typeface="굴림" pitchFamily="50" charset="-127"/>
                <a:cs typeface="Arial" pitchFamily="34" charset="0"/>
              </a:rPr>
              <a:t>Browse…</a:t>
            </a:r>
            <a:r>
              <a:rPr lang="en-US" altLang="ko-KR" smtClean="0">
                <a:latin typeface="Arial" pitchFamily="34" charset="0"/>
                <a:ea typeface="굴림" pitchFamily="50" charset="-127"/>
                <a:cs typeface="Arial" pitchFamily="34" charset="0"/>
              </a:rPr>
              <a:t> (at the bottom)</a:t>
            </a:r>
          </a:p>
          <a:p>
            <a:pPr marL="1598613" lvl="3" indent="-1084263" eaLnBrk="1" hangingPunct="1"/>
            <a:r>
              <a:rPr lang="en-US" altLang="ko-KR" smtClean="0">
                <a:latin typeface="Arial" pitchFamily="34" charset="0"/>
                <a:ea typeface="굴림" pitchFamily="50" charset="-127"/>
                <a:cs typeface="Arial" pitchFamily="34" charset="0"/>
              </a:rPr>
              <a:t>Navigate to this file and select it</a:t>
            </a:r>
          </a:p>
          <a:p>
            <a:pPr marL="1598613" lvl="3" indent="-1084263" eaLnBrk="1" hangingPunct="1"/>
            <a:r>
              <a:rPr lang="en-US" altLang="ko-KR" smtClean="0">
                <a:latin typeface="Arial" pitchFamily="34" charset="0"/>
                <a:ea typeface="굴림" pitchFamily="50" charset="-127"/>
                <a:cs typeface="Arial" pitchFamily="34" charset="0"/>
              </a:rPr>
              <a:t>Click </a:t>
            </a:r>
            <a:r>
              <a:rPr lang="en-US" altLang="ko-KR" smtClean="0">
                <a:solidFill>
                  <a:schemeClr val="folHlink"/>
                </a:solidFill>
                <a:latin typeface="Arial" pitchFamily="34" charset="0"/>
                <a:ea typeface="굴림" pitchFamily="50" charset="-127"/>
                <a:cs typeface="Arial" pitchFamily="34" charset="0"/>
              </a:rPr>
              <a:t>Apply</a:t>
            </a:r>
          </a:p>
          <a:p>
            <a:pPr marL="1141413" lvl="2" indent="-801688" eaLnBrk="1" hangingPunct="1"/>
            <a:r>
              <a:rPr lang="en-US" altLang="ko-KR" smtClean="0">
                <a:latin typeface="Arial" pitchFamily="34" charset="0"/>
                <a:ea typeface="굴림" pitchFamily="50" charset="-127"/>
                <a:cs typeface="Arial" pitchFamily="34" charset="0"/>
              </a:rPr>
              <a:t>Adjust individual slides as necessary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latinLnBrk="0"/>
            <a:fld id="{B7F9DD0E-D539-49B6-AD0B-0E2B442C42CE}" type="slidenum">
              <a:rPr kumimoji="0" lang="ko-KR" altLang="en-US" sz="1000" b="0" i="1">
                <a:ea typeface="굴림" pitchFamily="50" charset="-127"/>
                <a:cs typeface="Arial" pitchFamily="34" charset="0"/>
              </a:rPr>
              <a:pPr algn="r" latinLnBrk="0"/>
              <a:t>32</a:t>
            </a:fld>
            <a:endParaRPr kumimoji="0" lang="en-US" altLang="ko-KR" sz="1000" b="0" i="1">
              <a:ea typeface="굴림" pitchFamily="50" charset="-127"/>
              <a:cs typeface="Arial" pitchFamily="34" charset="0"/>
            </a:endParaRPr>
          </a:p>
        </p:txBody>
      </p:sp>
      <p:sp>
        <p:nvSpPr>
          <p:cNvPr id="92163" name="Rectangle 2"/>
          <p:cNvSpPr>
            <a:spLocks noGrp="1" noRot="1" noChangeAspect="1" noChangeArrowheads="1" noTextEdit="1"/>
          </p:cNvSpPr>
          <p:nvPr>
            <p:ph type="sldImg"/>
          </p:nvPr>
        </p:nvSpPr>
        <p:spPr>
          <a:xfrm>
            <a:off x="685800" y="514350"/>
            <a:ext cx="5181600" cy="3886200"/>
          </a:xfrm>
          <a:ln/>
        </p:spPr>
      </p:sp>
      <p:sp>
        <p:nvSpPr>
          <p:cNvPr id="92164" name="Rectangle 3"/>
          <p:cNvSpPr>
            <a:spLocks noGrp="1" noChangeArrowheads="1"/>
          </p:cNvSpPr>
          <p:nvPr>
            <p:ph type="body" idx="1"/>
          </p:nvPr>
        </p:nvSpPr>
        <p:spPr>
          <a:xfrm>
            <a:off x="598488" y="4572000"/>
            <a:ext cx="5954712" cy="4114800"/>
          </a:xfrm>
          <a:noFill/>
          <a:ln/>
        </p:spPr>
        <p:txBody>
          <a:bodyPr/>
          <a:lstStyle/>
          <a:p>
            <a:pPr marL="228600" indent="-228600"/>
            <a:endParaRPr lang="en-US" altLang="ko-KR" smtClean="0">
              <a:latin typeface="Arial" pitchFamily="34" charset="0"/>
              <a:ea typeface="굴림" pitchFamily="50" charset="-127"/>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latinLnBrk="0"/>
            <a:fld id="{2C364520-276A-428A-B652-EDA98B3EE041}" type="slidenum">
              <a:rPr kumimoji="0" lang="ko-KR" altLang="en-US" sz="1000" b="0" i="1">
                <a:ea typeface="맑은 고딕" pitchFamily="50" charset="-127"/>
              </a:rPr>
              <a:pPr algn="r" latinLnBrk="0"/>
              <a:t>3</a:t>
            </a:fld>
            <a:endParaRPr kumimoji="0" lang="en-US" altLang="ko-KR" sz="1000" b="0" i="1">
              <a:ea typeface="맑은 고딕" pitchFamily="50" charset="-127"/>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ko-KR" altLang="en-US" smtClean="0">
                <a:latin typeface="Arial" pitchFamily="34" charset="0"/>
                <a:ea typeface="굴림" pitchFamily="50" charset="-127"/>
                <a:cs typeface="Arial" pitchFamily="34" charset="0"/>
              </a:rPr>
              <a:t>기존 </a:t>
            </a:r>
            <a:r>
              <a:rPr lang="en-US" altLang="ko-KR" smtClean="0">
                <a:latin typeface="Arial" pitchFamily="34" charset="0"/>
                <a:ea typeface="굴림" pitchFamily="50" charset="-127"/>
                <a:cs typeface="Arial" pitchFamily="34" charset="0"/>
              </a:rPr>
              <a:t>PC</a:t>
            </a:r>
            <a:r>
              <a:rPr lang="ko-KR" altLang="en-US" smtClean="0">
                <a:latin typeface="Arial" pitchFamily="34" charset="0"/>
                <a:ea typeface="굴림" pitchFamily="50" charset="-127"/>
                <a:cs typeface="Arial" pitchFamily="34" charset="0"/>
              </a:rPr>
              <a:t>는 최종 사용자에게 몇 가지 중요한 이점을 제공합니다</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최종 사용자는 자신이 원하는 기능만으로 데스크톱을 구성할 수 있습니다</a:t>
            </a:r>
            <a:r>
              <a:rPr lang="en-US" altLang="ko-KR" smtClean="0">
                <a:latin typeface="Arial" pitchFamily="34" charset="0"/>
                <a:ea typeface="굴림" pitchFamily="50" charset="-127"/>
                <a:cs typeface="Arial" pitchFamily="34" charset="0"/>
              </a:rPr>
              <a:t>.</a:t>
            </a:r>
            <a:r>
              <a:rPr lang="en-US" altLang="ko-KR" b="0" smtClean="0">
                <a:latin typeface="Arial" pitchFamily="34" charset="0"/>
                <a:ea typeface="굴림" pitchFamily="50" charset="-127"/>
                <a:cs typeface="Arial" pitchFamily="34" charset="0"/>
              </a:rPr>
              <a:t> </a:t>
            </a:r>
          </a:p>
          <a:p>
            <a:r>
              <a:rPr lang="ko-KR" altLang="en-US" smtClean="0">
                <a:latin typeface="Arial" pitchFamily="34" charset="0"/>
                <a:ea typeface="굴림" pitchFamily="50" charset="-127"/>
                <a:cs typeface="Arial" pitchFamily="34" charset="0"/>
              </a:rPr>
              <a:t>그러나 기존 </a:t>
            </a:r>
            <a:r>
              <a:rPr lang="en-US" altLang="ko-KR" smtClean="0">
                <a:latin typeface="Arial" pitchFamily="34" charset="0"/>
                <a:ea typeface="굴림" pitchFamily="50" charset="-127"/>
                <a:cs typeface="Arial" pitchFamily="34" charset="0"/>
              </a:rPr>
              <a:t>PC </a:t>
            </a:r>
            <a:r>
              <a:rPr lang="ko-KR" altLang="en-US" smtClean="0">
                <a:latin typeface="Arial" pitchFamily="34" charset="0"/>
                <a:ea typeface="굴림" pitchFamily="50" charset="-127"/>
                <a:cs typeface="Arial" pitchFamily="34" charset="0"/>
              </a:rPr>
              <a:t>환경을 유지 관리하는 데 필요한 작업은 계속해서 늘어나고 있습니다</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많은 조직들이 데스크톱 환경을 중앙 집중화하려는 중요한 이유는 다음과 같습니다</a:t>
            </a:r>
            <a:r>
              <a:rPr lang="en-US" altLang="ko-KR" smtClean="0">
                <a:latin typeface="Arial" pitchFamily="34" charset="0"/>
                <a:ea typeface="굴림" pitchFamily="50" charset="-127"/>
                <a:cs typeface="Arial" pitchFamily="34" charset="0"/>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latinLnBrk="0"/>
            <a:fld id="{D50092AC-319B-4690-9EA3-138D1261048C}" type="slidenum">
              <a:rPr kumimoji="0" lang="ko-KR" altLang="en-US" sz="1000" b="0" i="1">
                <a:ea typeface="맑은 고딕" pitchFamily="50" charset="-127"/>
              </a:rPr>
              <a:pPr algn="r" latinLnBrk="0"/>
              <a:t>4</a:t>
            </a:fld>
            <a:endParaRPr kumimoji="0" lang="en-US" altLang="ko-KR" sz="1000" b="0" i="1">
              <a:ea typeface="맑은 고딕" pitchFamily="50" charset="-127"/>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ko-KR" altLang="en-US" smtClean="0">
                <a:latin typeface="Arial" pitchFamily="34" charset="0"/>
                <a:ea typeface="굴림" pitchFamily="50" charset="-127"/>
                <a:cs typeface="Arial" pitchFamily="34" charset="0"/>
              </a:rPr>
              <a:t>현재 많은 조직들은 데스크톱을 위한 직접적인 </a:t>
            </a:r>
            <a:r>
              <a:rPr lang="en-US" altLang="ko-KR" smtClean="0">
                <a:latin typeface="Arial" pitchFamily="34" charset="0"/>
                <a:ea typeface="굴림" pitchFamily="50" charset="-127"/>
                <a:cs typeface="Arial" pitchFamily="34" charset="0"/>
              </a:rPr>
              <a:t>SBC(</a:t>
            </a:r>
            <a:r>
              <a:rPr lang="ko-KR" altLang="en-US" smtClean="0">
                <a:latin typeface="Arial" pitchFamily="34" charset="0"/>
                <a:ea typeface="굴림" pitchFamily="50" charset="-127"/>
                <a:cs typeface="Arial" pitchFamily="34" charset="0"/>
              </a:rPr>
              <a:t>서버 기반 컴퓨팅</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경로를 구현하였거나 구현을 고려하고 있습니다</a:t>
            </a:r>
            <a:r>
              <a:rPr lang="en-US" altLang="ko-KR" smtClean="0">
                <a:latin typeface="Arial" pitchFamily="34" charset="0"/>
                <a:ea typeface="굴림" pitchFamily="50" charset="-127"/>
                <a:cs typeface="Arial" pitchFamily="34" charset="0"/>
              </a:rPr>
              <a:t>. SBC</a:t>
            </a:r>
            <a:r>
              <a:rPr lang="ko-KR" altLang="en-US" smtClean="0">
                <a:latin typeface="Arial" pitchFamily="34" charset="0"/>
                <a:ea typeface="굴림" pitchFamily="50" charset="-127"/>
                <a:cs typeface="Arial" pitchFamily="34" charset="0"/>
              </a:rPr>
              <a:t>는 중앙 집중식 관리 즉</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단일 위치에서 데스크톱 시스템을 업데이트하거나 패치를 적용하고</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데이터 센터에서 기밀 정보를 보호하는 등 많은 이점을 제공합니다</a:t>
            </a:r>
            <a:r>
              <a:rPr lang="en-US" altLang="ko-KR" smtClean="0">
                <a:latin typeface="Arial" pitchFamily="34" charset="0"/>
                <a:ea typeface="굴림" pitchFamily="50" charset="-127"/>
                <a:cs typeface="Arial" pitchFamily="34" charset="0"/>
              </a:rPr>
              <a:t>.</a:t>
            </a:r>
            <a:endParaRPr lang="en-US" altLang="ko-KR" b="0" smtClean="0">
              <a:latin typeface="Arial" pitchFamily="34" charset="0"/>
              <a:ea typeface="굴림" pitchFamily="50" charset="-127"/>
              <a:cs typeface="Arial" pitchFamily="34" charset="0"/>
            </a:endParaRPr>
          </a:p>
          <a:p>
            <a:r>
              <a:rPr lang="ko-KR" altLang="en-US" smtClean="0">
                <a:latin typeface="Arial" pitchFamily="34" charset="0"/>
                <a:ea typeface="굴림" pitchFamily="50" charset="-127"/>
                <a:cs typeface="Arial" pitchFamily="34" charset="0"/>
              </a:rPr>
              <a:t>그러나 터미널 서비스와 블레이드 </a:t>
            </a:r>
            <a:r>
              <a:rPr lang="en-US" altLang="ko-KR" smtClean="0">
                <a:latin typeface="Arial" pitchFamily="34" charset="0"/>
                <a:ea typeface="굴림" pitchFamily="50" charset="-127"/>
                <a:cs typeface="Arial" pitchFamily="34" charset="0"/>
              </a:rPr>
              <a:t>PC</a:t>
            </a:r>
            <a:r>
              <a:rPr lang="ko-KR" altLang="en-US" smtClean="0">
                <a:latin typeface="Arial" pitchFamily="34" charset="0"/>
                <a:ea typeface="굴림" pitchFamily="50" charset="-127"/>
                <a:cs typeface="Arial" pitchFamily="34" charset="0"/>
              </a:rPr>
              <a:t>를 </a:t>
            </a:r>
            <a:r>
              <a:rPr lang="en-US" altLang="ko-KR" smtClean="0">
                <a:latin typeface="Arial" pitchFamily="34" charset="0"/>
                <a:ea typeface="굴림" pitchFamily="50" charset="-127"/>
                <a:cs typeface="Arial" pitchFamily="34" charset="0"/>
              </a:rPr>
              <a:t>SBC</a:t>
            </a:r>
            <a:r>
              <a:rPr lang="ko-KR" altLang="en-US" smtClean="0">
                <a:latin typeface="Arial" pitchFamily="34" charset="0"/>
                <a:ea typeface="굴림" pitchFamily="50" charset="-127"/>
                <a:cs typeface="Arial" pitchFamily="34" charset="0"/>
              </a:rPr>
              <a:t>의 중요 기술로 활용하는 데에는 한계가 있습니다</a:t>
            </a:r>
            <a:r>
              <a:rPr lang="en-US" altLang="ko-KR" smtClean="0">
                <a:latin typeface="Arial" pitchFamily="34" charset="0"/>
                <a:ea typeface="굴림" pitchFamily="50" charset="-127"/>
                <a:cs typeface="Arial" pitchFamily="34" charset="0"/>
              </a:rPr>
              <a:t>.</a:t>
            </a:r>
            <a:endParaRPr lang="en-US" altLang="ko-KR" b="0" smtClean="0">
              <a:latin typeface="Arial" pitchFamily="34" charset="0"/>
              <a:ea typeface="굴림" pitchFamily="50" charset="-127"/>
              <a:cs typeface="Arial" pitchFamily="34" charset="0"/>
            </a:endParaRPr>
          </a:p>
          <a:p>
            <a:pPr lvl="1"/>
            <a:r>
              <a:rPr lang="en-US" altLang="ko-KR" smtClean="0">
                <a:latin typeface="Arial" pitchFamily="34" charset="0"/>
                <a:ea typeface="굴림" pitchFamily="50" charset="-127"/>
                <a:cs typeface="Arial" pitchFamily="34" charset="0"/>
              </a:rPr>
              <a:t>SBC: </a:t>
            </a:r>
          </a:p>
          <a:p>
            <a:pPr lvl="2"/>
            <a:r>
              <a:rPr lang="en-US" altLang="ko-KR" smtClean="0">
                <a:latin typeface="Arial" pitchFamily="34" charset="0"/>
                <a:ea typeface="굴림" pitchFamily="50" charset="-127"/>
                <a:cs typeface="Arial" pitchFamily="34" charset="0"/>
              </a:rPr>
              <a:t>Citrix Presentation Server</a:t>
            </a:r>
            <a:r>
              <a:rPr lang="ko-KR" altLang="en-US" smtClean="0">
                <a:latin typeface="Arial" pitchFamily="34" charset="0"/>
                <a:ea typeface="굴림" pitchFamily="50" charset="-127"/>
                <a:cs typeface="Arial" pitchFamily="34" charset="0"/>
              </a:rPr>
              <a:t>와 같은 터미널 서비스 솔루션에서는 애플리케이션 사용이 쉽지 않거나 수정이 필요한 경우가 많으며 전혀 실행되지 않는 경우도 있습니다</a:t>
            </a:r>
            <a:r>
              <a:rPr lang="en-US" altLang="ko-KR" smtClean="0">
                <a:latin typeface="Arial" pitchFamily="34" charset="0"/>
                <a:ea typeface="굴림" pitchFamily="50" charset="-127"/>
                <a:cs typeface="Arial" pitchFamily="34" charset="0"/>
              </a:rPr>
              <a:t>.</a:t>
            </a:r>
          </a:p>
          <a:p>
            <a:pPr lvl="2"/>
            <a:r>
              <a:rPr lang="ko-KR" altLang="en-US" smtClean="0">
                <a:latin typeface="Arial" pitchFamily="34" charset="0"/>
                <a:ea typeface="굴림" pitchFamily="50" charset="-127"/>
                <a:cs typeface="Arial" pitchFamily="34" charset="0"/>
              </a:rPr>
              <a:t>애플리케이션을 공유하므로 데스크톱의 안정성이 보장되지 않습니다</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한 시스템의 가동이 중단되면 모든 사용자가 영향을 받게 됩니다</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그리고 시스템을 공유할 수 있는 경우라도 사용자가 아무 정보에나 액세스할 수 있는 위험이 존재합니다</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최종 사용자들은 자신에게 할당된 고유한 데스크톱을 소유하고 바탕 화면이나 테마 등 자신의 </a:t>
            </a:r>
            <a:r>
              <a:rPr lang="en-US" altLang="ko-KR" smtClean="0">
                <a:latin typeface="Arial" pitchFamily="34" charset="0"/>
                <a:ea typeface="굴림" pitchFamily="50" charset="-127"/>
                <a:cs typeface="Arial" pitchFamily="34" charset="0"/>
              </a:rPr>
              <a:t>PC</a:t>
            </a:r>
            <a:r>
              <a:rPr lang="ko-KR" altLang="en-US" smtClean="0">
                <a:latin typeface="Arial" pitchFamily="34" charset="0"/>
                <a:ea typeface="굴림" pitchFamily="50" charset="-127"/>
                <a:cs typeface="Arial" pitchFamily="34" charset="0"/>
              </a:rPr>
              <a:t>를 직접 관리할 수 있기를 바랍니다</a:t>
            </a:r>
            <a:r>
              <a:rPr lang="en-US" altLang="ko-KR" smtClean="0">
                <a:latin typeface="Arial" pitchFamily="34" charset="0"/>
                <a:ea typeface="굴림" pitchFamily="50" charset="-127"/>
                <a:cs typeface="Arial" pitchFamily="34" charset="0"/>
              </a:rPr>
              <a:t>.</a:t>
            </a:r>
          </a:p>
          <a:p>
            <a:pPr lvl="1"/>
            <a:r>
              <a:rPr lang="ko-KR" altLang="en-US" smtClean="0">
                <a:latin typeface="Arial" pitchFamily="34" charset="0"/>
                <a:ea typeface="굴림" pitchFamily="50" charset="-127"/>
                <a:cs typeface="Arial" pitchFamily="34" charset="0"/>
              </a:rPr>
              <a:t>블레이드 </a:t>
            </a:r>
            <a:r>
              <a:rPr lang="en-US" altLang="ko-KR" smtClean="0">
                <a:latin typeface="Arial" pitchFamily="34" charset="0"/>
                <a:ea typeface="굴림" pitchFamily="50" charset="-127"/>
                <a:cs typeface="Arial" pitchFamily="34" charset="0"/>
              </a:rPr>
              <a:t>PC:	</a:t>
            </a:r>
          </a:p>
          <a:p>
            <a:pPr lvl="2"/>
            <a:r>
              <a:rPr lang="ko-KR" altLang="en-US" smtClean="0">
                <a:latin typeface="Arial" pitchFamily="34" charset="0"/>
                <a:ea typeface="굴림" pitchFamily="50" charset="-127"/>
                <a:cs typeface="Arial" pitchFamily="34" charset="0"/>
              </a:rPr>
              <a:t>최종 사용자가 개별 데스크톱을 이용할 수 있는 이점이 있으나 비용이 많이 듭니다</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데이터 센터에서 모든 사용자에 대한 각각의 전용 블레이드를 할당해야 하므로 블레이드 </a:t>
            </a:r>
            <a:r>
              <a:rPr lang="en-US" altLang="ko-KR" smtClean="0">
                <a:latin typeface="Arial" pitchFamily="34" charset="0"/>
                <a:ea typeface="굴림" pitchFamily="50" charset="-127"/>
                <a:cs typeface="Arial" pitchFamily="34" charset="0"/>
              </a:rPr>
              <a:t>PC</a:t>
            </a:r>
            <a:r>
              <a:rPr lang="ko-KR" altLang="en-US" smtClean="0">
                <a:latin typeface="Arial" pitchFamily="34" charset="0"/>
                <a:ea typeface="굴림" pitchFamily="50" charset="-127"/>
                <a:cs typeface="Arial" pitchFamily="34" charset="0"/>
              </a:rPr>
              <a:t>는 </a:t>
            </a:r>
            <a:r>
              <a:rPr lang="en-US" altLang="ko-KR" smtClean="0">
                <a:latin typeface="Arial" pitchFamily="34" charset="0"/>
                <a:ea typeface="굴림" pitchFamily="50" charset="-127"/>
                <a:cs typeface="Arial" pitchFamily="34" charset="0"/>
              </a:rPr>
              <a:t>SBC </a:t>
            </a:r>
            <a:r>
              <a:rPr lang="ko-KR" altLang="en-US" smtClean="0">
                <a:latin typeface="Arial" pitchFamily="34" charset="0"/>
                <a:ea typeface="굴림" pitchFamily="50" charset="-127"/>
                <a:cs typeface="Arial" pitchFamily="34" charset="0"/>
              </a:rPr>
              <a:t>기술로 사용하기에 적합하지 않습니다</a:t>
            </a:r>
            <a:r>
              <a:rPr lang="en-US" altLang="ko-KR" smtClean="0">
                <a:latin typeface="Arial" pitchFamily="34" charset="0"/>
                <a:ea typeface="굴림" pitchFamily="50" charset="-127"/>
                <a:cs typeface="Arial" pitchFamily="34" charset="0"/>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latinLnBrk="0"/>
            <a:fld id="{CC8EB7BE-9F44-4941-A9D4-7452F92CC441}" type="slidenum">
              <a:rPr kumimoji="0" lang="ko-KR" altLang="en-US" sz="1000" b="0" i="1">
                <a:ea typeface="맑은 고딕" pitchFamily="50" charset="-127"/>
              </a:rPr>
              <a:pPr algn="r" latinLnBrk="0"/>
              <a:t>5</a:t>
            </a:fld>
            <a:endParaRPr kumimoji="0" lang="en-US" altLang="ko-KR" sz="1000" b="0" i="1">
              <a:ea typeface="맑은 고딕" pitchFamily="50" charset="-127"/>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altLang="ko-KR" smtClean="0">
                <a:latin typeface="Arial" pitchFamily="34" charset="0"/>
                <a:ea typeface="굴림" pitchFamily="50" charset="-127"/>
                <a:cs typeface="Arial" pitchFamily="34" charset="0"/>
              </a:rPr>
              <a:t>VDI(Virtual Desktop Infrastructure) </a:t>
            </a:r>
            <a:r>
              <a:rPr lang="ko-KR" altLang="en-US" smtClean="0">
                <a:latin typeface="Arial" pitchFamily="34" charset="0"/>
                <a:ea typeface="굴림" pitchFamily="50" charset="-127"/>
                <a:cs typeface="Arial" pitchFamily="34" charset="0"/>
              </a:rPr>
              <a:t>기술 에 대해 설명합니다</a:t>
            </a:r>
            <a:r>
              <a:rPr lang="en-US" altLang="ko-KR" smtClean="0">
                <a:latin typeface="Arial" pitchFamily="34" charset="0"/>
                <a:ea typeface="굴림" pitchFamily="50" charset="-127"/>
                <a:cs typeface="Arial" pitchFamily="34" charset="0"/>
              </a:rPr>
              <a:t>.</a:t>
            </a:r>
            <a:endParaRPr lang="en-US" altLang="ko-KR" b="0" smtClean="0">
              <a:latin typeface="Arial" pitchFamily="34" charset="0"/>
              <a:ea typeface="굴림" pitchFamily="50" charset="-127"/>
              <a:cs typeface="Arial" pitchFamily="34" charset="0"/>
            </a:endParaRPr>
          </a:p>
          <a:p>
            <a:r>
              <a:rPr lang="en-US" altLang="ko-KR" smtClean="0">
                <a:latin typeface="Arial" pitchFamily="34" charset="0"/>
                <a:ea typeface="굴림" pitchFamily="50" charset="-127"/>
                <a:cs typeface="Arial" pitchFamily="34" charset="0"/>
              </a:rPr>
              <a:t>VDI</a:t>
            </a:r>
            <a:r>
              <a:rPr lang="ko-KR" altLang="en-US" smtClean="0">
                <a:latin typeface="Arial" pitchFamily="34" charset="0"/>
                <a:ea typeface="굴림" pitchFamily="50" charset="-127"/>
                <a:cs typeface="Arial" pitchFamily="34" charset="0"/>
              </a:rPr>
              <a:t>는 </a:t>
            </a:r>
            <a:r>
              <a:rPr lang="en-US" altLang="ko-KR" smtClean="0">
                <a:latin typeface="Arial" pitchFamily="34" charset="0"/>
                <a:ea typeface="굴림" pitchFamily="50" charset="-127"/>
                <a:cs typeface="Arial" pitchFamily="34" charset="0"/>
              </a:rPr>
              <a:t>SBC</a:t>
            </a:r>
            <a:r>
              <a:rPr lang="ko-KR" altLang="en-US" smtClean="0">
                <a:latin typeface="Arial" pitchFamily="34" charset="0"/>
                <a:ea typeface="굴림" pitchFamily="50" charset="-127"/>
                <a:cs typeface="Arial" pitchFamily="34" charset="0"/>
              </a:rPr>
              <a:t>의 한 형태이므로 많은 조직에서 </a:t>
            </a:r>
            <a:r>
              <a:rPr lang="en-US" altLang="ko-KR" smtClean="0">
                <a:latin typeface="Arial" pitchFamily="34" charset="0"/>
                <a:ea typeface="굴림" pitchFamily="50" charset="-127"/>
                <a:cs typeface="Arial" pitchFamily="34" charset="0"/>
              </a:rPr>
              <a:t>SBC(</a:t>
            </a:r>
            <a:r>
              <a:rPr lang="ko-KR" altLang="en-US" smtClean="0">
                <a:latin typeface="Arial" pitchFamily="34" charset="0"/>
                <a:ea typeface="굴림" pitchFamily="50" charset="-127"/>
                <a:cs typeface="Arial" pitchFamily="34" charset="0"/>
              </a:rPr>
              <a:t>서버 기반 컴퓨팅</a:t>
            </a:r>
            <a:r>
              <a:rPr lang="en-US" altLang="ko-KR" smtClean="0">
                <a:latin typeface="Arial" pitchFamily="34" charset="0"/>
                <a:ea typeface="굴림" pitchFamily="50" charset="-127"/>
                <a:cs typeface="Arial" pitchFamily="34" charset="0"/>
              </a:rPr>
              <a:t>)</a:t>
            </a:r>
            <a:r>
              <a:rPr lang="ko-KR" altLang="en-US" smtClean="0">
                <a:latin typeface="Arial" pitchFamily="34" charset="0"/>
                <a:ea typeface="굴림" pitchFamily="50" charset="-127"/>
                <a:cs typeface="Arial" pitchFamily="34" charset="0"/>
              </a:rPr>
              <a:t>의 장점을 실현할 수 있습니다</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오히려 </a:t>
            </a:r>
            <a:r>
              <a:rPr lang="en-US" altLang="ko-KR" smtClean="0">
                <a:latin typeface="Arial" pitchFamily="34" charset="0"/>
                <a:ea typeface="굴림" pitchFamily="50" charset="-127"/>
                <a:cs typeface="Arial" pitchFamily="34" charset="0"/>
              </a:rPr>
              <a:t>VDI</a:t>
            </a:r>
            <a:r>
              <a:rPr lang="ko-KR" altLang="en-US" smtClean="0">
                <a:latin typeface="Arial" pitchFamily="34" charset="0"/>
                <a:ea typeface="굴림" pitchFamily="50" charset="-127"/>
                <a:cs typeface="Arial" pitchFamily="34" charset="0"/>
              </a:rPr>
              <a:t>는 데이터 센터에서 데스크톱을 가상화하므로 기존 </a:t>
            </a:r>
            <a:r>
              <a:rPr lang="en-US" altLang="ko-KR" smtClean="0">
                <a:latin typeface="Arial" pitchFamily="34" charset="0"/>
                <a:ea typeface="굴림" pitchFamily="50" charset="-127"/>
                <a:cs typeface="Arial" pitchFamily="34" charset="0"/>
              </a:rPr>
              <a:t>SBC</a:t>
            </a:r>
            <a:r>
              <a:rPr lang="ko-KR" altLang="en-US" smtClean="0">
                <a:latin typeface="Arial" pitchFamily="34" charset="0"/>
                <a:ea typeface="굴림" pitchFamily="50" charset="-127"/>
                <a:cs typeface="Arial" pitchFamily="34" charset="0"/>
              </a:rPr>
              <a:t>에 비해 더욱 뛰어난 효율성을 제공합니다</a:t>
            </a:r>
            <a:r>
              <a:rPr lang="en-US" altLang="ko-KR" smtClean="0">
                <a:latin typeface="Arial" pitchFamily="34" charset="0"/>
                <a:ea typeface="굴림" pitchFamily="50" charset="-127"/>
                <a:cs typeface="Arial" pitchFamily="34" charset="0"/>
              </a:rPr>
              <a:t>. VDI</a:t>
            </a:r>
            <a:r>
              <a:rPr lang="ko-KR" altLang="en-US" smtClean="0">
                <a:latin typeface="Arial" pitchFamily="34" charset="0"/>
                <a:ea typeface="굴림" pitchFamily="50" charset="-127"/>
                <a:cs typeface="Arial" pitchFamily="34" charset="0"/>
              </a:rPr>
              <a:t>는 공유되지 않는 완전히 독립된 데스크톱을 최종 사용자에게 제공합니다</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따라서 애플리케이션 호환성 문제가 발생하지 않습니다</a:t>
            </a:r>
            <a:r>
              <a:rPr lang="en-US" altLang="ko-KR" smtClean="0">
                <a:latin typeface="Arial" pitchFamily="34" charset="0"/>
                <a:ea typeface="굴림" pitchFamily="50" charset="-127"/>
                <a:cs typeface="Arial" pitchFamily="34" charset="0"/>
              </a:rPr>
              <a:t>.</a:t>
            </a:r>
            <a:endParaRPr lang="en-US" altLang="ko-KR" b="0" smtClean="0">
              <a:latin typeface="Arial" pitchFamily="34" charset="0"/>
              <a:ea typeface="굴림" pitchFamily="50" charset="-127"/>
              <a:cs typeface="Arial" pitchFamily="34" charset="0"/>
            </a:endParaRPr>
          </a:p>
          <a:p>
            <a:r>
              <a:rPr lang="en-US" altLang="ko-KR" smtClean="0">
                <a:latin typeface="Arial" pitchFamily="34" charset="0"/>
                <a:ea typeface="굴림" pitchFamily="50" charset="-127"/>
                <a:cs typeface="Arial" pitchFamily="34" charset="0"/>
              </a:rPr>
              <a:t>VDI</a:t>
            </a:r>
            <a:r>
              <a:rPr lang="ko-KR" altLang="en-US" smtClean="0">
                <a:latin typeface="Arial" pitchFamily="34" charset="0"/>
                <a:ea typeface="굴림" pitchFamily="50" charset="-127"/>
                <a:cs typeface="Arial" pitchFamily="34" charset="0"/>
              </a:rPr>
              <a:t>를 고려하고 있는 많은 조직들이 선호하는 공급업체는 </a:t>
            </a:r>
            <a:r>
              <a:rPr lang="en-US" altLang="ko-KR" smtClean="0">
                <a:latin typeface="Arial" pitchFamily="34" charset="0"/>
                <a:ea typeface="굴림" pitchFamily="50" charset="-127"/>
                <a:cs typeface="Arial" pitchFamily="34" charset="0"/>
              </a:rPr>
              <a:t>VMware</a:t>
            </a:r>
            <a:r>
              <a:rPr lang="ko-KR" altLang="en-US" smtClean="0">
                <a:latin typeface="Arial" pitchFamily="34" charset="0"/>
                <a:ea typeface="굴림" pitchFamily="50" charset="-127"/>
                <a:cs typeface="Arial" pitchFamily="34" charset="0"/>
              </a:rPr>
              <a:t>뿐입니다</a:t>
            </a:r>
            <a:r>
              <a:rPr lang="en-US" altLang="ko-KR" smtClean="0">
                <a:latin typeface="Arial" pitchFamily="34" charset="0"/>
                <a:ea typeface="굴림" pitchFamily="50" charset="-127"/>
                <a:cs typeface="Arial" pitchFamily="34" charset="0"/>
              </a:rPr>
              <a:t>. </a:t>
            </a:r>
            <a:r>
              <a:rPr lang="ko-KR" altLang="en-US" smtClean="0">
                <a:latin typeface="Arial" pitchFamily="34" charset="0"/>
                <a:ea typeface="굴림" pitchFamily="50" charset="-127"/>
                <a:cs typeface="Arial" pitchFamily="34" charset="0"/>
              </a:rPr>
              <a:t>그 이유는 다음과 같습니다</a:t>
            </a:r>
            <a:r>
              <a:rPr lang="en-US" altLang="ko-KR" smtClean="0">
                <a:latin typeface="Arial" pitchFamily="34" charset="0"/>
                <a:ea typeface="굴림" pitchFamily="50" charset="-127"/>
                <a:cs typeface="Arial" pitchFamily="34" charset="0"/>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5682" tIns="47841" rIns="95682" bIns="47841" anchor="b"/>
          <a:lstStyle/>
          <a:p>
            <a:pPr algn="r" defTabSz="957263" latinLnBrk="0"/>
            <a:fld id="{973CD73D-13A3-414B-834B-CF2C548E326D}" type="slidenum">
              <a:rPr kumimoji="0" lang="ko-KR" altLang="en-US" sz="1100" b="0" i="1">
                <a:ea typeface="굴림" pitchFamily="50" charset="-127"/>
              </a:rPr>
              <a:pPr algn="r" defTabSz="957263" latinLnBrk="0"/>
              <a:t>6</a:t>
            </a:fld>
            <a:endParaRPr kumimoji="0" lang="en-US" altLang="ko-KR" sz="1100" b="0" i="1">
              <a:ea typeface="굴림" pitchFamily="50" charset="-127"/>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lIns="95682" tIns="47841" rIns="95682" bIns="47841"/>
          <a:lstStyle/>
          <a:p>
            <a:pPr eaLnBrk="1" hangingPunct="1">
              <a:lnSpc>
                <a:spcPct val="90000"/>
              </a:lnSpc>
              <a:buFontTx/>
              <a:buNone/>
            </a:pPr>
            <a:endParaRPr lang="en-US" altLang="ko-KR" sz="800" smtClean="0">
              <a:latin typeface="Arial" pitchFamily="34" charset="0"/>
              <a:ea typeface="굴림" pitchFamily="50" charset="-127"/>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C0AD6D9-0006-438C-AEB5-A1E8594D0413}" type="slidenum">
              <a:rPr lang="ko-KR" altLang="en-US" sz="1000" i="1">
                <a:ea typeface="굴림" pitchFamily="50" charset="-127"/>
              </a:rPr>
              <a:pPr algn="r"/>
              <a:t>7</a:t>
            </a:fld>
            <a:endParaRPr lang="en-US" altLang="ko-KR" sz="1000" i="1">
              <a:ea typeface="굴림" pitchFamily="50" charset="-127"/>
            </a:endParaRPr>
          </a:p>
        </p:txBody>
      </p:sp>
      <p:sp>
        <p:nvSpPr>
          <p:cNvPr id="634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6687AE1-24B4-48B8-800E-9CFA7E6C06B1}" type="slidenum">
              <a:rPr lang="ko-KR" altLang="en-US" sz="1200">
                <a:ea typeface="MS PGothic" pitchFamily="34" charset="-128"/>
              </a:rPr>
              <a:pPr algn="r"/>
              <a:t>7</a:t>
            </a:fld>
            <a:endParaRPr lang="en-US" altLang="ko-KR" sz="1200">
              <a:ea typeface="MS PGothic" pitchFamily="34" charset="-128"/>
            </a:endParaRPr>
          </a:p>
        </p:txBody>
      </p:sp>
      <p:sp>
        <p:nvSpPr>
          <p:cNvPr id="63492" name="Rectangle 2"/>
          <p:cNvSpPr>
            <a:spLocks noGrp="1" noRot="1" noChangeAspect="1" noChangeArrowheads="1" noTextEdit="1"/>
          </p:cNvSpPr>
          <p:nvPr>
            <p:ph type="sldImg"/>
          </p:nvPr>
        </p:nvSpPr>
        <p:spPr>
          <a:xfrm>
            <a:off x="1144588" y="687388"/>
            <a:ext cx="4570412" cy="3427412"/>
          </a:xfrm>
          <a:ln/>
        </p:spPr>
      </p:sp>
      <p:sp>
        <p:nvSpPr>
          <p:cNvPr id="63493" name="Rectangle 3"/>
          <p:cNvSpPr>
            <a:spLocks noGrp="1" noChangeArrowheads="1"/>
          </p:cNvSpPr>
          <p:nvPr>
            <p:ph type="body" idx="1"/>
          </p:nvPr>
        </p:nvSpPr>
        <p:spPr>
          <a:xfrm>
            <a:off x="695325" y="4343400"/>
            <a:ext cx="5699125" cy="4113213"/>
          </a:xfrm>
          <a:noFill/>
          <a:ln/>
        </p:spPr>
        <p:txBody>
          <a:bodyPr lIns="90339" tIns="45170" rIns="90339" bIns="45170"/>
          <a:lstStyle/>
          <a:p>
            <a:pPr marL="115888" indent="-115888" eaLnBrk="1" hangingPunct="1"/>
            <a:endParaRPr lang="en-US" altLang="ja-JP" smtClean="0">
              <a:latin typeface="Arial" pitchFamily="34" charset="0"/>
              <a:ea typeface="ヒラギノ角ゴ Pro W3"/>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6560" tIns="48280" rIns="96560" bIns="48280" anchor="b"/>
          <a:lstStyle/>
          <a:p>
            <a:pPr algn="r" defTabSz="965200"/>
            <a:fld id="{9CE3C0F6-94A6-4D46-A3FD-A1DC6B347859}" type="slidenum">
              <a:rPr lang="en-US" altLang="ko-KR" sz="1000" i="1">
                <a:latin typeface="Myriad Pro"/>
                <a:ea typeface="굴림" pitchFamily="50" charset="-127"/>
              </a:rPr>
              <a:pPr algn="r" defTabSz="965200"/>
              <a:t>8</a:t>
            </a:fld>
            <a:endParaRPr lang="en-US" altLang="ko-KR" sz="1000" i="1">
              <a:latin typeface="Myriad Pro"/>
              <a:ea typeface="굴림" pitchFamily="50" charset="-127"/>
            </a:endParaRPr>
          </a:p>
        </p:txBody>
      </p:sp>
      <p:sp>
        <p:nvSpPr>
          <p:cNvPr id="542723" name="Rectangle 2"/>
          <p:cNvSpPr>
            <a:spLocks noGrp="1" noRot="1" noChangeAspect="1" noChangeArrowheads="1" noTextEdit="1"/>
          </p:cNvSpPr>
          <p:nvPr>
            <p:ph type="sldImg"/>
          </p:nvPr>
        </p:nvSpPr>
        <p:spPr>
          <a:xfrm>
            <a:off x="685800" y="514350"/>
            <a:ext cx="5181600" cy="3886200"/>
          </a:xfrm>
          <a:ln/>
        </p:spPr>
      </p:sp>
      <p:sp>
        <p:nvSpPr>
          <p:cNvPr id="542724" name="Rectangle 3"/>
          <p:cNvSpPr>
            <a:spLocks noGrp="1" noChangeArrowheads="1"/>
          </p:cNvSpPr>
          <p:nvPr>
            <p:ph type="body" idx="1"/>
          </p:nvPr>
        </p:nvSpPr>
        <p:spPr>
          <a:xfrm>
            <a:off x="598488" y="4572000"/>
            <a:ext cx="5956300" cy="4114800"/>
          </a:xfrm>
          <a:noFill/>
          <a:ln/>
        </p:spPr>
        <p:txBody>
          <a:bodyPr lIns="96560" tIns="48280" rIns="96560" bIns="48280"/>
          <a:lstStyle/>
          <a:p>
            <a:pPr eaLnBrk="1" hangingPunct="1"/>
            <a:endParaRPr lang="ko-KR" altLang="ko-KR"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3" tIns="45717" rIns="91433" bIns="45717" anchor="b"/>
          <a:lstStyle/>
          <a:p>
            <a:pPr algn="r"/>
            <a:fld id="{3E254B54-45C5-41D4-AEB6-37DF0D7180E3}" type="slidenum">
              <a:rPr lang="ko-KR" altLang="en-US" sz="1000" i="1">
                <a:ea typeface="굴림" pitchFamily="50" charset="-127"/>
              </a:rPr>
              <a:pPr algn="r"/>
              <a:t>9</a:t>
            </a:fld>
            <a:endParaRPr lang="en-US" altLang="ko-KR" sz="1000" i="1">
              <a:ea typeface="굴림" pitchFamily="50" charset="-127"/>
            </a:endParaRPr>
          </a:p>
        </p:txBody>
      </p:sp>
      <p:sp>
        <p:nvSpPr>
          <p:cNvPr id="64515" name="Rectangle 2"/>
          <p:cNvSpPr>
            <a:spLocks noGrp="1" noRot="1" noChangeAspect="1" noChangeArrowheads="1" noTextEdit="1"/>
          </p:cNvSpPr>
          <p:nvPr>
            <p:ph type="sldImg"/>
          </p:nvPr>
        </p:nvSpPr>
        <p:spPr>
          <a:xfrm>
            <a:off x="685800" y="514350"/>
            <a:ext cx="5181600" cy="3886200"/>
          </a:xfrm>
          <a:ln/>
        </p:spPr>
      </p:sp>
      <p:sp>
        <p:nvSpPr>
          <p:cNvPr id="64516" name="Rectangle 3"/>
          <p:cNvSpPr>
            <a:spLocks noGrp="1" noChangeArrowheads="1"/>
          </p:cNvSpPr>
          <p:nvPr>
            <p:ph type="body" idx="1"/>
          </p:nvPr>
        </p:nvSpPr>
        <p:spPr>
          <a:xfrm>
            <a:off x="598488" y="4572000"/>
            <a:ext cx="5954712" cy="4114800"/>
          </a:xfrm>
          <a:noFill/>
          <a:ln/>
        </p:spPr>
        <p:txBody>
          <a:bodyPr lIns="91433" tIns="45717" rIns="91433" bIns="45717"/>
          <a:lstStyle/>
          <a:p>
            <a:pPr marL="227013" indent="-227013" eaLnBrk="1" hangingPunct="1"/>
            <a:endParaRPr lang="en-US" altLang="ko-KR" smtClean="0">
              <a:latin typeface="Arial" pitchFamily="34" charset="0"/>
              <a:ea typeface="굴림" pitchFamily="50" charset="-127"/>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47522" name="Rectangle 2"/>
          <p:cNvSpPr>
            <a:spLocks noGrp="1" noChangeArrowheads="1"/>
          </p:cNvSpPr>
          <p:nvPr>
            <p:ph type="ctrTitle"/>
          </p:nvPr>
        </p:nvSpPr>
        <p:spPr>
          <a:xfrm>
            <a:off x="2174875" y="2362200"/>
            <a:ext cx="6497638" cy="1470025"/>
          </a:xfrm>
          <a:noFill/>
        </p:spPr>
        <p:txBody>
          <a:bodyPr wrap="square" lIns="91440" rIns="91440"/>
          <a:lstStyle>
            <a:lvl1pPr>
              <a:defRPr sz="3200">
                <a:solidFill>
                  <a:schemeClr val="tx2"/>
                </a:solidFill>
              </a:defRPr>
            </a:lvl1pPr>
          </a:lstStyle>
          <a:p>
            <a:r>
              <a:rPr lang="en-US" smtClean="0"/>
              <a:t>Click to edit Master title style</a:t>
            </a:r>
            <a:endParaRPr lang="en-US"/>
          </a:p>
        </p:txBody>
      </p:sp>
      <p:sp>
        <p:nvSpPr>
          <p:cNvPr id="747523" name="Rectangle 3"/>
          <p:cNvSpPr>
            <a:spLocks noGrp="1" noChangeArrowheads="1"/>
          </p:cNvSpPr>
          <p:nvPr>
            <p:ph type="subTitle" idx="1"/>
          </p:nvPr>
        </p:nvSpPr>
        <p:spPr>
          <a:xfrm>
            <a:off x="3886200" y="4213225"/>
            <a:ext cx="4786313" cy="1752600"/>
          </a:xfrm>
        </p:spPr>
        <p:txBody>
          <a:bodyPr/>
          <a:lstStyle>
            <a:lvl1pPr>
              <a:defRPr b="0">
                <a:solidFill>
                  <a:schemeClr val="tx1"/>
                </a:solidFill>
              </a:defRPr>
            </a:lvl1pPr>
          </a:lstStyle>
          <a:p>
            <a:r>
              <a:rPr lang="en-US" smtClean="0"/>
              <a:t>Click to edit Master subtitle style</a:t>
            </a:r>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595313"/>
            <a:ext cx="1936750" cy="52720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8213" y="595313"/>
            <a:ext cx="5659437" cy="5272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81075" y="595313"/>
            <a:ext cx="4291013" cy="4032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38213" y="1295400"/>
            <a:ext cx="7748587" cy="4572000"/>
          </a:xfrm>
        </p:spPr>
        <p:txBody>
          <a:bodyPr/>
          <a:lstStyle/>
          <a:p>
            <a:pPr lvl="0"/>
            <a:r>
              <a:rPr lang="en-US" noProof="0" smtClean="0"/>
              <a:t>Click icon to add table</a:t>
            </a: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74875" y="2362200"/>
            <a:ext cx="6497638" cy="1470025"/>
          </a:xfrm>
          <a:noFill/>
        </p:spPr>
        <p:txBody>
          <a:bodyPr wrap="square" lIns="91440" rIns="91440"/>
          <a:lstStyle>
            <a:lvl1pPr>
              <a:defRPr sz="32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886200" y="4213225"/>
            <a:ext cx="4786313" cy="1752600"/>
          </a:xfrm>
        </p:spPr>
        <p:txBody>
          <a:bodyPr/>
          <a:lstStyle>
            <a:lvl1pPr>
              <a:defRPr b="0">
                <a:solidFill>
                  <a:schemeClr val="tx1"/>
                </a:solidFill>
              </a:defRPr>
            </a:lvl1pPr>
          </a:lstStyle>
          <a:p>
            <a:r>
              <a:rPr lang="en-US" smtClean="0"/>
              <a:t>Click to edit Master subtitle style</a:t>
            </a:r>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8213" y="1295400"/>
            <a:ext cx="3797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87913" y="1295400"/>
            <a:ext cx="379888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81075" y="595313"/>
            <a:ext cx="4291013" cy="403225"/>
          </a:xfrm>
          <a:prstGeom prst="rect">
            <a:avLst/>
          </a:prstGeom>
          <a:solidFill>
            <a:schemeClr val="bg1"/>
          </a:solidFill>
          <a:ln w="9525">
            <a:noFill/>
            <a:miter lim="800000"/>
            <a:headEnd/>
            <a:tailEnd/>
          </a:ln>
        </p:spPr>
        <p:txBody>
          <a:bodyPr vert="horz" wrap="none" lIns="45720" tIns="45720" rIns="45720" bIns="45720" numCol="1" anchor="ctr" anchorCtr="0" compatLnSpc="1">
            <a:prstTxWarp prst="textNoShape">
              <a:avLst/>
            </a:prstTxWarp>
            <a:spAutoFit/>
          </a:bodyPr>
          <a:lstStyle/>
          <a:p>
            <a:pPr lvl="0"/>
            <a:r>
              <a:rPr lang="en-US" altLang="ko-KR" smtClean="0"/>
              <a:t>Click to edit Master title style</a:t>
            </a:r>
          </a:p>
        </p:txBody>
      </p:sp>
      <p:sp>
        <p:nvSpPr>
          <p:cNvPr id="3075" name="Rectangle 3"/>
          <p:cNvSpPr>
            <a:spLocks noGrp="1" noChangeArrowheads="1"/>
          </p:cNvSpPr>
          <p:nvPr>
            <p:ph type="body" idx="1"/>
          </p:nvPr>
        </p:nvSpPr>
        <p:spPr bwMode="auto">
          <a:xfrm>
            <a:off x="938213" y="1295400"/>
            <a:ext cx="7748587"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ransition>
    <p:strips dir="rd"/>
  </p:transition>
  <p:txStyles>
    <p:titleStyle>
      <a:lvl1pPr algn="l" rtl="0" eaLnBrk="0" fontAlgn="base" hangingPunct="0">
        <a:lnSpc>
          <a:spcPct val="85000"/>
        </a:lnSpc>
        <a:spcBef>
          <a:spcPct val="0"/>
        </a:spcBef>
        <a:spcAft>
          <a:spcPct val="0"/>
        </a:spcAft>
        <a:defRPr sz="2400" b="1">
          <a:solidFill>
            <a:schemeClr val="accent1"/>
          </a:solidFill>
          <a:latin typeface="+mj-lt"/>
          <a:ea typeface="+mj-ea"/>
          <a:cs typeface="+mj-cs"/>
        </a:defRPr>
      </a:lvl1pPr>
      <a:lvl2pPr algn="l" rtl="0" eaLnBrk="0" fontAlgn="base" hangingPunct="0">
        <a:lnSpc>
          <a:spcPct val="85000"/>
        </a:lnSpc>
        <a:spcBef>
          <a:spcPct val="0"/>
        </a:spcBef>
        <a:spcAft>
          <a:spcPct val="0"/>
        </a:spcAft>
        <a:defRPr sz="2400" b="1">
          <a:solidFill>
            <a:schemeClr val="accent1"/>
          </a:solidFill>
          <a:latin typeface="Arial" pitchFamily="27" charset="0"/>
          <a:ea typeface="Arial" pitchFamily="27" charset="0"/>
          <a:cs typeface="Arial" pitchFamily="27" charset="0"/>
        </a:defRPr>
      </a:lvl2pPr>
      <a:lvl3pPr algn="l" rtl="0" eaLnBrk="0" fontAlgn="base" hangingPunct="0">
        <a:lnSpc>
          <a:spcPct val="85000"/>
        </a:lnSpc>
        <a:spcBef>
          <a:spcPct val="0"/>
        </a:spcBef>
        <a:spcAft>
          <a:spcPct val="0"/>
        </a:spcAft>
        <a:defRPr sz="2400" b="1">
          <a:solidFill>
            <a:schemeClr val="accent1"/>
          </a:solidFill>
          <a:latin typeface="Arial" pitchFamily="27" charset="0"/>
          <a:ea typeface="Arial" pitchFamily="27" charset="0"/>
          <a:cs typeface="Arial" pitchFamily="27" charset="0"/>
        </a:defRPr>
      </a:lvl3pPr>
      <a:lvl4pPr algn="l" rtl="0" eaLnBrk="0" fontAlgn="base" hangingPunct="0">
        <a:lnSpc>
          <a:spcPct val="85000"/>
        </a:lnSpc>
        <a:spcBef>
          <a:spcPct val="0"/>
        </a:spcBef>
        <a:spcAft>
          <a:spcPct val="0"/>
        </a:spcAft>
        <a:defRPr sz="2400" b="1">
          <a:solidFill>
            <a:schemeClr val="accent1"/>
          </a:solidFill>
          <a:latin typeface="Arial" pitchFamily="27" charset="0"/>
          <a:ea typeface="Arial" pitchFamily="27" charset="0"/>
          <a:cs typeface="Arial" pitchFamily="27" charset="0"/>
        </a:defRPr>
      </a:lvl4pPr>
      <a:lvl5pPr algn="l" rtl="0" eaLnBrk="0" fontAlgn="base" hangingPunct="0">
        <a:lnSpc>
          <a:spcPct val="85000"/>
        </a:lnSpc>
        <a:spcBef>
          <a:spcPct val="0"/>
        </a:spcBef>
        <a:spcAft>
          <a:spcPct val="0"/>
        </a:spcAft>
        <a:defRPr sz="2400" b="1">
          <a:solidFill>
            <a:schemeClr val="accent1"/>
          </a:solidFill>
          <a:latin typeface="Arial" pitchFamily="27" charset="0"/>
          <a:ea typeface="Arial" pitchFamily="27" charset="0"/>
          <a:cs typeface="Arial" pitchFamily="27" charset="0"/>
        </a:defRPr>
      </a:lvl5pPr>
      <a:lvl6pPr marL="457200" algn="l" rtl="0" eaLnBrk="1" fontAlgn="base" hangingPunct="1">
        <a:lnSpc>
          <a:spcPct val="85000"/>
        </a:lnSpc>
        <a:spcBef>
          <a:spcPct val="0"/>
        </a:spcBef>
        <a:spcAft>
          <a:spcPct val="0"/>
        </a:spcAft>
        <a:defRPr sz="2400" b="1">
          <a:solidFill>
            <a:schemeClr val="accent1"/>
          </a:solidFill>
          <a:latin typeface="Arial" pitchFamily="27" charset="0"/>
          <a:ea typeface="Arial" pitchFamily="27" charset="0"/>
          <a:cs typeface="Arial" pitchFamily="27" charset="0"/>
        </a:defRPr>
      </a:lvl6pPr>
      <a:lvl7pPr marL="914400" algn="l" rtl="0" eaLnBrk="1" fontAlgn="base" hangingPunct="1">
        <a:lnSpc>
          <a:spcPct val="85000"/>
        </a:lnSpc>
        <a:spcBef>
          <a:spcPct val="0"/>
        </a:spcBef>
        <a:spcAft>
          <a:spcPct val="0"/>
        </a:spcAft>
        <a:defRPr sz="2400" b="1">
          <a:solidFill>
            <a:schemeClr val="accent1"/>
          </a:solidFill>
          <a:latin typeface="Arial" pitchFamily="27" charset="0"/>
          <a:ea typeface="Arial" pitchFamily="27" charset="0"/>
          <a:cs typeface="Arial" pitchFamily="27" charset="0"/>
        </a:defRPr>
      </a:lvl7pPr>
      <a:lvl8pPr marL="1371600" algn="l" rtl="0" eaLnBrk="1" fontAlgn="base" hangingPunct="1">
        <a:lnSpc>
          <a:spcPct val="85000"/>
        </a:lnSpc>
        <a:spcBef>
          <a:spcPct val="0"/>
        </a:spcBef>
        <a:spcAft>
          <a:spcPct val="0"/>
        </a:spcAft>
        <a:defRPr sz="2400" b="1">
          <a:solidFill>
            <a:schemeClr val="accent1"/>
          </a:solidFill>
          <a:latin typeface="Arial" pitchFamily="27" charset="0"/>
          <a:ea typeface="Arial" pitchFamily="27" charset="0"/>
          <a:cs typeface="Arial" pitchFamily="27" charset="0"/>
        </a:defRPr>
      </a:lvl8pPr>
      <a:lvl9pPr marL="1828800" algn="l" rtl="0" eaLnBrk="1" fontAlgn="base" hangingPunct="1">
        <a:lnSpc>
          <a:spcPct val="85000"/>
        </a:lnSpc>
        <a:spcBef>
          <a:spcPct val="0"/>
        </a:spcBef>
        <a:spcAft>
          <a:spcPct val="0"/>
        </a:spcAft>
        <a:defRPr sz="2400" b="1">
          <a:solidFill>
            <a:schemeClr val="accent1"/>
          </a:solidFill>
          <a:latin typeface="Arial" pitchFamily="27" charset="0"/>
          <a:ea typeface="Arial" pitchFamily="27" charset="0"/>
          <a:cs typeface="Arial" pitchFamily="27" charset="0"/>
        </a:defRPr>
      </a:lvl9pPr>
    </p:titleStyle>
    <p:bodyStyle>
      <a:lvl1pPr marL="342900" indent="-342900" algn="l" rtl="0" eaLnBrk="0" fontAlgn="base" hangingPunct="0">
        <a:spcBef>
          <a:spcPct val="0"/>
        </a:spcBef>
        <a:spcAft>
          <a:spcPct val="40000"/>
        </a:spcAft>
        <a:buClr>
          <a:schemeClr val="tx2"/>
        </a:buClr>
        <a:buFont typeface="Wingdings 3" pitchFamily="18" charset="2"/>
        <a:buChar char="•"/>
        <a:defRPr sz="2200" b="1">
          <a:solidFill>
            <a:schemeClr val="tx2"/>
          </a:solidFill>
          <a:latin typeface="+mn-lt"/>
          <a:ea typeface="+mn-ea"/>
          <a:cs typeface="+mn-cs"/>
        </a:defRPr>
      </a:lvl1pPr>
      <a:lvl2pPr marL="300038" indent="-298450" algn="l" rtl="0" eaLnBrk="0" fontAlgn="base" hangingPunct="0">
        <a:spcBef>
          <a:spcPct val="0"/>
        </a:spcBef>
        <a:spcAft>
          <a:spcPct val="40000"/>
        </a:spcAft>
        <a:buClr>
          <a:schemeClr val="folHlink"/>
        </a:buClr>
        <a:buSzPct val="75000"/>
        <a:buFont typeface="Wingdings 3" pitchFamily="18" charset="2"/>
        <a:buBlip>
          <a:blip r:embed="rId16"/>
        </a:buBlip>
        <a:defRPr sz="2000">
          <a:solidFill>
            <a:schemeClr val="tx1"/>
          </a:solidFill>
          <a:latin typeface="+mn-lt"/>
          <a:ea typeface="+mn-ea"/>
          <a:cs typeface="+mn-cs"/>
        </a:defRPr>
      </a:lvl2pPr>
      <a:lvl3pPr marL="569913" indent="-268288" algn="l" rtl="0" eaLnBrk="0" fontAlgn="base" hangingPunct="0">
        <a:spcBef>
          <a:spcPct val="0"/>
        </a:spcBef>
        <a:spcAft>
          <a:spcPct val="40000"/>
        </a:spcAft>
        <a:buClr>
          <a:schemeClr val="accent1"/>
        </a:buClr>
        <a:buSzPct val="80000"/>
        <a:buFont typeface="Wingdings" pitchFamily="2" charset="2"/>
        <a:buBlip>
          <a:blip r:embed="rId17"/>
        </a:buBlip>
        <a:defRPr sz="2400">
          <a:solidFill>
            <a:schemeClr val="tx1"/>
          </a:solidFill>
          <a:latin typeface="+mn-lt"/>
          <a:ea typeface="+mn-ea"/>
          <a:cs typeface="+mn-cs"/>
        </a:defRPr>
      </a:lvl3pPr>
      <a:lvl4pPr marL="855663" indent="-284163" algn="l" rtl="0" eaLnBrk="0" fontAlgn="base" hangingPunct="0">
        <a:spcBef>
          <a:spcPct val="0"/>
        </a:spcBef>
        <a:spcAft>
          <a:spcPct val="40000"/>
        </a:spcAft>
        <a:buClr>
          <a:schemeClr val="accent1"/>
        </a:buClr>
        <a:buSzPct val="65000"/>
        <a:buFont typeface="Wingdings" pitchFamily="2" charset="2"/>
        <a:buChar char="p"/>
        <a:defRPr sz="2000">
          <a:solidFill>
            <a:schemeClr val="tx1"/>
          </a:solidFill>
          <a:latin typeface="+mn-lt"/>
          <a:ea typeface="+mn-ea"/>
          <a:cs typeface="+mn-cs"/>
        </a:defRPr>
      </a:lvl4pPr>
      <a:lvl5pPr marL="1141413" indent="-284163" algn="l" rtl="0" eaLnBrk="0" fontAlgn="base" hangingPunct="0">
        <a:spcBef>
          <a:spcPct val="0"/>
        </a:spcBef>
        <a:spcAft>
          <a:spcPct val="40000"/>
        </a:spcAft>
        <a:buClr>
          <a:schemeClr val="accent1"/>
        </a:buClr>
        <a:buSzPct val="65000"/>
        <a:buFont typeface="Wingdings" pitchFamily="2" charset="2"/>
        <a:buChar char="p"/>
        <a:defRPr sz="2000">
          <a:solidFill>
            <a:schemeClr val="tx1"/>
          </a:solidFill>
          <a:latin typeface="+mn-lt"/>
          <a:ea typeface="+mn-ea"/>
          <a:cs typeface="+mn-cs"/>
        </a:defRPr>
      </a:lvl5pPr>
      <a:lvl6pPr marL="1598613" indent="-284163" algn="l" rtl="0" eaLnBrk="1" fontAlgn="base" hangingPunct="1">
        <a:spcBef>
          <a:spcPct val="0"/>
        </a:spcBef>
        <a:spcAft>
          <a:spcPct val="40000"/>
        </a:spcAft>
        <a:buClr>
          <a:schemeClr val="accent1"/>
        </a:buClr>
        <a:buSzPct val="65000"/>
        <a:buFont typeface="Wingdings" pitchFamily="27" charset="2"/>
        <a:buChar char="p"/>
        <a:defRPr>
          <a:solidFill>
            <a:schemeClr val="tx1"/>
          </a:solidFill>
          <a:latin typeface="+mn-lt"/>
          <a:ea typeface="+mn-ea"/>
          <a:cs typeface="+mn-cs"/>
        </a:defRPr>
      </a:lvl6pPr>
      <a:lvl7pPr marL="2055813" indent="-284163" algn="l" rtl="0" eaLnBrk="1" fontAlgn="base" hangingPunct="1">
        <a:spcBef>
          <a:spcPct val="0"/>
        </a:spcBef>
        <a:spcAft>
          <a:spcPct val="40000"/>
        </a:spcAft>
        <a:buClr>
          <a:schemeClr val="accent1"/>
        </a:buClr>
        <a:buSzPct val="65000"/>
        <a:buFont typeface="Wingdings" pitchFamily="27" charset="2"/>
        <a:buChar char="p"/>
        <a:defRPr>
          <a:solidFill>
            <a:schemeClr val="tx1"/>
          </a:solidFill>
          <a:latin typeface="+mn-lt"/>
          <a:ea typeface="+mn-ea"/>
          <a:cs typeface="+mn-cs"/>
        </a:defRPr>
      </a:lvl7pPr>
      <a:lvl8pPr marL="2513013" indent="-284163" algn="l" rtl="0" eaLnBrk="1" fontAlgn="base" hangingPunct="1">
        <a:spcBef>
          <a:spcPct val="0"/>
        </a:spcBef>
        <a:spcAft>
          <a:spcPct val="40000"/>
        </a:spcAft>
        <a:buClr>
          <a:schemeClr val="accent1"/>
        </a:buClr>
        <a:buSzPct val="65000"/>
        <a:buFont typeface="Wingdings" pitchFamily="27" charset="2"/>
        <a:buChar char="p"/>
        <a:defRPr>
          <a:solidFill>
            <a:schemeClr val="tx1"/>
          </a:solidFill>
          <a:latin typeface="+mn-lt"/>
          <a:ea typeface="+mn-ea"/>
          <a:cs typeface="+mn-cs"/>
        </a:defRPr>
      </a:lvl8pPr>
      <a:lvl9pPr marL="2970213" indent="-284163" algn="l" rtl="0" eaLnBrk="1" fontAlgn="base" hangingPunct="1">
        <a:spcBef>
          <a:spcPct val="0"/>
        </a:spcBef>
        <a:spcAft>
          <a:spcPct val="40000"/>
        </a:spcAft>
        <a:buClr>
          <a:schemeClr val="accent1"/>
        </a:buClr>
        <a:buSzPct val="65000"/>
        <a:buFont typeface="Wingdings" pitchFamily="27" charset="2"/>
        <a:buChar char="p"/>
        <a:defRPr>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6.png"/><Relationship Id="rId3" Type="http://schemas.openxmlformats.org/officeDocument/2006/relationships/image" Target="../media/image17.png"/><Relationship Id="rId7" Type="http://schemas.openxmlformats.org/officeDocument/2006/relationships/image" Target="../media/image31.png"/><Relationship Id="rId12" Type="http://schemas.openxmlformats.org/officeDocument/2006/relationships/image" Target="../media/image35.jpe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30.png"/><Relationship Id="rId11" Type="http://schemas.openxmlformats.org/officeDocument/2006/relationships/hyperlink" Target="http://images.google.com/imgres?imgurl=http://phys.kyungwon.ac.kr/internet-class/general-physics99/CH05/IMG/Q5-5.jpg&amp;imgrefurl=http://phys.kyungwon.ac.kr/internet-class/general-physics99/CH05/Ch05.htm&amp;h=220&amp;w=300&amp;sz=16&amp;hl=ko&amp;start=2&amp;um=1&amp;tbnid=etM-RRyn1iOPEM:&amp;tbnh=85&amp;tbnw=116&amp;prev=/images?q=%EC%B4%88%EC%8A%B9%EB%8B%AC&amp;ndsp=20&amp;svnum=10&amp;um=1&amp;hl=ko&amp;lr=&amp;rls=com.microsoft:*&amp;sa=N" TargetMode="External"/><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9.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1.png"/><Relationship Id="rId11" Type="http://schemas.openxmlformats.org/officeDocument/2006/relationships/image" Target="../media/image2.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0.png"/><Relationship Id="rId7"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hyperlink" Target="http://www.vmware.com/download/vi/eval.html"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46.png"/><Relationship Id="rId11" Type="http://schemas.openxmlformats.org/officeDocument/2006/relationships/image" Target="../media/image48.png"/><Relationship Id="rId5" Type="http://schemas.openxmlformats.org/officeDocument/2006/relationships/image" Target="../media/image45.png"/><Relationship Id="rId10" Type="http://schemas.openxmlformats.org/officeDocument/2006/relationships/image" Target="../media/image2.png"/><Relationship Id="rId4" Type="http://schemas.openxmlformats.org/officeDocument/2006/relationships/image" Target="../media/image32.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s>
</file>

<file path=ppt/slides/_rels/slide1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_rels/slide2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61.png"/><Relationship Id="rId7"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7.png"/></Relationships>
</file>

<file path=ppt/slides/_rels/slide2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8.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80.png"/><Relationship Id="rId5" Type="http://schemas.openxmlformats.org/officeDocument/2006/relationships/image" Target="../media/image30.png"/><Relationship Id="rId4" Type="http://schemas.openxmlformats.org/officeDocument/2006/relationships/image" Target="../media/image79.png"/></Relationships>
</file>

<file path=ppt/slides/_rels/slide2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81.png"/><Relationship Id="rId1" Type="http://schemas.openxmlformats.org/officeDocument/2006/relationships/slideLayout" Target="../slideLayouts/slideLayout8.xml"/><Relationship Id="rId5" Type="http://schemas.openxmlformats.org/officeDocument/2006/relationships/image" Target="../media/image75.png"/><Relationship Id="rId4" Type="http://schemas.openxmlformats.org/officeDocument/2006/relationships/image" Target="../media/image74.png"/></Relationships>
</file>

<file path=ppt/slides/_rels/slide25.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2.png"/><Relationship Id="rId7" Type="http://schemas.openxmlformats.org/officeDocument/2006/relationships/image" Target="../media/image85.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84.png"/><Relationship Id="rId5" Type="http://schemas.openxmlformats.org/officeDocument/2006/relationships/image" Target="../media/image76.png"/><Relationship Id="rId4" Type="http://schemas.openxmlformats.org/officeDocument/2006/relationships/image" Target="../media/image83.png"/></Relationships>
</file>

<file path=ppt/slides/_rels/slide26.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89.emf"/><Relationship Id="rId4" Type="http://schemas.openxmlformats.org/officeDocument/2006/relationships/image" Target="../media/image88.emf"/></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91.png"/></Relationships>
</file>

<file path=ppt/slides/_rels/slide2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2.png"/><Relationship Id="rId7" Type="http://schemas.openxmlformats.org/officeDocument/2006/relationships/hyperlink" Target="http://www.rsa.com/company/news/kit/logos/downloads/RSA_Secured_logo.zip" TargetMode="External"/><Relationship Id="rId12" Type="http://schemas.openxmlformats.org/officeDocument/2006/relationships/image" Target="../media/image98.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94.png"/><Relationship Id="rId11" Type="http://schemas.openxmlformats.org/officeDocument/2006/relationships/image" Target="../media/image97.png"/><Relationship Id="rId5" Type="http://schemas.openxmlformats.org/officeDocument/2006/relationships/image" Target="../media/image93.png"/><Relationship Id="rId10" Type="http://schemas.openxmlformats.org/officeDocument/2006/relationships/image" Target="../media/image12.png"/><Relationship Id="rId4" Type="http://schemas.openxmlformats.org/officeDocument/2006/relationships/image" Target="../media/image81.png"/><Relationship Id="rId9" Type="http://schemas.openxmlformats.org/officeDocument/2006/relationships/image" Target="../media/image96.png"/></Relationships>
</file>

<file path=ppt/slides/_rels/slide2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08.jpeg"/><Relationship Id="rId3" Type="http://schemas.openxmlformats.org/officeDocument/2006/relationships/image" Target="../media/image100.png"/><Relationship Id="rId7" Type="http://schemas.openxmlformats.org/officeDocument/2006/relationships/image" Target="../media/image104.png"/><Relationship Id="rId12" Type="http://schemas.openxmlformats.org/officeDocument/2006/relationships/image" Target="../media/image107.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03.png"/><Relationship Id="rId11" Type="http://schemas.openxmlformats.org/officeDocument/2006/relationships/image" Target="../media/image106.png"/><Relationship Id="rId5" Type="http://schemas.openxmlformats.org/officeDocument/2006/relationships/image" Target="../media/image102.png"/><Relationship Id="rId10" Type="http://schemas.openxmlformats.org/officeDocument/2006/relationships/image" Target="../media/image19.png"/><Relationship Id="rId4" Type="http://schemas.openxmlformats.org/officeDocument/2006/relationships/image" Target="../media/image101.png"/><Relationship Id="rId9" Type="http://schemas.openxmlformats.org/officeDocument/2006/relationships/image" Target="../media/image17.png"/><Relationship Id="rId14" Type="http://schemas.openxmlformats.org/officeDocument/2006/relationships/image" Target="../media/image109.png"/></Relationships>
</file>

<file path=ppt/slides/_rels/slide31.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6.png"/><Relationship Id="rId18" Type="http://schemas.openxmlformats.org/officeDocument/2006/relationships/image" Target="../media/image118.png"/><Relationship Id="rId3" Type="http://schemas.openxmlformats.org/officeDocument/2006/relationships/slideLayout" Target="../slideLayouts/slideLayout8.xml"/><Relationship Id="rId7" Type="http://schemas.openxmlformats.org/officeDocument/2006/relationships/image" Target="../media/image113.jpeg"/><Relationship Id="rId12" Type="http://schemas.openxmlformats.org/officeDocument/2006/relationships/image" Target="../media/image115.png"/><Relationship Id="rId17" Type="http://schemas.openxmlformats.org/officeDocument/2006/relationships/image" Target="../media/image107.png"/><Relationship Id="rId2" Type="http://schemas.openxmlformats.org/officeDocument/2006/relationships/tags" Target="../tags/tag2.xml"/><Relationship Id="rId16" Type="http://schemas.openxmlformats.org/officeDocument/2006/relationships/image" Target="../media/image117.png"/><Relationship Id="rId1" Type="http://schemas.openxmlformats.org/officeDocument/2006/relationships/vmlDrawing" Target="../drawings/vmlDrawing2.vml"/><Relationship Id="rId6" Type="http://schemas.openxmlformats.org/officeDocument/2006/relationships/image" Target="../media/image112.png"/><Relationship Id="rId11" Type="http://schemas.openxmlformats.org/officeDocument/2006/relationships/image" Target="../media/image73.png"/><Relationship Id="rId5" Type="http://schemas.openxmlformats.org/officeDocument/2006/relationships/image" Target="../media/image111.png"/><Relationship Id="rId15" Type="http://schemas.openxmlformats.org/officeDocument/2006/relationships/image" Target="../media/image19.png"/><Relationship Id="rId10" Type="http://schemas.openxmlformats.org/officeDocument/2006/relationships/image" Target="../media/image110.png"/><Relationship Id="rId19" Type="http://schemas.openxmlformats.org/officeDocument/2006/relationships/image" Target="../media/image119.jpeg"/><Relationship Id="rId4" Type="http://schemas.openxmlformats.org/officeDocument/2006/relationships/notesSlide" Target="../notesSlides/notesSlide27.xml"/><Relationship Id="rId9" Type="http://schemas.openxmlformats.org/officeDocument/2006/relationships/oleObject" Target="../embeddings/oleObject2.bin"/><Relationship Id="rId1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1.emf"/><Relationship Id="rId3" Type="http://schemas.openxmlformats.org/officeDocument/2006/relationships/notesSlide" Target="../notesSlides/notesSlide6.xml"/><Relationship Id="rId7" Type="http://schemas.openxmlformats.org/officeDocument/2006/relationships/image" Target="../media/image15.png"/><Relationship Id="rId12"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8.xml"/><Relationship Id="rId7" Type="http://schemas.openxmlformats.org/officeDocument/2006/relationships/image" Target="../media/image24.png"/><Relationship Id="rId2"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31.png"/><Relationship Id="rId10" Type="http://schemas.openxmlformats.org/officeDocument/2006/relationships/image" Target="../media/image2.png"/><Relationship Id="rId4" Type="http://schemas.openxmlformats.org/officeDocument/2006/relationships/image" Target="../media/image30.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079500" y="2019300"/>
            <a:ext cx="7086600" cy="1127125"/>
          </a:xfrm>
          <a:noFill/>
        </p:spPr>
        <p:txBody>
          <a:bodyPr/>
          <a:lstStyle/>
          <a:p>
            <a:pPr algn="ctr" eaLnBrk="1" hangingPunct="1"/>
            <a:r>
              <a:rPr lang="ko-KR" altLang="en-US" sz="4000" smtClean="0">
                <a:ea typeface="굴림" pitchFamily="50" charset="-127"/>
              </a:rPr>
              <a:t>기업용 </a:t>
            </a:r>
            <a:r>
              <a:rPr lang="en-US" altLang="ko-KR" sz="4000" smtClean="0">
                <a:ea typeface="굴림" pitchFamily="50" charset="-127"/>
              </a:rPr>
              <a:t>PC</a:t>
            </a:r>
            <a:r>
              <a:rPr lang="ko-KR" altLang="en-US" sz="4000" smtClean="0">
                <a:ea typeface="굴림" pitchFamily="50" charset="-127"/>
              </a:rPr>
              <a:t> 가상화 솔루션 </a:t>
            </a:r>
            <a:r>
              <a:rPr lang="en-US" altLang="ko-KR" sz="4000" smtClean="0">
                <a:ea typeface="굴림" pitchFamily="50" charset="-127"/>
              </a:rPr>
              <a:t>VMware View </a:t>
            </a:r>
            <a:r>
              <a:rPr lang="ko-KR" altLang="en-US" sz="4000" smtClean="0">
                <a:ea typeface="굴림" pitchFamily="50" charset="-127"/>
              </a:rPr>
              <a:t>소개</a:t>
            </a:r>
          </a:p>
        </p:txBody>
      </p:sp>
      <p:sp>
        <p:nvSpPr>
          <p:cNvPr id="9219" name="Rectangle 3"/>
          <p:cNvSpPr>
            <a:spLocks noGrp="1" noChangeArrowheads="1"/>
          </p:cNvSpPr>
          <p:nvPr>
            <p:ph type="subTitle" idx="1"/>
          </p:nvPr>
        </p:nvSpPr>
        <p:spPr>
          <a:xfrm>
            <a:off x="3886200" y="4213225"/>
            <a:ext cx="5026025" cy="1752600"/>
          </a:xfrm>
        </p:spPr>
        <p:txBody>
          <a:bodyPr/>
          <a:lstStyle/>
          <a:p>
            <a:pPr marL="0" indent="0" algn="r" eaLnBrk="1" hangingPunct="1">
              <a:buFont typeface="Wingdings 3" pitchFamily="18" charset="2"/>
              <a:buNone/>
            </a:pPr>
            <a:r>
              <a:rPr lang="ko-KR" altLang="en-US" sz="2000" smtClean="0">
                <a:ea typeface="굴림" pitchFamily="50" charset="-127"/>
              </a:rPr>
              <a:t>신정우 차장</a:t>
            </a:r>
          </a:p>
          <a:p>
            <a:pPr marL="0" indent="0" algn="r" eaLnBrk="1" hangingPunct="1">
              <a:buFont typeface="Wingdings 3" pitchFamily="18" charset="2"/>
              <a:buNone/>
            </a:pPr>
            <a:r>
              <a:rPr lang="ko-KR" altLang="en-US" sz="2000" smtClean="0">
                <a:ea typeface="굴림" pitchFamily="50" charset="-127"/>
              </a:rPr>
              <a:t>시스템 엔지니어</a:t>
            </a:r>
          </a:p>
          <a:p>
            <a:pPr marL="0" indent="0" algn="r" eaLnBrk="1" hangingPunct="1">
              <a:buFont typeface="Wingdings 3" pitchFamily="18" charset="2"/>
              <a:buNone/>
            </a:pPr>
            <a:r>
              <a:rPr lang="en-US" altLang="ko-KR" sz="2000" smtClean="0">
                <a:ea typeface="굴림" pitchFamily="50" charset="-127"/>
              </a:rPr>
              <a:t>VMware Korea</a:t>
            </a:r>
          </a:p>
        </p:txBody>
      </p:sp>
      <p:sp>
        <p:nvSpPr>
          <p:cNvPr id="9220"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297A8295-B880-4AAE-B656-563C330656C8}" type="slidenum">
              <a:rPr kumimoji="0" lang="ko-KR" altLang="en-US" sz="1000" b="0">
                <a:ea typeface="굴림" pitchFamily="50" charset="-127"/>
                <a:cs typeface="Arial" pitchFamily="34" charset="0"/>
              </a:rPr>
              <a:pPr latinLnBrk="0"/>
              <a:t>1</a:t>
            </a:fld>
            <a:endParaRPr kumimoji="0" lang="en-US" altLang="ko-KR" sz="1000" b="0">
              <a:ea typeface="굴림" pitchFamily="50" charset="-127"/>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Rectangle 15365"/>
          <p:cNvPicPr>
            <a:picLocks noChangeAspect="1" noChangeArrowheads="1"/>
          </p:cNvPicPr>
          <p:nvPr/>
        </p:nvPicPr>
        <p:blipFill>
          <a:blip r:embed="rId3" cstate="print"/>
          <a:srcRect/>
          <a:stretch>
            <a:fillRect/>
          </a:stretch>
        </p:blipFill>
        <p:spPr bwMode="auto">
          <a:xfrm>
            <a:off x="3052763" y="2600325"/>
            <a:ext cx="674687" cy="962025"/>
          </a:xfrm>
          <a:prstGeom prst="rect">
            <a:avLst/>
          </a:prstGeom>
          <a:noFill/>
          <a:ln w="9525">
            <a:noFill/>
            <a:miter lim="800000"/>
            <a:headEnd/>
            <a:tailEnd/>
          </a:ln>
        </p:spPr>
      </p:pic>
      <p:pic>
        <p:nvPicPr>
          <p:cNvPr id="194" name="Rectangle 15365"/>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2037" y="2605727"/>
            <a:ext cx="676138" cy="962025"/>
          </a:xfrm>
          <a:prstGeom prst="rect">
            <a:avLst/>
          </a:prstGeom>
          <a:noFill/>
          <a:ln w="9525">
            <a:noFill/>
            <a:miter lim="800000"/>
            <a:headEnd/>
            <a:tailEnd/>
          </a:ln>
        </p:spPr>
      </p:pic>
      <p:sp>
        <p:nvSpPr>
          <p:cNvPr id="17412" name="Rectangle 2"/>
          <p:cNvSpPr>
            <a:spLocks noGrp="1" noChangeArrowheads="1"/>
          </p:cNvSpPr>
          <p:nvPr>
            <p:ph type="title" idx="4294967295"/>
          </p:nvPr>
        </p:nvSpPr>
        <p:spPr>
          <a:xfrm>
            <a:off x="1014413" y="595313"/>
            <a:ext cx="3511550" cy="403225"/>
          </a:xfrm>
        </p:spPr>
        <p:txBody>
          <a:bodyPr/>
          <a:lstStyle/>
          <a:p>
            <a:pPr eaLnBrk="1" hangingPunct="1"/>
            <a:r>
              <a:rPr lang="en-US" altLang="ko-KR" smtClean="0">
                <a:ea typeface="HY울릉도M"/>
                <a:cs typeface="HY울릉도M"/>
              </a:rPr>
              <a:t>VMware DRS with DPM </a:t>
            </a:r>
          </a:p>
        </p:txBody>
      </p:sp>
      <p:sp>
        <p:nvSpPr>
          <p:cNvPr id="130" name="AutoShape 19"/>
          <p:cNvSpPr>
            <a:spLocks noChangeArrowheads="1"/>
          </p:cNvSpPr>
          <p:nvPr/>
        </p:nvSpPr>
        <p:spPr bwMode="auto">
          <a:xfrm>
            <a:off x="4291013" y="1981200"/>
            <a:ext cx="4421187" cy="685800"/>
          </a:xfrm>
          <a:prstGeom prst="roundRect">
            <a:avLst>
              <a:gd name="adj" fmla="val 4995"/>
            </a:avLst>
          </a:prstGeom>
          <a:noFill/>
          <a:ln w="9525" algn="ctr">
            <a:solidFill>
              <a:schemeClr val="bg2"/>
            </a:solidFill>
            <a:round/>
            <a:headEnd/>
            <a:tailEnd/>
          </a:ln>
        </p:spPr>
        <p:txBody>
          <a:bodyPr anchor="ctr"/>
          <a:lstStyle/>
          <a:p>
            <a:pPr marL="300038" lvl="1" indent="-298450">
              <a:spcAft>
                <a:spcPct val="40000"/>
              </a:spcAft>
              <a:buClr>
                <a:schemeClr val="folHlink"/>
              </a:buClr>
              <a:buSzPct val="75000"/>
              <a:buFontTx/>
              <a:buBlip>
                <a:blip r:embed="rId4"/>
              </a:buBlip>
              <a:defRPr/>
            </a:pPr>
            <a:r>
              <a:rPr lang="ko-KR" altLang="en-US" sz="1800" kern="0" dirty="0">
                <a:latin typeface="Futura Bk" pitchFamily="34" charset="0"/>
                <a:ea typeface="HY울릉도M" pitchFamily="18" charset="-127"/>
              </a:rPr>
              <a:t>단일 시스템이 아닌 인프라스트럭처 전반에 대한 사용률 보장 </a:t>
            </a:r>
            <a:r>
              <a:rPr lang="en-US" altLang="ko-KR" sz="1800" kern="0" dirty="0">
                <a:latin typeface="Futura Bk" pitchFamily="34" charset="0"/>
                <a:ea typeface="HY울릉도M" pitchFamily="18" charset="-127"/>
              </a:rPr>
              <a:t>(60~80% &gt;)</a:t>
            </a:r>
          </a:p>
        </p:txBody>
      </p:sp>
      <p:sp>
        <p:nvSpPr>
          <p:cNvPr id="17414" name="AutoShape 20"/>
          <p:cNvSpPr>
            <a:spLocks noChangeArrowheads="1"/>
          </p:cNvSpPr>
          <p:nvPr/>
        </p:nvSpPr>
        <p:spPr bwMode="auto">
          <a:xfrm>
            <a:off x="4302125" y="2806700"/>
            <a:ext cx="4419600" cy="15367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buFont typeface="Wingdings 3" pitchFamily="18" charset="2"/>
              <a:buBlip>
                <a:blip r:embed="rId4"/>
              </a:buBlip>
            </a:pPr>
            <a:r>
              <a:rPr lang="ko-KR" altLang="en-US">
                <a:latin typeface="Futura Bk"/>
                <a:ea typeface="HY울릉도M"/>
                <a:cs typeface="HY울릉도M"/>
              </a:rPr>
              <a:t>가상 머신 실 시간 마이그레이션 시 서비스 레벨에 대한 가용성 보장</a:t>
            </a:r>
            <a:endParaRPr lang="en-US" altLang="ko-KR">
              <a:latin typeface="Futura Bk"/>
              <a:ea typeface="HY울릉도M"/>
              <a:cs typeface="HY울릉도M"/>
            </a:endParaRPr>
          </a:p>
          <a:p>
            <a:pPr marL="230188" lvl="3" indent="-230188">
              <a:buFont typeface="Wingdings 3" pitchFamily="18" charset="2"/>
              <a:buBlip>
                <a:blip r:embed="rId4"/>
              </a:buBlip>
            </a:pPr>
            <a:r>
              <a:rPr lang="ko-KR" altLang="en-US">
                <a:latin typeface="Futura Bk"/>
                <a:ea typeface="HY울릉도M"/>
                <a:cs typeface="HY울릉도M"/>
              </a:rPr>
              <a:t>단일 시스템 자원 부족 시 정책에 따른 부하 분산</a:t>
            </a:r>
            <a:endParaRPr lang="en-US" altLang="ko-KR">
              <a:latin typeface="Futura Bk"/>
              <a:ea typeface="HY울릉도M"/>
              <a:cs typeface="HY울릉도M"/>
            </a:endParaRPr>
          </a:p>
          <a:p>
            <a:pPr marL="230188" lvl="3" indent="-230188">
              <a:buFont typeface="Wingdings 3" pitchFamily="18" charset="2"/>
              <a:buBlip>
                <a:blip r:embed="rId4"/>
              </a:buBlip>
            </a:pPr>
            <a:r>
              <a:rPr lang="ko-KR" altLang="en-US">
                <a:latin typeface="Futura Bk"/>
                <a:ea typeface="HY울릉도M"/>
                <a:cs typeface="HY울릉도M"/>
              </a:rPr>
              <a:t>자원 풀을 이용한 자원 분배</a:t>
            </a:r>
            <a:r>
              <a:rPr lang="en-US" altLang="ko-KR">
                <a:latin typeface="Futura Bk"/>
                <a:ea typeface="HY울릉도M"/>
                <a:cs typeface="HY울릉도M"/>
              </a:rPr>
              <a:t> </a:t>
            </a:r>
          </a:p>
        </p:txBody>
      </p:sp>
      <p:cxnSp>
        <p:nvCxnSpPr>
          <p:cNvPr id="105" name="직선 연결선 104"/>
          <p:cNvCxnSpPr/>
          <p:nvPr/>
        </p:nvCxnSpPr>
        <p:spPr bwMode="auto">
          <a:xfrm flipV="1">
            <a:off x="777875" y="2063750"/>
            <a:ext cx="3200400" cy="0"/>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sp>
        <p:nvSpPr>
          <p:cNvPr id="17416" name="Rectangle 40"/>
          <p:cNvSpPr>
            <a:spLocks noChangeArrowheads="1"/>
          </p:cNvSpPr>
          <p:nvPr/>
        </p:nvSpPr>
        <p:spPr bwMode="auto">
          <a:xfrm>
            <a:off x="422275" y="990600"/>
            <a:ext cx="8416925" cy="533400"/>
          </a:xfrm>
          <a:prstGeom prst="rect">
            <a:avLst/>
          </a:prstGeom>
          <a:solidFill>
            <a:srgbClr val="FFFFFF"/>
          </a:solidFill>
          <a:ln w="9525">
            <a:noFill/>
            <a:miter lim="800000"/>
            <a:headEnd/>
            <a:tailEnd/>
          </a:ln>
        </p:spPr>
        <p:txBody>
          <a:bodyPr/>
          <a:lstStyle/>
          <a:p>
            <a:pPr>
              <a:lnSpc>
                <a:spcPct val="90000"/>
              </a:lnSpc>
            </a:pPr>
            <a:r>
              <a:rPr lang="en-US" altLang="ko-KR" sz="1800" i="1">
                <a:solidFill>
                  <a:schemeClr val="accent1"/>
                </a:solidFill>
                <a:latin typeface="Futura Bk"/>
                <a:ea typeface="HY울릉도M"/>
                <a:cs typeface="HY울릉도M"/>
              </a:rPr>
              <a:t>DRS(Dynamic Resource Scheduler)</a:t>
            </a:r>
            <a:r>
              <a:rPr lang="ko-KR" altLang="en-US" sz="1800" i="1">
                <a:solidFill>
                  <a:schemeClr val="accent1"/>
                </a:solidFill>
                <a:latin typeface="Futura Bk"/>
                <a:ea typeface="HY울릉도M"/>
                <a:cs typeface="HY울릉도M"/>
              </a:rPr>
              <a:t>는 하드웨어 자원을 인프라 전반에 동적으로 할당</a:t>
            </a:r>
            <a:r>
              <a:rPr lang="en-US" altLang="ko-KR" sz="1800" i="1">
                <a:solidFill>
                  <a:schemeClr val="accent1"/>
                </a:solidFill>
                <a:latin typeface="Futura Bk"/>
                <a:ea typeface="HY울릉도M"/>
                <a:cs typeface="HY울릉도M"/>
              </a:rPr>
              <a:t>/</a:t>
            </a:r>
            <a:r>
              <a:rPr lang="ko-KR" altLang="en-US" sz="1800" i="1">
                <a:solidFill>
                  <a:schemeClr val="accent1"/>
                </a:solidFill>
                <a:latin typeface="Futura Bk"/>
                <a:ea typeface="HY울릉도M"/>
                <a:cs typeface="HY울릉도M"/>
              </a:rPr>
              <a:t>관리하는 </a:t>
            </a:r>
            <a:r>
              <a:rPr lang="en-US" altLang="ko-KR" sz="1800" i="1">
                <a:solidFill>
                  <a:schemeClr val="accent1"/>
                </a:solidFill>
                <a:latin typeface="Futura Bk"/>
                <a:ea typeface="HY울릉도M"/>
                <a:cs typeface="HY울릉도M"/>
              </a:rPr>
              <a:t>SOI(Service Oriented Infrastructure)</a:t>
            </a:r>
            <a:r>
              <a:rPr lang="ko-KR" altLang="en-US" sz="1800" i="1">
                <a:solidFill>
                  <a:schemeClr val="accent1"/>
                </a:solidFill>
                <a:latin typeface="Futura Bk"/>
                <a:ea typeface="HY울릉도M"/>
                <a:cs typeface="HY울릉도M"/>
              </a:rPr>
              <a:t>를 구현함으로써 </a:t>
            </a:r>
            <a:r>
              <a:rPr lang="ko-KR" altLang="ko-KR" sz="1800" i="1">
                <a:solidFill>
                  <a:schemeClr val="accent1"/>
                </a:solidFill>
                <a:latin typeface="Futura Bk"/>
                <a:ea typeface="HY울릉도M"/>
                <a:cs typeface="HY울릉도M"/>
              </a:rPr>
              <a:t>비즈니스와 </a:t>
            </a:r>
            <a:r>
              <a:rPr lang="en-US" altLang="ko-KR" sz="1800" i="1">
                <a:solidFill>
                  <a:schemeClr val="accent1"/>
                </a:solidFill>
                <a:latin typeface="Futura Bk"/>
                <a:ea typeface="HY울릉도M"/>
                <a:cs typeface="HY울릉도M"/>
              </a:rPr>
              <a:t> </a:t>
            </a:r>
            <a:r>
              <a:rPr lang="ko-KR" altLang="ko-KR" sz="1800" i="1">
                <a:solidFill>
                  <a:schemeClr val="accent1"/>
                </a:solidFill>
                <a:latin typeface="Futura Bk"/>
                <a:ea typeface="HY울릉도M"/>
                <a:cs typeface="HY울릉도M"/>
              </a:rPr>
              <a:t>IT</a:t>
            </a:r>
            <a:r>
              <a:rPr lang="en-US" altLang="ko-KR" sz="1800" i="1">
                <a:solidFill>
                  <a:schemeClr val="accent1"/>
                </a:solidFill>
                <a:latin typeface="Futura Bk"/>
                <a:ea typeface="HY울릉도M"/>
                <a:cs typeface="HY울릉도M"/>
              </a:rPr>
              <a:t> </a:t>
            </a:r>
            <a:r>
              <a:rPr lang="ko-KR" altLang="en-US" sz="1800" i="1">
                <a:solidFill>
                  <a:schemeClr val="accent1"/>
                </a:solidFill>
                <a:latin typeface="Futura Bk"/>
                <a:ea typeface="HY울릉도M"/>
                <a:cs typeface="HY울릉도M"/>
              </a:rPr>
              <a:t>인프라</a:t>
            </a:r>
            <a:r>
              <a:rPr lang="ko-KR" altLang="ko-KR" sz="1800" i="1">
                <a:solidFill>
                  <a:schemeClr val="accent1"/>
                </a:solidFill>
                <a:latin typeface="Futura Bk"/>
                <a:ea typeface="HY울릉도M"/>
                <a:cs typeface="HY울릉도M"/>
              </a:rPr>
              <a:t>간</a:t>
            </a:r>
            <a:r>
              <a:rPr lang="en-US" altLang="ko-KR" sz="1800" i="1">
                <a:solidFill>
                  <a:schemeClr val="accent1"/>
                </a:solidFill>
                <a:latin typeface="Futura Bk"/>
                <a:ea typeface="HY울릉도M"/>
                <a:cs typeface="HY울릉도M"/>
              </a:rPr>
              <a:t> </a:t>
            </a:r>
            <a:r>
              <a:rPr lang="ko-KR" altLang="en-US" sz="1800" i="1">
                <a:solidFill>
                  <a:schemeClr val="accent1"/>
                </a:solidFill>
                <a:latin typeface="Futura Bk"/>
                <a:ea typeface="HY울릉도M"/>
                <a:cs typeface="HY울릉도M"/>
              </a:rPr>
              <a:t>최적화 보장</a:t>
            </a:r>
            <a:endParaRPr lang="en-US" altLang="ko-KR" sz="1800" i="1">
              <a:solidFill>
                <a:schemeClr val="accent1"/>
              </a:solidFill>
              <a:latin typeface="Futura Bk"/>
              <a:ea typeface="HY울릉도M"/>
              <a:cs typeface="HY울릉도M"/>
            </a:endParaRPr>
          </a:p>
        </p:txBody>
      </p:sp>
      <p:grpSp>
        <p:nvGrpSpPr>
          <p:cNvPr id="17417" name="그룹 248"/>
          <p:cNvGrpSpPr>
            <a:grpSpLocks/>
          </p:cNvGrpSpPr>
          <p:nvPr/>
        </p:nvGrpSpPr>
        <p:grpSpPr bwMode="auto">
          <a:xfrm>
            <a:off x="1730375" y="4586288"/>
            <a:ext cx="966788" cy="990600"/>
            <a:chOff x="1981200" y="4876800"/>
            <a:chExt cx="1047750" cy="990600"/>
          </a:xfrm>
        </p:grpSpPr>
        <p:pic>
          <p:nvPicPr>
            <p:cNvPr id="17476" name="Picture 6" descr="ICON_Blade16way_NoShadow_Q2"/>
            <p:cNvPicPr>
              <a:picLocks noChangeAspect="1" noChangeArrowheads="1"/>
            </p:cNvPicPr>
            <p:nvPr/>
          </p:nvPicPr>
          <p:blipFill>
            <a:blip r:embed="rId5" cstate="print"/>
            <a:srcRect/>
            <a:stretch>
              <a:fillRect/>
            </a:stretch>
          </p:blipFill>
          <p:spPr bwMode="auto">
            <a:xfrm>
              <a:off x="1981200" y="5105400"/>
              <a:ext cx="1047750" cy="762000"/>
            </a:xfrm>
            <a:prstGeom prst="rect">
              <a:avLst/>
            </a:prstGeom>
            <a:noFill/>
            <a:ln w="9525">
              <a:noFill/>
              <a:miter lim="800000"/>
              <a:headEnd/>
              <a:tailEnd/>
            </a:ln>
          </p:spPr>
        </p:pic>
        <p:pic>
          <p:nvPicPr>
            <p:cNvPr id="17477" name="Picture 6" descr="ICON_Blade16way_NoShadow_Q2"/>
            <p:cNvPicPr>
              <a:picLocks noChangeAspect="1" noChangeArrowheads="1"/>
            </p:cNvPicPr>
            <p:nvPr/>
          </p:nvPicPr>
          <p:blipFill>
            <a:blip r:embed="rId5" cstate="print"/>
            <a:srcRect/>
            <a:stretch>
              <a:fillRect/>
            </a:stretch>
          </p:blipFill>
          <p:spPr bwMode="auto">
            <a:xfrm>
              <a:off x="1981200" y="4876800"/>
              <a:ext cx="1047750" cy="762000"/>
            </a:xfrm>
            <a:prstGeom prst="rect">
              <a:avLst/>
            </a:prstGeom>
            <a:noFill/>
            <a:ln w="9525">
              <a:noFill/>
              <a:miter lim="800000"/>
              <a:headEnd/>
              <a:tailEnd/>
            </a:ln>
          </p:spPr>
        </p:pic>
      </p:grpSp>
      <p:grpSp>
        <p:nvGrpSpPr>
          <p:cNvPr id="17418" name="그룹 94"/>
          <p:cNvGrpSpPr>
            <a:grpSpLocks/>
          </p:cNvGrpSpPr>
          <p:nvPr/>
        </p:nvGrpSpPr>
        <p:grpSpPr bwMode="auto">
          <a:xfrm>
            <a:off x="1681163" y="4727575"/>
            <a:ext cx="1033462" cy="631825"/>
            <a:chOff x="2098875" y="5017625"/>
            <a:chExt cx="1118718" cy="631825"/>
          </a:xfrm>
        </p:grpSpPr>
        <p:pic>
          <p:nvPicPr>
            <p:cNvPr id="17474" name="Picture 33" descr="ICON_1Storage_NoShadow_Q207"/>
            <p:cNvPicPr>
              <a:picLocks noChangeAspect="1" noChangeArrowheads="1"/>
            </p:cNvPicPr>
            <p:nvPr/>
          </p:nvPicPr>
          <p:blipFill>
            <a:blip r:embed="rId6" cstate="print"/>
            <a:srcRect/>
            <a:stretch>
              <a:fillRect/>
            </a:stretch>
          </p:blipFill>
          <p:spPr bwMode="auto">
            <a:xfrm>
              <a:off x="2643850" y="5017625"/>
              <a:ext cx="573743" cy="631825"/>
            </a:xfrm>
            <a:prstGeom prst="rect">
              <a:avLst/>
            </a:prstGeom>
            <a:noFill/>
            <a:ln w="9525">
              <a:noFill/>
              <a:miter lim="800000"/>
              <a:headEnd/>
              <a:tailEnd/>
            </a:ln>
          </p:spPr>
        </p:pic>
        <p:pic>
          <p:nvPicPr>
            <p:cNvPr id="17475" name="Picture 33" descr="ICON_1Storage_NoShadow_Q207"/>
            <p:cNvPicPr>
              <a:picLocks noChangeAspect="1" noChangeArrowheads="1"/>
            </p:cNvPicPr>
            <p:nvPr/>
          </p:nvPicPr>
          <p:blipFill>
            <a:blip r:embed="rId6" cstate="print"/>
            <a:srcRect/>
            <a:stretch>
              <a:fillRect/>
            </a:stretch>
          </p:blipFill>
          <p:spPr bwMode="auto">
            <a:xfrm>
              <a:off x="2098875" y="5017625"/>
              <a:ext cx="573743" cy="631825"/>
            </a:xfrm>
            <a:prstGeom prst="rect">
              <a:avLst/>
            </a:prstGeom>
            <a:noFill/>
            <a:ln w="9525">
              <a:noFill/>
              <a:miter lim="800000"/>
              <a:headEnd/>
              <a:tailEnd/>
            </a:ln>
          </p:spPr>
        </p:pic>
      </p:grpSp>
      <p:cxnSp>
        <p:nvCxnSpPr>
          <p:cNvPr id="17419" name="직선 연결선 108"/>
          <p:cNvCxnSpPr>
            <a:cxnSpLocks noChangeShapeType="1"/>
          </p:cNvCxnSpPr>
          <p:nvPr/>
        </p:nvCxnSpPr>
        <p:spPr bwMode="auto">
          <a:xfrm rot="16200000" flipV="1">
            <a:off x="1069975" y="3392488"/>
            <a:ext cx="306388" cy="646112"/>
          </a:xfrm>
          <a:prstGeom prst="line">
            <a:avLst/>
          </a:prstGeom>
          <a:noFill/>
          <a:ln w="12700" algn="ctr">
            <a:solidFill>
              <a:srgbClr val="FFC000"/>
            </a:solidFill>
            <a:round/>
            <a:headEnd/>
            <a:tailEnd/>
          </a:ln>
        </p:spPr>
      </p:cxnSp>
      <p:cxnSp>
        <p:nvCxnSpPr>
          <p:cNvPr id="17420" name="직선 연결선 109"/>
          <p:cNvCxnSpPr>
            <a:cxnSpLocks noChangeShapeType="1"/>
          </p:cNvCxnSpPr>
          <p:nvPr/>
        </p:nvCxnSpPr>
        <p:spPr bwMode="auto">
          <a:xfrm rot="5400000" flipH="1" flipV="1">
            <a:off x="1470819" y="3637756"/>
            <a:ext cx="306388" cy="155575"/>
          </a:xfrm>
          <a:prstGeom prst="line">
            <a:avLst/>
          </a:prstGeom>
          <a:noFill/>
          <a:ln w="12700" algn="ctr">
            <a:solidFill>
              <a:srgbClr val="FFC000"/>
            </a:solidFill>
            <a:round/>
            <a:headEnd/>
            <a:tailEnd/>
          </a:ln>
        </p:spPr>
      </p:cxnSp>
      <p:cxnSp>
        <p:nvCxnSpPr>
          <p:cNvPr id="17421" name="직선 연결선 112"/>
          <p:cNvCxnSpPr>
            <a:cxnSpLocks noChangeShapeType="1"/>
          </p:cNvCxnSpPr>
          <p:nvPr/>
        </p:nvCxnSpPr>
        <p:spPr bwMode="auto">
          <a:xfrm rot="5400000" flipH="1" flipV="1">
            <a:off x="1871663" y="3236912"/>
            <a:ext cx="306388" cy="957263"/>
          </a:xfrm>
          <a:prstGeom prst="line">
            <a:avLst/>
          </a:prstGeom>
          <a:noFill/>
          <a:ln w="12700" algn="ctr">
            <a:solidFill>
              <a:srgbClr val="FFC000"/>
            </a:solidFill>
            <a:round/>
            <a:headEnd/>
            <a:tailEnd/>
          </a:ln>
        </p:spPr>
      </p:cxnSp>
      <p:cxnSp>
        <p:nvCxnSpPr>
          <p:cNvPr id="17422" name="직선 연결선 115"/>
          <p:cNvCxnSpPr>
            <a:cxnSpLocks noChangeShapeType="1"/>
          </p:cNvCxnSpPr>
          <p:nvPr/>
        </p:nvCxnSpPr>
        <p:spPr bwMode="auto">
          <a:xfrm rot="5400000" flipH="1" flipV="1">
            <a:off x="2272506" y="2836069"/>
            <a:ext cx="306388" cy="1758950"/>
          </a:xfrm>
          <a:prstGeom prst="line">
            <a:avLst/>
          </a:prstGeom>
          <a:noFill/>
          <a:ln w="12700" algn="ctr">
            <a:solidFill>
              <a:srgbClr val="FFC000"/>
            </a:solidFill>
            <a:round/>
            <a:headEnd/>
            <a:tailEnd/>
          </a:ln>
        </p:spPr>
      </p:cxnSp>
      <p:cxnSp>
        <p:nvCxnSpPr>
          <p:cNvPr id="17423" name="직선 연결선 118"/>
          <p:cNvCxnSpPr>
            <a:cxnSpLocks noChangeShapeType="1"/>
          </p:cNvCxnSpPr>
          <p:nvPr/>
        </p:nvCxnSpPr>
        <p:spPr bwMode="auto">
          <a:xfrm rot="16200000" flipV="1">
            <a:off x="1641475" y="2820988"/>
            <a:ext cx="306388" cy="1789112"/>
          </a:xfrm>
          <a:prstGeom prst="line">
            <a:avLst/>
          </a:prstGeom>
          <a:noFill/>
          <a:ln w="12700" algn="ctr">
            <a:solidFill>
              <a:srgbClr val="FFC000"/>
            </a:solidFill>
            <a:round/>
            <a:headEnd/>
            <a:tailEnd/>
          </a:ln>
        </p:spPr>
      </p:cxnSp>
      <p:cxnSp>
        <p:nvCxnSpPr>
          <p:cNvPr id="17424" name="직선 연결선 122"/>
          <p:cNvCxnSpPr>
            <a:cxnSpLocks noChangeShapeType="1"/>
          </p:cNvCxnSpPr>
          <p:nvPr/>
        </p:nvCxnSpPr>
        <p:spPr bwMode="auto">
          <a:xfrm rot="16200000" flipV="1">
            <a:off x="2042319" y="3221831"/>
            <a:ext cx="306388" cy="987425"/>
          </a:xfrm>
          <a:prstGeom prst="line">
            <a:avLst/>
          </a:prstGeom>
          <a:noFill/>
          <a:ln w="12700" algn="ctr">
            <a:solidFill>
              <a:srgbClr val="FFC000"/>
            </a:solidFill>
            <a:round/>
            <a:headEnd/>
            <a:tailEnd/>
          </a:ln>
        </p:spPr>
      </p:cxnSp>
      <p:cxnSp>
        <p:nvCxnSpPr>
          <p:cNvPr id="17425" name="직선 연결선 94"/>
          <p:cNvCxnSpPr>
            <a:cxnSpLocks noChangeShapeType="1"/>
          </p:cNvCxnSpPr>
          <p:nvPr/>
        </p:nvCxnSpPr>
        <p:spPr bwMode="auto">
          <a:xfrm rot="16200000" flipV="1">
            <a:off x="2443163" y="3622675"/>
            <a:ext cx="306388" cy="185737"/>
          </a:xfrm>
          <a:prstGeom prst="line">
            <a:avLst/>
          </a:prstGeom>
          <a:noFill/>
          <a:ln w="12700" algn="ctr">
            <a:solidFill>
              <a:srgbClr val="FFC000"/>
            </a:solidFill>
            <a:round/>
            <a:headEnd/>
            <a:tailEnd/>
          </a:ln>
        </p:spPr>
      </p:cxnSp>
      <p:pic>
        <p:nvPicPr>
          <p:cNvPr id="17426" name="Picture 21" descr="Network_icon"/>
          <p:cNvPicPr>
            <a:picLocks noChangeAspect="1" noChangeArrowheads="1"/>
          </p:cNvPicPr>
          <p:nvPr/>
        </p:nvPicPr>
        <p:blipFill>
          <a:blip r:embed="rId7" cstate="print"/>
          <a:srcRect/>
          <a:stretch>
            <a:fillRect/>
          </a:stretch>
        </p:blipFill>
        <p:spPr bwMode="auto">
          <a:xfrm rot="1488864">
            <a:off x="1381125" y="3841750"/>
            <a:ext cx="534988" cy="600075"/>
          </a:xfrm>
          <a:prstGeom prst="rect">
            <a:avLst/>
          </a:prstGeom>
          <a:noFill/>
          <a:ln w="9525">
            <a:noFill/>
            <a:miter lim="800000"/>
            <a:headEnd/>
            <a:tailEnd/>
          </a:ln>
        </p:spPr>
      </p:pic>
      <p:pic>
        <p:nvPicPr>
          <p:cNvPr id="17427" name="Picture 21" descr="Network_icon"/>
          <p:cNvPicPr>
            <a:picLocks noChangeAspect="1" noChangeArrowheads="1"/>
          </p:cNvPicPr>
          <p:nvPr/>
        </p:nvPicPr>
        <p:blipFill>
          <a:blip r:embed="rId7" cstate="print"/>
          <a:srcRect/>
          <a:stretch>
            <a:fillRect/>
          </a:stretch>
        </p:blipFill>
        <p:spPr bwMode="auto">
          <a:xfrm rot="1488864">
            <a:off x="2436813" y="3841750"/>
            <a:ext cx="534987" cy="600075"/>
          </a:xfrm>
          <a:prstGeom prst="rect">
            <a:avLst/>
          </a:prstGeom>
          <a:noFill/>
          <a:ln w="9525">
            <a:noFill/>
            <a:miter lim="800000"/>
            <a:headEnd/>
            <a:tailEnd/>
          </a:ln>
        </p:spPr>
      </p:pic>
      <p:pic>
        <p:nvPicPr>
          <p:cNvPr id="17428" name="Rectangle 15365"/>
          <p:cNvPicPr>
            <a:picLocks noChangeAspect="1" noChangeArrowheads="1"/>
          </p:cNvPicPr>
          <p:nvPr/>
        </p:nvPicPr>
        <p:blipFill>
          <a:blip r:embed="rId3" cstate="print"/>
          <a:srcRect/>
          <a:stretch>
            <a:fillRect/>
          </a:stretch>
        </p:blipFill>
        <p:spPr bwMode="auto">
          <a:xfrm>
            <a:off x="831850" y="2600325"/>
            <a:ext cx="676275" cy="962025"/>
          </a:xfrm>
          <a:prstGeom prst="rect">
            <a:avLst/>
          </a:prstGeom>
          <a:noFill/>
          <a:ln w="9525">
            <a:noFill/>
            <a:miter lim="800000"/>
            <a:headEnd/>
            <a:tailEnd/>
          </a:ln>
        </p:spPr>
      </p:pic>
      <p:pic>
        <p:nvPicPr>
          <p:cNvPr id="17429" name="Rectangle 676884"/>
          <p:cNvPicPr>
            <a:picLocks noChangeAspect="1" noChangeArrowheads="1"/>
          </p:cNvPicPr>
          <p:nvPr/>
        </p:nvPicPr>
        <p:blipFill>
          <a:blip r:embed="rId8" cstate="print"/>
          <a:srcRect/>
          <a:stretch>
            <a:fillRect/>
          </a:stretch>
        </p:blipFill>
        <p:spPr bwMode="auto">
          <a:xfrm>
            <a:off x="844550" y="2503488"/>
            <a:ext cx="506413" cy="417512"/>
          </a:xfrm>
          <a:prstGeom prst="rect">
            <a:avLst/>
          </a:prstGeom>
          <a:noFill/>
          <a:ln w="9525">
            <a:noFill/>
            <a:miter lim="800000"/>
            <a:headEnd/>
            <a:tailEnd/>
          </a:ln>
        </p:spPr>
      </p:pic>
      <p:pic>
        <p:nvPicPr>
          <p:cNvPr id="17430" name="Rectangle 15365"/>
          <p:cNvPicPr>
            <a:picLocks noChangeAspect="1" noChangeArrowheads="1"/>
          </p:cNvPicPr>
          <p:nvPr/>
        </p:nvPicPr>
        <p:blipFill>
          <a:blip r:embed="rId3" cstate="print"/>
          <a:srcRect/>
          <a:stretch>
            <a:fillRect/>
          </a:stretch>
        </p:blipFill>
        <p:spPr bwMode="auto">
          <a:xfrm>
            <a:off x="1571625" y="2600325"/>
            <a:ext cx="676275" cy="962025"/>
          </a:xfrm>
          <a:prstGeom prst="rect">
            <a:avLst/>
          </a:prstGeom>
          <a:noFill/>
          <a:ln w="9525">
            <a:noFill/>
            <a:miter lim="800000"/>
            <a:headEnd/>
            <a:tailEnd/>
          </a:ln>
        </p:spPr>
      </p:pic>
      <p:pic>
        <p:nvPicPr>
          <p:cNvPr id="17431" name="Rectangle 676884"/>
          <p:cNvPicPr>
            <a:picLocks noChangeAspect="1" noChangeArrowheads="1"/>
          </p:cNvPicPr>
          <p:nvPr/>
        </p:nvPicPr>
        <p:blipFill>
          <a:blip r:embed="rId8" cstate="print"/>
          <a:srcRect/>
          <a:stretch>
            <a:fillRect/>
          </a:stretch>
        </p:blipFill>
        <p:spPr bwMode="auto">
          <a:xfrm>
            <a:off x="1584325" y="2503488"/>
            <a:ext cx="506413" cy="417512"/>
          </a:xfrm>
          <a:prstGeom prst="rect">
            <a:avLst/>
          </a:prstGeom>
          <a:noFill/>
          <a:ln w="9525">
            <a:noFill/>
            <a:miter lim="800000"/>
            <a:headEnd/>
            <a:tailEnd/>
          </a:ln>
        </p:spPr>
      </p:pic>
      <p:pic>
        <p:nvPicPr>
          <p:cNvPr id="17432" name="Rectangle 15365"/>
          <p:cNvPicPr>
            <a:picLocks noChangeAspect="1" noChangeArrowheads="1"/>
          </p:cNvPicPr>
          <p:nvPr/>
        </p:nvPicPr>
        <p:blipFill>
          <a:blip r:embed="rId3" cstate="print"/>
          <a:srcRect/>
          <a:stretch>
            <a:fillRect/>
          </a:stretch>
        </p:blipFill>
        <p:spPr bwMode="auto">
          <a:xfrm>
            <a:off x="2312988" y="2600325"/>
            <a:ext cx="674687" cy="962025"/>
          </a:xfrm>
          <a:prstGeom prst="rect">
            <a:avLst/>
          </a:prstGeom>
          <a:noFill/>
          <a:ln w="9525">
            <a:noFill/>
            <a:miter lim="800000"/>
            <a:headEnd/>
            <a:tailEnd/>
          </a:ln>
        </p:spPr>
      </p:pic>
      <p:pic>
        <p:nvPicPr>
          <p:cNvPr id="17433" name="Rectangle 676884"/>
          <p:cNvPicPr>
            <a:picLocks noChangeAspect="1" noChangeArrowheads="1"/>
          </p:cNvPicPr>
          <p:nvPr/>
        </p:nvPicPr>
        <p:blipFill>
          <a:blip r:embed="rId8" cstate="print"/>
          <a:srcRect/>
          <a:stretch>
            <a:fillRect/>
          </a:stretch>
        </p:blipFill>
        <p:spPr bwMode="auto">
          <a:xfrm>
            <a:off x="2324100" y="2503488"/>
            <a:ext cx="506413" cy="417512"/>
          </a:xfrm>
          <a:prstGeom prst="rect">
            <a:avLst/>
          </a:prstGeom>
          <a:noFill/>
          <a:ln w="9525">
            <a:noFill/>
            <a:miter lim="800000"/>
            <a:headEnd/>
            <a:tailEnd/>
          </a:ln>
        </p:spPr>
      </p:pic>
      <p:cxnSp>
        <p:nvCxnSpPr>
          <p:cNvPr id="17434" name="직선 연결선 94"/>
          <p:cNvCxnSpPr>
            <a:cxnSpLocks noChangeShapeType="1"/>
          </p:cNvCxnSpPr>
          <p:nvPr/>
        </p:nvCxnSpPr>
        <p:spPr bwMode="auto">
          <a:xfrm rot="5400000" flipH="1" flipV="1">
            <a:off x="2844006" y="3407569"/>
            <a:ext cx="306388" cy="615950"/>
          </a:xfrm>
          <a:prstGeom prst="line">
            <a:avLst/>
          </a:prstGeom>
          <a:noFill/>
          <a:ln w="12700" algn="ctr">
            <a:solidFill>
              <a:srgbClr val="FFC000"/>
            </a:solidFill>
            <a:round/>
            <a:headEnd/>
            <a:tailEnd/>
          </a:ln>
        </p:spPr>
      </p:cxnSp>
      <p:cxnSp>
        <p:nvCxnSpPr>
          <p:cNvPr id="17435" name="직선 연결선 94"/>
          <p:cNvCxnSpPr>
            <a:cxnSpLocks noChangeShapeType="1"/>
          </p:cNvCxnSpPr>
          <p:nvPr/>
        </p:nvCxnSpPr>
        <p:spPr bwMode="auto">
          <a:xfrm rot="16200000" flipV="1">
            <a:off x="1662906" y="4250532"/>
            <a:ext cx="322263" cy="349250"/>
          </a:xfrm>
          <a:prstGeom prst="line">
            <a:avLst/>
          </a:prstGeom>
          <a:noFill/>
          <a:ln w="12700" algn="ctr">
            <a:solidFill>
              <a:srgbClr val="FFC000"/>
            </a:solidFill>
            <a:round/>
            <a:headEnd/>
            <a:tailEnd/>
          </a:ln>
        </p:spPr>
      </p:cxnSp>
      <p:cxnSp>
        <p:nvCxnSpPr>
          <p:cNvPr id="17436" name="직선 연결선 94"/>
          <p:cNvCxnSpPr>
            <a:cxnSpLocks noChangeShapeType="1"/>
          </p:cNvCxnSpPr>
          <p:nvPr/>
        </p:nvCxnSpPr>
        <p:spPr bwMode="auto">
          <a:xfrm rot="5400000" flipH="1" flipV="1">
            <a:off x="2234406" y="4028282"/>
            <a:ext cx="322263" cy="793750"/>
          </a:xfrm>
          <a:prstGeom prst="line">
            <a:avLst/>
          </a:prstGeom>
          <a:noFill/>
          <a:ln w="12700" algn="ctr">
            <a:solidFill>
              <a:srgbClr val="FFC000"/>
            </a:solidFill>
            <a:round/>
            <a:headEnd/>
            <a:tailEnd/>
          </a:ln>
        </p:spPr>
      </p:cxnSp>
      <p:cxnSp>
        <p:nvCxnSpPr>
          <p:cNvPr id="103" name="직선 연결선 102"/>
          <p:cNvCxnSpPr/>
          <p:nvPr/>
        </p:nvCxnSpPr>
        <p:spPr bwMode="auto">
          <a:xfrm rot="5400000" flipH="1" flipV="1">
            <a:off x="3613944" y="2145507"/>
            <a:ext cx="142875" cy="1587"/>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17438" name="Rectangle 676884"/>
          <p:cNvPicPr>
            <a:picLocks noChangeAspect="1" noChangeArrowheads="1"/>
          </p:cNvPicPr>
          <p:nvPr/>
        </p:nvPicPr>
        <p:blipFill>
          <a:blip r:embed="rId8" cstate="print"/>
          <a:srcRect/>
          <a:stretch>
            <a:fillRect/>
          </a:stretch>
        </p:blipFill>
        <p:spPr bwMode="auto">
          <a:xfrm>
            <a:off x="3063875" y="2503488"/>
            <a:ext cx="508000" cy="417512"/>
          </a:xfrm>
          <a:prstGeom prst="rect">
            <a:avLst/>
          </a:prstGeom>
          <a:noFill/>
          <a:ln w="9525">
            <a:noFill/>
            <a:miter lim="800000"/>
            <a:headEnd/>
            <a:tailEnd/>
          </a:ln>
        </p:spPr>
      </p:pic>
      <p:grpSp>
        <p:nvGrpSpPr>
          <p:cNvPr id="4" name="그룹 192"/>
          <p:cNvGrpSpPr>
            <a:grpSpLocks/>
          </p:cNvGrpSpPr>
          <p:nvPr/>
        </p:nvGrpSpPr>
        <p:grpSpPr bwMode="auto">
          <a:xfrm>
            <a:off x="3089275" y="2276475"/>
            <a:ext cx="346075" cy="568325"/>
            <a:chOff x="3346450" y="2276475"/>
            <a:chExt cx="374650" cy="568325"/>
          </a:xfrm>
        </p:grpSpPr>
        <p:pic>
          <p:nvPicPr>
            <p:cNvPr id="17471" name="Rectangle 676895"/>
            <p:cNvPicPr>
              <a:picLocks noChangeAspect="1" noChangeArrowheads="1"/>
            </p:cNvPicPr>
            <p:nvPr/>
          </p:nvPicPr>
          <p:blipFill>
            <a:blip r:embed="rId9" cstate="print"/>
            <a:srcRect/>
            <a:stretch>
              <a:fillRect/>
            </a:stretch>
          </p:blipFill>
          <p:spPr bwMode="auto">
            <a:xfrm>
              <a:off x="3544887" y="2276475"/>
              <a:ext cx="176213" cy="457200"/>
            </a:xfrm>
            <a:prstGeom prst="rect">
              <a:avLst/>
            </a:prstGeom>
            <a:noFill/>
            <a:ln w="9525">
              <a:noFill/>
              <a:miter lim="800000"/>
              <a:headEnd/>
              <a:tailEnd/>
            </a:ln>
          </p:spPr>
        </p:pic>
        <p:pic>
          <p:nvPicPr>
            <p:cNvPr id="17472" name="Rectangle 676895"/>
            <p:cNvPicPr>
              <a:picLocks noChangeAspect="1" noChangeArrowheads="1"/>
            </p:cNvPicPr>
            <p:nvPr/>
          </p:nvPicPr>
          <p:blipFill>
            <a:blip r:embed="rId9" cstate="print"/>
            <a:srcRect/>
            <a:stretch>
              <a:fillRect/>
            </a:stretch>
          </p:blipFill>
          <p:spPr bwMode="auto">
            <a:xfrm>
              <a:off x="3438525" y="2330450"/>
              <a:ext cx="176212" cy="457200"/>
            </a:xfrm>
            <a:prstGeom prst="rect">
              <a:avLst/>
            </a:prstGeom>
            <a:noFill/>
            <a:ln w="9525">
              <a:noFill/>
              <a:miter lim="800000"/>
              <a:headEnd/>
              <a:tailEnd/>
            </a:ln>
          </p:spPr>
        </p:pic>
        <p:pic>
          <p:nvPicPr>
            <p:cNvPr id="17473" name="Rectangle 676895"/>
            <p:cNvPicPr>
              <a:picLocks noChangeAspect="1" noChangeArrowheads="1"/>
            </p:cNvPicPr>
            <p:nvPr/>
          </p:nvPicPr>
          <p:blipFill>
            <a:blip r:embed="rId9" cstate="print"/>
            <a:srcRect/>
            <a:stretch>
              <a:fillRect/>
            </a:stretch>
          </p:blipFill>
          <p:spPr bwMode="auto">
            <a:xfrm>
              <a:off x="3346450" y="2387600"/>
              <a:ext cx="176212" cy="457200"/>
            </a:xfrm>
            <a:prstGeom prst="rect">
              <a:avLst/>
            </a:prstGeom>
            <a:noFill/>
            <a:ln w="9525">
              <a:noFill/>
              <a:miter lim="800000"/>
              <a:headEnd/>
              <a:tailEnd/>
            </a:ln>
          </p:spPr>
        </p:pic>
      </p:grpSp>
      <p:pic>
        <p:nvPicPr>
          <p:cNvPr id="109" name="Rectangle 676895"/>
          <p:cNvPicPr>
            <a:picLocks noChangeAspect="1" noChangeArrowheads="1"/>
          </p:cNvPicPr>
          <p:nvPr/>
        </p:nvPicPr>
        <p:blipFill>
          <a:blip r:embed="rId9" cstate="print"/>
          <a:srcRect/>
          <a:stretch>
            <a:fillRect/>
          </a:stretch>
        </p:blipFill>
        <p:spPr bwMode="auto">
          <a:xfrm>
            <a:off x="2630488" y="2224088"/>
            <a:ext cx="161925" cy="457200"/>
          </a:xfrm>
          <a:prstGeom prst="rect">
            <a:avLst/>
          </a:prstGeom>
          <a:noFill/>
          <a:ln w="9525">
            <a:noFill/>
            <a:miter lim="800000"/>
            <a:headEnd/>
            <a:tailEnd/>
          </a:ln>
        </p:spPr>
      </p:pic>
      <p:cxnSp>
        <p:nvCxnSpPr>
          <p:cNvPr id="110" name="직선 연결선 109"/>
          <p:cNvCxnSpPr/>
          <p:nvPr/>
        </p:nvCxnSpPr>
        <p:spPr bwMode="auto">
          <a:xfrm rot="5400000" flipH="1" flipV="1">
            <a:off x="1048544" y="2129632"/>
            <a:ext cx="142875" cy="1587"/>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13" name="직선 연결선 112"/>
          <p:cNvCxnSpPr/>
          <p:nvPr/>
        </p:nvCxnSpPr>
        <p:spPr bwMode="auto">
          <a:xfrm rot="5400000" flipH="1" flipV="1">
            <a:off x="1936750" y="2128838"/>
            <a:ext cx="144463" cy="1587"/>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14" name="직선 연결선 113"/>
          <p:cNvCxnSpPr/>
          <p:nvPr/>
        </p:nvCxnSpPr>
        <p:spPr bwMode="auto">
          <a:xfrm rot="5400000" flipH="1" flipV="1">
            <a:off x="2775744" y="2131219"/>
            <a:ext cx="142875" cy="1587"/>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115" name="Rectangle 676895"/>
          <p:cNvPicPr>
            <a:picLocks noChangeAspect="1" noChangeArrowheads="1"/>
          </p:cNvPicPr>
          <p:nvPr/>
        </p:nvPicPr>
        <p:blipFill>
          <a:blip r:embed="rId9" cstate="print"/>
          <a:srcRect/>
          <a:stretch>
            <a:fillRect/>
          </a:stretch>
        </p:blipFill>
        <p:spPr bwMode="auto">
          <a:xfrm>
            <a:off x="1150938" y="2224088"/>
            <a:ext cx="161925" cy="457200"/>
          </a:xfrm>
          <a:prstGeom prst="rect">
            <a:avLst/>
          </a:prstGeom>
          <a:noFill/>
          <a:ln w="9525">
            <a:noFill/>
            <a:miter lim="800000"/>
            <a:headEnd/>
            <a:tailEnd/>
          </a:ln>
        </p:spPr>
      </p:pic>
      <p:pic>
        <p:nvPicPr>
          <p:cNvPr id="17445" name="Rectangle 676895"/>
          <p:cNvPicPr>
            <a:picLocks noChangeAspect="1" noChangeArrowheads="1"/>
          </p:cNvPicPr>
          <p:nvPr/>
        </p:nvPicPr>
        <p:blipFill>
          <a:blip r:embed="rId9" cstate="print"/>
          <a:srcRect/>
          <a:stretch>
            <a:fillRect/>
          </a:stretch>
        </p:blipFill>
        <p:spPr bwMode="auto">
          <a:xfrm>
            <a:off x="1052513" y="2276475"/>
            <a:ext cx="161925" cy="457200"/>
          </a:xfrm>
          <a:prstGeom prst="rect">
            <a:avLst/>
          </a:prstGeom>
          <a:noFill/>
          <a:ln w="9525">
            <a:noFill/>
            <a:miter lim="800000"/>
            <a:headEnd/>
            <a:tailEnd/>
          </a:ln>
        </p:spPr>
      </p:pic>
      <p:pic>
        <p:nvPicPr>
          <p:cNvPr id="17446" name="Rectangle 676895"/>
          <p:cNvPicPr>
            <a:picLocks noChangeAspect="1" noChangeArrowheads="1"/>
          </p:cNvPicPr>
          <p:nvPr/>
        </p:nvPicPr>
        <p:blipFill>
          <a:blip r:embed="rId9" cstate="print"/>
          <a:srcRect/>
          <a:stretch>
            <a:fillRect/>
          </a:stretch>
        </p:blipFill>
        <p:spPr bwMode="auto">
          <a:xfrm>
            <a:off x="954088" y="2330450"/>
            <a:ext cx="161925" cy="457200"/>
          </a:xfrm>
          <a:prstGeom prst="rect">
            <a:avLst/>
          </a:prstGeom>
          <a:noFill/>
          <a:ln w="9525">
            <a:noFill/>
            <a:miter lim="800000"/>
            <a:headEnd/>
            <a:tailEnd/>
          </a:ln>
        </p:spPr>
      </p:pic>
      <p:pic>
        <p:nvPicPr>
          <p:cNvPr id="17447" name="Rectangle 676895"/>
          <p:cNvPicPr>
            <a:picLocks noChangeAspect="1" noChangeArrowheads="1"/>
          </p:cNvPicPr>
          <p:nvPr/>
        </p:nvPicPr>
        <p:blipFill>
          <a:blip r:embed="rId9" cstate="print"/>
          <a:srcRect/>
          <a:stretch>
            <a:fillRect/>
          </a:stretch>
        </p:blipFill>
        <p:spPr bwMode="auto">
          <a:xfrm>
            <a:off x="868363" y="2387600"/>
            <a:ext cx="163512" cy="457200"/>
          </a:xfrm>
          <a:prstGeom prst="rect">
            <a:avLst/>
          </a:prstGeom>
          <a:noFill/>
          <a:ln w="9525">
            <a:noFill/>
            <a:miter lim="800000"/>
            <a:headEnd/>
            <a:tailEnd/>
          </a:ln>
        </p:spPr>
      </p:pic>
      <p:pic>
        <p:nvPicPr>
          <p:cNvPr id="17448" name="Rectangle 676895"/>
          <p:cNvPicPr>
            <a:picLocks noChangeAspect="1" noChangeArrowheads="1"/>
          </p:cNvPicPr>
          <p:nvPr/>
        </p:nvPicPr>
        <p:blipFill>
          <a:blip r:embed="rId9" cstate="print"/>
          <a:srcRect/>
          <a:stretch>
            <a:fillRect/>
          </a:stretch>
        </p:blipFill>
        <p:spPr bwMode="auto">
          <a:xfrm>
            <a:off x="1792288" y="2276475"/>
            <a:ext cx="161925" cy="457200"/>
          </a:xfrm>
          <a:prstGeom prst="rect">
            <a:avLst/>
          </a:prstGeom>
          <a:noFill/>
          <a:ln w="9525">
            <a:noFill/>
            <a:miter lim="800000"/>
            <a:headEnd/>
            <a:tailEnd/>
          </a:ln>
        </p:spPr>
      </p:pic>
      <p:pic>
        <p:nvPicPr>
          <p:cNvPr id="17449" name="Rectangle 676895"/>
          <p:cNvPicPr>
            <a:picLocks noChangeAspect="1" noChangeArrowheads="1"/>
          </p:cNvPicPr>
          <p:nvPr/>
        </p:nvPicPr>
        <p:blipFill>
          <a:blip r:embed="rId9" cstate="print"/>
          <a:srcRect/>
          <a:stretch>
            <a:fillRect/>
          </a:stretch>
        </p:blipFill>
        <p:spPr bwMode="auto">
          <a:xfrm>
            <a:off x="1693863" y="2330450"/>
            <a:ext cx="163512" cy="457200"/>
          </a:xfrm>
          <a:prstGeom prst="rect">
            <a:avLst/>
          </a:prstGeom>
          <a:noFill/>
          <a:ln w="9525">
            <a:noFill/>
            <a:miter lim="800000"/>
            <a:headEnd/>
            <a:tailEnd/>
          </a:ln>
        </p:spPr>
      </p:pic>
      <p:pic>
        <p:nvPicPr>
          <p:cNvPr id="17450" name="Rectangle 676895"/>
          <p:cNvPicPr>
            <a:picLocks noChangeAspect="1" noChangeArrowheads="1"/>
          </p:cNvPicPr>
          <p:nvPr/>
        </p:nvPicPr>
        <p:blipFill>
          <a:blip r:embed="rId9" cstate="print"/>
          <a:srcRect/>
          <a:stretch>
            <a:fillRect/>
          </a:stretch>
        </p:blipFill>
        <p:spPr bwMode="auto">
          <a:xfrm>
            <a:off x="1609725" y="2387600"/>
            <a:ext cx="161925" cy="457200"/>
          </a:xfrm>
          <a:prstGeom prst="rect">
            <a:avLst/>
          </a:prstGeom>
          <a:noFill/>
          <a:ln w="9525">
            <a:noFill/>
            <a:miter lim="800000"/>
            <a:headEnd/>
            <a:tailEnd/>
          </a:ln>
        </p:spPr>
      </p:pic>
      <p:pic>
        <p:nvPicPr>
          <p:cNvPr id="17451" name="Rectangle 676895"/>
          <p:cNvPicPr>
            <a:picLocks noChangeAspect="1" noChangeArrowheads="1"/>
          </p:cNvPicPr>
          <p:nvPr/>
        </p:nvPicPr>
        <p:blipFill>
          <a:blip r:embed="rId9" cstate="print"/>
          <a:srcRect/>
          <a:stretch>
            <a:fillRect/>
          </a:stretch>
        </p:blipFill>
        <p:spPr bwMode="auto">
          <a:xfrm>
            <a:off x="2532063" y="2290763"/>
            <a:ext cx="163512" cy="457200"/>
          </a:xfrm>
          <a:prstGeom prst="rect">
            <a:avLst/>
          </a:prstGeom>
          <a:noFill/>
          <a:ln w="9525">
            <a:noFill/>
            <a:miter lim="800000"/>
            <a:headEnd/>
            <a:tailEnd/>
          </a:ln>
        </p:spPr>
      </p:pic>
      <p:pic>
        <p:nvPicPr>
          <p:cNvPr id="17452" name="Rectangle 676895"/>
          <p:cNvPicPr>
            <a:picLocks noChangeAspect="1" noChangeArrowheads="1"/>
          </p:cNvPicPr>
          <p:nvPr/>
        </p:nvPicPr>
        <p:blipFill>
          <a:blip r:embed="rId9" cstate="print"/>
          <a:srcRect/>
          <a:stretch>
            <a:fillRect/>
          </a:stretch>
        </p:blipFill>
        <p:spPr bwMode="auto">
          <a:xfrm>
            <a:off x="2433638" y="2330450"/>
            <a:ext cx="163512" cy="457200"/>
          </a:xfrm>
          <a:prstGeom prst="rect">
            <a:avLst/>
          </a:prstGeom>
          <a:noFill/>
          <a:ln w="9525">
            <a:noFill/>
            <a:miter lim="800000"/>
            <a:headEnd/>
            <a:tailEnd/>
          </a:ln>
        </p:spPr>
      </p:pic>
      <p:pic>
        <p:nvPicPr>
          <p:cNvPr id="17453" name="Rectangle 676895"/>
          <p:cNvPicPr>
            <a:picLocks noChangeAspect="1" noChangeArrowheads="1"/>
          </p:cNvPicPr>
          <p:nvPr/>
        </p:nvPicPr>
        <p:blipFill>
          <a:blip r:embed="rId9" cstate="print"/>
          <a:srcRect/>
          <a:stretch>
            <a:fillRect/>
          </a:stretch>
        </p:blipFill>
        <p:spPr bwMode="auto">
          <a:xfrm>
            <a:off x="2349500" y="2387600"/>
            <a:ext cx="161925" cy="457200"/>
          </a:xfrm>
          <a:prstGeom prst="rect">
            <a:avLst/>
          </a:prstGeom>
          <a:noFill/>
          <a:ln w="9525">
            <a:noFill/>
            <a:miter lim="800000"/>
            <a:headEnd/>
            <a:tailEnd/>
          </a:ln>
        </p:spPr>
      </p:pic>
      <p:pic>
        <p:nvPicPr>
          <p:cNvPr id="17454" name="Picture 34" descr="Disk_icon"/>
          <p:cNvPicPr>
            <a:picLocks noChangeAspect="1" noChangeArrowheads="1"/>
          </p:cNvPicPr>
          <p:nvPr/>
        </p:nvPicPr>
        <p:blipFill>
          <a:blip r:embed="rId10" cstate="print"/>
          <a:srcRect l="18016" r="31854"/>
          <a:stretch>
            <a:fillRect/>
          </a:stretch>
        </p:blipFill>
        <p:spPr bwMode="auto">
          <a:xfrm>
            <a:off x="1735138" y="4738688"/>
            <a:ext cx="149225" cy="365125"/>
          </a:xfrm>
          <a:prstGeom prst="rect">
            <a:avLst/>
          </a:prstGeom>
          <a:noFill/>
          <a:ln w="9525">
            <a:noFill/>
            <a:miter lim="800000"/>
            <a:headEnd/>
            <a:tailEnd/>
          </a:ln>
        </p:spPr>
      </p:pic>
      <p:pic>
        <p:nvPicPr>
          <p:cNvPr id="17455" name="Picture 34" descr="Disk_icon"/>
          <p:cNvPicPr>
            <a:picLocks noChangeAspect="1" noChangeArrowheads="1"/>
          </p:cNvPicPr>
          <p:nvPr/>
        </p:nvPicPr>
        <p:blipFill>
          <a:blip r:embed="rId10" cstate="print"/>
          <a:srcRect l="18016" r="31854"/>
          <a:stretch>
            <a:fillRect/>
          </a:stretch>
        </p:blipFill>
        <p:spPr bwMode="auto">
          <a:xfrm>
            <a:off x="1876425" y="4738688"/>
            <a:ext cx="149225" cy="365125"/>
          </a:xfrm>
          <a:prstGeom prst="rect">
            <a:avLst/>
          </a:prstGeom>
          <a:noFill/>
          <a:ln w="9525">
            <a:noFill/>
            <a:miter lim="800000"/>
            <a:headEnd/>
            <a:tailEnd/>
          </a:ln>
        </p:spPr>
      </p:pic>
      <p:pic>
        <p:nvPicPr>
          <p:cNvPr id="17456" name="Picture 34" descr="Disk_icon"/>
          <p:cNvPicPr>
            <a:picLocks noChangeAspect="1" noChangeArrowheads="1"/>
          </p:cNvPicPr>
          <p:nvPr/>
        </p:nvPicPr>
        <p:blipFill>
          <a:blip r:embed="rId10" cstate="print"/>
          <a:srcRect l="18016" r="31854"/>
          <a:stretch>
            <a:fillRect/>
          </a:stretch>
        </p:blipFill>
        <p:spPr bwMode="auto">
          <a:xfrm>
            <a:off x="2016125" y="4754563"/>
            <a:ext cx="149225" cy="365125"/>
          </a:xfrm>
          <a:prstGeom prst="rect">
            <a:avLst/>
          </a:prstGeom>
          <a:noFill/>
          <a:ln w="9525">
            <a:noFill/>
            <a:miter lim="800000"/>
            <a:headEnd/>
            <a:tailEnd/>
          </a:ln>
        </p:spPr>
      </p:pic>
      <p:pic>
        <p:nvPicPr>
          <p:cNvPr id="17457" name="Picture 34" descr="Disk_icon"/>
          <p:cNvPicPr>
            <a:picLocks noChangeAspect="1" noChangeArrowheads="1"/>
          </p:cNvPicPr>
          <p:nvPr/>
        </p:nvPicPr>
        <p:blipFill>
          <a:blip r:embed="rId10" cstate="print"/>
          <a:srcRect l="18016" r="31854"/>
          <a:stretch>
            <a:fillRect/>
          </a:stretch>
        </p:blipFill>
        <p:spPr bwMode="auto">
          <a:xfrm>
            <a:off x="2157413" y="4768850"/>
            <a:ext cx="149225" cy="366713"/>
          </a:xfrm>
          <a:prstGeom prst="rect">
            <a:avLst/>
          </a:prstGeom>
          <a:noFill/>
          <a:ln w="9525">
            <a:noFill/>
            <a:miter lim="800000"/>
            <a:headEnd/>
            <a:tailEnd/>
          </a:ln>
        </p:spPr>
      </p:pic>
      <p:pic>
        <p:nvPicPr>
          <p:cNvPr id="17458" name="Picture 34" descr="Disk_icon"/>
          <p:cNvPicPr>
            <a:picLocks noChangeAspect="1" noChangeArrowheads="1"/>
          </p:cNvPicPr>
          <p:nvPr/>
        </p:nvPicPr>
        <p:blipFill>
          <a:blip r:embed="rId10" cstate="print"/>
          <a:srcRect l="18016" r="31854"/>
          <a:stretch>
            <a:fillRect/>
          </a:stretch>
        </p:blipFill>
        <p:spPr bwMode="auto">
          <a:xfrm>
            <a:off x="2297113" y="4784725"/>
            <a:ext cx="150812" cy="365125"/>
          </a:xfrm>
          <a:prstGeom prst="rect">
            <a:avLst/>
          </a:prstGeom>
          <a:noFill/>
          <a:ln w="9525">
            <a:noFill/>
            <a:miter lim="800000"/>
            <a:headEnd/>
            <a:tailEnd/>
          </a:ln>
        </p:spPr>
      </p:pic>
      <p:pic>
        <p:nvPicPr>
          <p:cNvPr id="17459" name="Picture 34" descr="Disk_icon"/>
          <p:cNvPicPr>
            <a:picLocks noChangeAspect="1" noChangeArrowheads="1"/>
          </p:cNvPicPr>
          <p:nvPr/>
        </p:nvPicPr>
        <p:blipFill>
          <a:blip r:embed="rId10" cstate="print"/>
          <a:srcRect l="18016" r="31854"/>
          <a:stretch>
            <a:fillRect/>
          </a:stretch>
        </p:blipFill>
        <p:spPr bwMode="auto">
          <a:xfrm>
            <a:off x="1816100" y="5043488"/>
            <a:ext cx="149225" cy="365125"/>
          </a:xfrm>
          <a:prstGeom prst="rect">
            <a:avLst/>
          </a:prstGeom>
          <a:noFill/>
          <a:ln w="9525">
            <a:noFill/>
            <a:miter lim="800000"/>
            <a:headEnd/>
            <a:tailEnd/>
          </a:ln>
        </p:spPr>
      </p:pic>
      <p:pic>
        <p:nvPicPr>
          <p:cNvPr id="17460" name="Picture 34" descr="Disk_icon"/>
          <p:cNvPicPr>
            <a:picLocks noChangeAspect="1" noChangeArrowheads="1"/>
          </p:cNvPicPr>
          <p:nvPr/>
        </p:nvPicPr>
        <p:blipFill>
          <a:blip r:embed="rId10" cstate="print"/>
          <a:srcRect l="18016" r="31854"/>
          <a:stretch>
            <a:fillRect/>
          </a:stretch>
        </p:blipFill>
        <p:spPr bwMode="auto">
          <a:xfrm>
            <a:off x="1955800" y="5043488"/>
            <a:ext cx="149225" cy="365125"/>
          </a:xfrm>
          <a:prstGeom prst="rect">
            <a:avLst/>
          </a:prstGeom>
          <a:noFill/>
          <a:ln w="9525">
            <a:noFill/>
            <a:miter lim="800000"/>
            <a:headEnd/>
            <a:tailEnd/>
          </a:ln>
        </p:spPr>
      </p:pic>
      <p:pic>
        <p:nvPicPr>
          <p:cNvPr id="17461" name="Picture 34" descr="Disk_icon"/>
          <p:cNvPicPr>
            <a:picLocks noChangeAspect="1" noChangeArrowheads="1"/>
          </p:cNvPicPr>
          <p:nvPr/>
        </p:nvPicPr>
        <p:blipFill>
          <a:blip r:embed="rId10" cstate="print"/>
          <a:srcRect l="18016" r="31854"/>
          <a:stretch>
            <a:fillRect/>
          </a:stretch>
        </p:blipFill>
        <p:spPr bwMode="auto">
          <a:xfrm>
            <a:off x="2097088" y="5059363"/>
            <a:ext cx="149225" cy="365125"/>
          </a:xfrm>
          <a:prstGeom prst="rect">
            <a:avLst/>
          </a:prstGeom>
          <a:noFill/>
          <a:ln w="9525">
            <a:noFill/>
            <a:miter lim="800000"/>
            <a:headEnd/>
            <a:tailEnd/>
          </a:ln>
        </p:spPr>
      </p:pic>
      <p:pic>
        <p:nvPicPr>
          <p:cNvPr id="17462" name="Picture 34" descr="Disk_icon"/>
          <p:cNvPicPr>
            <a:picLocks noChangeAspect="1" noChangeArrowheads="1"/>
          </p:cNvPicPr>
          <p:nvPr/>
        </p:nvPicPr>
        <p:blipFill>
          <a:blip r:embed="rId10" cstate="print"/>
          <a:srcRect l="18016" r="31854"/>
          <a:stretch>
            <a:fillRect/>
          </a:stretch>
        </p:blipFill>
        <p:spPr bwMode="auto">
          <a:xfrm>
            <a:off x="2238375" y="5073650"/>
            <a:ext cx="149225" cy="366713"/>
          </a:xfrm>
          <a:prstGeom prst="rect">
            <a:avLst/>
          </a:prstGeom>
          <a:noFill/>
          <a:ln w="9525">
            <a:noFill/>
            <a:miter lim="800000"/>
            <a:headEnd/>
            <a:tailEnd/>
          </a:ln>
        </p:spPr>
      </p:pic>
      <p:pic>
        <p:nvPicPr>
          <p:cNvPr id="17463" name="Picture 34" descr="Disk_icon"/>
          <p:cNvPicPr>
            <a:picLocks noChangeAspect="1" noChangeArrowheads="1"/>
          </p:cNvPicPr>
          <p:nvPr/>
        </p:nvPicPr>
        <p:blipFill>
          <a:blip r:embed="rId10" cstate="print"/>
          <a:srcRect l="18016" r="31854"/>
          <a:stretch>
            <a:fillRect/>
          </a:stretch>
        </p:blipFill>
        <p:spPr bwMode="auto">
          <a:xfrm>
            <a:off x="2378075" y="5089525"/>
            <a:ext cx="149225" cy="365125"/>
          </a:xfrm>
          <a:prstGeom prst="rect">
            <a:avLst/>
          </a:prstGeom>
          <a:noFill/>
          <a:ln w="9525">
            <a:noFill/>
            <a:miter lim="800000"/>
            <a:headEnd/>
            <a:tailEnd/>
          </a:ln>
        </p:spPr>
      </p:pic>
      <p:pic>
        <p:nvPicPr>
          <p:cNvPr id="17464" name="Picture 34" descr="Disk_icon"/>
          <p:cNvPicPr>
            <a:picLocks noChangeAspect="1" noChangeArrowheads="1"/>
          </p:cNvPicPr>
          <p:nvPr/>
        </p:nvPicPr>
        <p:blipFill>
          <a:blip r:embed="rId10" cstate="print"/>
          <a:srcRect/>
          <a:stretch>
            <a:fillRect/>
          </a:stretch>
        </p:blipFill>
        <p:spPr bwMode="auto">
          <a:xfrm>
            <a:off x="2384425" y="4803775"/>
            <a:ext cx="298450" cy="365125"/>
          </a:xfrm>
          <a:prstGeom prst="rect">
            <a:avLst/>
          </a:prstGeom>
          <a:noFill/>
          <a:ln w="9525">
            <a:noFill/>
            <a:miter lim="800000"/>
            <a:headEnd/>
            <a:tailEnd/>
          </a:ln>
        </p:spPr>
      </p:pic>
      <p:sp>
        <p:nvSpPr>
          <p:cNvPr id="17465" name="AutoShape 20"/>
          <p:cNvSpPr>
            <a:spLocks noChangeArrowheads="1"/>
          </p:cNvSpPr>
          <p:nvPr/>
        </p:nvSpPr>
        <p:spPr bwMode="auto">
          <a:xfrm>
            <a:off x="4291013" y="4406900"/>
            <a:ext cx="4419600" cy="14605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buFont typeface="Wingdings 3" pitchFamily="18" charset="2"/>
              <a:buBlip>
                <a:blip r:embed="rId4"/>
              </a:buBlip>
            </a:pPr>
            <a:r>
              <a:rPr lang="en-US" altLang="ko-KR">
                <a:latin typeface="Futura Bk"/>
                <a:ea typeface="HY울릉도M"/>
                <a:cs typeface="HY울릉도M"/>
              </a:rPr>
              <a:t>DRS</a:t>
            </a:r>
            <a:r>
              <a:rPr lang="ko-KR" altLang="en-US">
                <a:latin typeface="Futura Bk"/>
                <a:ea typeface="HY울릉도M"/>
                <a:cs typeface="HY울릉도M"/>
              </a:rPr>
              <a:t>에서 제공하는 </a:t>
            </a:r>
            <a:r>
              <a:rPr lang="en-US" altLang="ko-KR">
                <a:latin typeface="Futura Bk"/>
                <a:ea typeface="HY울릉도M"/>
                <a:cs typeface="HY울릉도M"/>
              </a:rPr>
              <a:t>DPM(Distributed Power Management)</a:t>
            </a:r>
            <a:r>
              <a:rPr lang="ko-KR" altLang="en-US">
                <a:latin typeface="Futura Bk"/>
                <a:ea typeface="HY울릉도M"/>
                <a:cs typeface="HY울릉도M"/>
              </a:rPr>
              <a:t>은 야간</a:t>
            </a:r>
            <a:r>
              <a:rPr lang="en-US" altLang="ko-KR">
                <a:latin typeface="Futura Bk"/>
                <a:ea typeface="HY울릉도M"/>
                <a:cs typeface="HY울릉도M"/>
              </a:rPr>
              <a:t>/</a:t>
            </a:r>
            <a:r>
              <a:rPr lang="ko-KR" altLang="en-US">
                <a:latin typeface="Futura Bk"/>
                <a:ea typeface="HY울릉도M"/>
                <a:cs typeface="HY울릉도M"/>
              </a:rPr>
              <a:t>주말에 사용률이 적은 시스템에 대한 최적화를 수행하여 전력 사용을 관리하여 </a:t>
            </a:r>
            <a:r>
              <a:rPr lang="en-US" altLang="ko-KR">
                <a:latin typeface="Futura Bk"/>
                <a:ea typeface="HY울릉도M"/>
                <a:cs typeface="HY울릉도M"/>
              </a:rPr>
              <a:t>Green IT</a:t>
            </a:r>
            <a:r>
              <a:rPr lang="ko-KR" altLang="en-US">
                <a:latin typeface="Futura Bk"/>
                <a:ea typeface="HY울릉도M"/>
                <a:cs typeface="HY울릉도M"/>
              </a:rPr>
              <a:t> 보장</a:t>
            </a:r>
            <a:endParaRPr lang="en-US" altLang="ko-KR">
              <a:latin typeface="Futura Bk"/>
              <a:ea typeface="HY울릉도M"/>
              <a:cs typeface="HY울릉도M"/>
            </a:endParaRPr>
          </a:p>
        </p:txBody>
      </p:sp>
      <p:pic>
        <p:nvPicPr>
          <p:cNvPr id="175106" name="Picture 2" descr="http://tbn0.google.com/images?q=tbn:etM-RRyn1iOPEM:http://phys.kyungwon.ac.kr/internet-class/general-physics99/CH05/IMG/Q5-5.jpg">
            <a:hlinkClick r:id="rId11"/>
          </p:cNvPr>
          <p:cNvPicPr>
            <a:picLocks noChangeAspect="1" noChangeArrowheads="1"/>
          </p:cNvPicPr>
          <p:nvPr/>
        </p:nvPicPr>
        <p:blipFill>
          <a:blip r:embed="rId12" cstate="print"/>
          <a:srcRect/>
          <a:stretch>
            <a:fillRect/>
          </a:stretch>
        </p:blipFill>
        <p:spPr bwMode="auto">
          <a:xfrm>
            <a:off x="3727450" y="2209800"/>
            <a:ext cx="338138" cy="268288"/>
          </a:xfrm>
          <a:prstGeom prst="rect">
            <a:avLst/>
          </a:prstGeom>
          <a:noFill/>
          <a:ln w="9525">
            <a:noFill/>
            <a:miter lim="800000"/>
            <a:headEnd/>
            <a:tailEnd/>
          </a:ln>
        </p:spPr>
      </p:pic>
      <p:sp>
        <p:nvSpPr>
          <p:cNvPr id="195" name="Text Box 38"/>
          <p:cNvSpPr txBox="1">
            <a:spLocks noChangeArrowheads="1"/>
          </p:cNvSpPr>
          <p:nvPr/>
        </p:nvSpPr>
        <p:spPr bwMode="auto">
          <a:xfrm>
            <a:off x="3617913" y="2819400"/>
            <a:ext cx="601662" cy="304800"/>
          </a:xfrm>
          <a:prstGeom prst="rect">
            <a:avLst/>
          </a:prstGeom>
          <a:noFill/>
          <a:ln w="9525">
            <a:noFill/>
            <a:miter lim="800000"/>
            <a:headEnd/>
            <a:tailEnd/>
          </a:ln>
        </p:spPr>
        <p:txBody>
          <a:bodyPr tIns="0" bIns="0">
            <a:spAutoFit/>
          </a:bodyPr>
          <a:lstStyle/>
          <a:p>
            <a:r>
              <a:rPr lang="en-US" altLang="ko-KR" sz="1000">
                <a:solidFill>
                  <a:schemeClr val="accent1"/>
                </a:solidFill>
                <a:latin typeface="Futura Bk"/>
                <a:ea typeface="HY울릉도M"/>
                <a:cs typeface="HY울릉도M"/>
              </a:rPr>
              <a:t>Power Off</a:t>
            </a:r>
          </a:p>
        </p:txBody>
      </p:sp>
      <p:pic>
        <p:nvPicPr>
          <p:cNvPr id="199" name="Picture 4" descr="leaf"/>
          <p:cNvPicPr>
            <a:picLocks noChangeAspect="1" noChangeArrowheads="1"/>
          </p:cNvPicPr>
          <p:nvPr/>
        </p:nvPicPr>
        <p:blipFill>
          <a:blip r:embed="rId13" cstate="print"/>
          <a:srcRect/>
          <a:stretch>
            <a:fillRect/>
          </a:stretch>
        </p:blipFill>
        <p:spPr bwMode="auto">
          <a:xfrm>
            <a:off x="3727450" y="3200400"/>
            <a:ext cx="350838" cy="369888"/>
          </a:xfrm>
          <a:prstGeom prst="rect">
            <a:avLst/>
          </a:prstGeom>
          <a:noFill/>
          <a:ln w="9525">
            <a:noFill/>
            <a:miter lim="800000"/>
            <a:headEnd/>
            <a:tailEnd/>
          </a:ln>
        </p:spPr>
      </p:pic>
      <p:sp>
        <p:nvSpPr>
          <p:cNvPr id="200" name="Text Box 38"/>
          <p:cNvSpPr txBox="1">
            <a:spLocks noChangeArrowheads="1"/>
          </p:cNvSpPr>
          <p:nvPr/>
        </p:nvSpPr>
        <p:spPr bwMode="auto">
          <a:xfrm>
            <a:off x="3578225" y="3592513"/>
            <a:ext cx="666750" cy="365125"/>
          </a:xfrm>
          <a:prstGeom prst="rect">
            <a:avLst/>
          </a:prstGeom>
          <a:noFill/>
          <a:ln w="9525">
            <a:noFill/>
            <a:miter lim="800000"/>
            <a:headEnd/>
            <a:tailEnd/>
          </a:ln>
        </p:spPr>
        <p:txBody>
          <a:bodyPr tIns="0" bIns="0">
            <a:spAutoFit/>
          </a:bodyPr>
          <a:lstStyle/>
          <a:p>
            <a:pPr>
              <a:defRPr/>
            </a:pPr>
            <a:r>
              <a:rPr lang="en-US" altLang="ko-KR" sz="1200" dirty="0">
                <a:solidFill>
                  <a:schemeClr val="accent2">
                    <a:lumMod val="75000"/>
                  </a:schemeClr>
                </a:solidFill>
                <a:latin typeface="Futura Bk" pitchFamily="34" charset="0"/>
                <a:ea typeface="HY울릉도M" pitchFamily="18" charset="-127"/>
              </a:rPr>
              <a:t>Green IT</a:t>
            </a:r>
          </a:p>
        </p:txBody>
      </p:sp>
      <p:sp>
        <p:nvSpPr>
          <p:cNvPr id="17470"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fld id="{D27A95D3-A813-4F8B-8756-6B280C706ECF}" type="slidenum">
              <a:rPr lang="ko-KR" altLang="en-US" sz="1000">
                <a:ea typeface="굴림" pitchFamily="50" charset="-127"/>
              </a:rPr>
              <a:pPr/>
              <a:t>10</a:t>
            </a:fld>
            <a:endParaRPr lang="en-US" altLang="ko-KR" sz="1000">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6718E-6 2.77521E-8 L -0.08124 2.77521E-8 " pathEditMode="relative" rAng="0" ptsTypes="AA">
                                      <p:cBhvr>
                                        <p:cTn id="6" dur="1000" fill="hold"/>
                                        <p:tgtEl>
                                          <p:spTgt spid="109"/>
                                        </p:tgtEl>
                                        <p:attrNameLst>
                                          <p:attrName>ppt_x</p:attrName>
                                          <p:attrName>ppt_y</p:attrName>
                                        </p:attrNameLst>
                                      </p:cBhvr>
                                      <p:rCtr x="-41" y="0"/>
                                    </p:animMotion>
                                  </p:childTnLst>
                                </p:cTn>
                              </p:par>
                            </p:childTnLst>
                          </p:cTn>
                        </p:par>
                        <p:par>
                          <p:cTn id="7" fill="hold">
                            <p:stCondLst>
                              <p:cond delay="1000"/>
                            </p:stCondLst>
                            <p:childTnLst>
                              <p:par>
                                <p:cTn id="8" presetID="63" presetClass="path" presetSubtype="0" accel="50000" decel="50000" fill="hold" nodeType="afterEffect">
                                  <p:stCondLst>
                                    <p:cond delay="0"/>
                                  </p:stCondLst>
                                  <p:childTnLst>
                                    <p:animMotion origin="layout" path="M 3.73017E-6 2.77521E-8 L 0.16151 2.77521E-8 " pathEditMode="relative" rAng="0" ptsTypes="AA">
                                      <p:cBhvr>
                                        <p:cTn id="9" dur="2000" fill="hold"/>
                                        <p:tgtEl>
                                          <p:spTgt spid="115"/>
                                        </p:tgtEl>
                                        <p:attrNameLst>
                                          <p:attrName>ppt_x</p:attrName>
                                          <p:attrName>ppt_y</p:attrName>
                                        </p:attrNameLst>
                                      </p:cBhvr>
                                      <p:rCtr x="81" y="0"/>
                                    </p:animMotion>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75106"/>
                                        </p:tgtEl>
                                        <p:attrNameLst>
                                          <p:attrName>style.visibility</p:attrName>
                                        </p:attrNameLst>
                                      </p:cBhvr>
                                      <p:to>
                                        <p:strVal val="visible"/>
                                      </p:to>
                                    </p:set>
                                    <p:animEffect transition="in" filter="dissolve">
                                      <p:cBhvr>
                                        <p:cTn id="14" dur="500"/>
                                        <p:tgtEl>
                                          <p:spTgt spid="175106"/>
                                        </p:tgtEl>
                                      </p:cBhvr>
                                    </p:animEffect>
                                  </p:childTnLst>
                                </p:cTn>
                              </p:par>
                            </p:childTnLst>
                          </p:cTn>
                        </p:par>
                        <p:par>
                          <p:cTn id="15" fill="hold">
                            <p:stCondLst>
                              <p:cond delay="500"/>
                            </p:stCondLst>
                            <p:childTnLst>
                              <p:par>
                                <p:cTn id="16" presetID="35" presetClass="path" presetSubtype="0" accel="50000" decel="50000" fill="hold" nodeType="afterEffect">
                                  <p:stCondLst>
                                    <p:cond delay="0"/>
                                  </p:stCondLst>
                                  <p:childTnLst>
                                    <p:animMotion origin="layout" path="M 0.00384 0.00208 L -0.22208 -0.01572 " pathEditMode="relative" rAng="0" ptsTypes="AA">
                                      <p:cBhvr>
                                        <p:cTn id="17" dur="2000" fill="hold"/>
                                        <p:tgtEl>
                                          <p:spTgt spid="4"/>
                                        </p:tgtEl>
                                        <p:attrNameLst>
                                          <p:attrName>ppt_x</p:attrName>
                                          <p:attrName>ppt_y</p:attrName>
                                        </p:attrNameLst>
                                      </p:cBhvr>
                                      <p:rCtr x="-113" y="-9"/>
                                    </p:animMotion>
                                  </p:childTnLst>
                                </p:cTn>
                              </p:par>
                            </p:childTnLst>
                          </p:cTn>
                        </p:par>
                        <p:par>
                          <p:cTn id="18" fill="hold">
                            <p:stCondLst>
                              <p:cond delay="2500"/>
                            </p:stCondLst>
                            <p:childTnLst>
                              <p:par>
                                <p:cTn id="19" presetID="9" presetClass="entr" presetSubtype="0" fill="hold" nodeType="afterEffect">
                                  <p:stCondLst>
                                    <p:cond delay="0"/>
                                  </p:stCondLst>
                                  <p:childTnLst>
                                    <p:set>
                                      <p:cBhvr>
                                        <p:cTn id="20" dur="1" fill="hold">
                                          <p:stCondLst>
                                            <p:cond delay="0"/>
                                          </p:stCondLst>
                                        </p:cTn>
                                        <p:tgtEl>
                                          <p:spTgt spid="194"/>
                                        </p:tgtEl>
                                        <p:attrNameLst>
                                          <p:attrName>style.visibility</p:attrName>
                                        </p:attrNameLst>
                                      </p:cBhvr>
                                      <p:to>
                                        <p:strVal val="visible"/>
                                      </p:to>
                                    </p:set>
                                    <p:animEffect transition="in" filter="dissolve">
                                      <p:cBhvr>
                                        <p:cTn id="21" dur="500"/>
                                        <p:tgtEl>
                                          <p:spTgt spid="19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5"/>
                                        </p:tgtEl>
                                        <p:attrNameLst>
                                          <p:attrName>style.visibility</p:attrName>
                                        </p:attrNameLst>
                                      </p:cBhvr>
                                      <p:to>
                                        <p:strVal val="visible"/>
                                      </p:to>
                                    </p:set>
                                    <p:animEffect transition="in" filter="dissolve">
                                      <p:cBhvr>
                                        <p:cTn id="24" dur="500"/>
                                        <p:tgtEl>
                                          <p:spTgt spid="19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75106"/>
                                        </p:tgtEl>
                                      </p:cBhvr>
                                    </p:animEffect>
                                    <p:set>
                                      <p:cBhvr>
                                        <p:cTn id="29" dur="1" fill="hold">
                                          <p:stCondLst>
                                            <p:cond delay="499"/>
                                          </p:stCondLst>
                                        </p:cTn>
                                        <p:tgtEl>
                                          <p:spTgt spid="175106"/>
                                        </p:tgtEl>
                                        <p:attrNameLst>
                                          <p:attrName>style.visibility</p:attrName>
                                        </p:attrNameLst>
                                      </p:cBhvr>
                                      <p:to>
                                        <p:strVal val="hidden"/>
                                      </p:to>
                                    </p:set>
                                  </p:childTnLst>
                                </p:cTn>
                              </p:par>
                            </p:childTnLst>
                          </p:cTn>
                        </p:par>
                        <p:par>
                          <p:cTn id="30" fill="hold">
                            <p:stCondLst>
                              <p:cond delay="500"/>
                            </p:stCondLst>
                            <p:childTnLst>
                              <p:par>
                                <p:cTn id="31" presetID="9" presetClass="exit" presetSubtype="0" fill="hold" nodeType="afterEffect">
                                  <p:stCondLst>
                                    <p:cond delay="0"/>
                                  </p:stCondLst>
                                  <p:childTnLst>
                                    <p:animEffect transition="out" filter="dissolve">
                                      <p:cBhvr>
                                        <p:cTn id="32" dur="500"/>
                                        <p:tgtEl>
                                          <p:spTgt spid="194"/>
                                        </p:tgtEl>
                                      </p:cBhvr>
                                    </p:animEffect>
                                    <p:set>
                                      <p:cBhvr>
                                        <p:cTn id="33" dur="1" fill="hold">
                                          <p:stCondLst>
                                            <p:cond delay="499"/>
                                          </p:stCondLst>
                                        </p:cTn>
                                        <p:tgtEl>
                                          <p:spTgt spid="194"/>
                                        </p:tgtEl>
                                        <p:attrNameLst>
                                          <p:attrName>style.visibility</p:attrName>
                                        </p:attrNameLst>
                                      </p:cBhvr>
                                      <p:to>
                                        <p:strVal val="hidden"/>
                                      </p:to>
                                    </p:set>
                                  </p:childTnLst>
                                </p:cTn>
                              </p:par>
                            </p:childTnLst>
                          </p:cTn>
                        </p:par>
                        <p:par>
                          <p:cTn id="34" fill="hold">
                            <p:stCondLst>
                              <p:cond delay="1000"/>
                            </p:stCondLst>
                            <p:childTnLst>
                              <p:par>
                                <p:cTn id="35" presetID="9" presetClass="exit" presetSubtype="0" fill="hold" grpId="1" nodeType="afterEffect">
                                  <p:stCondLst>
                                    <p:cond delay="0"/>
                                  </p:stCondLst>
                                  <p:childTnLst>
                                    <p:animEffect transition="out" filter="dissolve">
                                      <p:cBhvr>
                                        <p:cTn id="36" dur="500"/>
                                        <p:tgtEl>
                                          <p:spTgt spid="195"/>
                                        </p:tgtEl>
                                      </p:cBhvr>
                                    </p:animEffect>
                                    <p:set>
                                      <p:cBhvr>
                                        <p:cTn id="37" dur="1" fill="hold">
                                          <p:stCondLst>
                                            <p:cond delay="499"/>
                                          </p:stCondLst>
                                        </p:cTn>
                                        <p:tgtEl>
                                          <p:spTgt spid="195"/>
                                        </p:tgtEl>
                                        <p:attrNameLst>
                                          <p:attrName>style.visibility</p:attrName>
                                        </p:attrNameLst>
                                      </p:cBhvr>
                                      <p:to>
                                        <p:strVal val="hidden"/>
                                      </p:to>
                                    </p:set>
                                  </p:childTnLst>
                                </p:cTn>
                              </p:par>
                            </p:childTnLst>
                          </p:cTn>
                        </p:par>
                        <p:par>
                          <p:cTn id="38" fill="hold">
                            <p:stCondLst>
                              <p:cond delay="1500"/>
                            </p:stCondLst>
                            <p:childTnLst>
                              <p:par>
                                <p:cTn id="39" presetID="63" presetClass="path" presetSubtype="0" accel="50000" decel="50000" fill="hold" nodeType="afterEffect">
                                  <p:stCondLst>
                                    <p:cond delay="0"/>
                                  </p:stCondLst>
                                  <p:childTnLst>
                                    <p:animMotion origin="layout" path="M -0.22208 -0.01572 L 0.00481 -0.0067 " pathEditMode="relative" rAng="0" ptsTypes="AA">
                                      <p:cBhvr>
                                        <p:cTn id="40" dur="2000" fill="hold"/>
                                        <p:tgtEl>
                                          <p:spTgt spid="4"/>
                                        </p:tgtEl>
                                        <p:attrNameLst>
                                          <p:attrName>ppt_x</p:attrName>
                                          <p:attrName>ppt_y</p:attrName>
                                        </p:attrNameLst>
                                      </p:cBhvr>
                                      <p:rCtr x="113" y="4"/>
                                    </p:animMotion>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99"/>
                                        </p:tgtEl>
                                        <p:attrNameLst>
                                          <p:attrName>style.visibility</p:attrName>
                                        </p:attrNameLst>
                                      </p:cBhvr>
                                      <p:to>
                                        <p:strVal val="visible"/>
                                      </p:to>
                                    </p:set>
                                    <p:animEffect transition="in" filter="dissolve">
                                      <p:cBhvr>
                                        <p:cTn id="44" dur="500"/>
                                        <p:tgtEl>
                                          <p:spTgt spid="199"/>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00"/>
                                        </p:tgtEl>
                                        <p:attrNameLst>
                                          <p:attrName>style.visibility</p:attrName>
                                        </p:attrNameLst>
                                      </p:cBhvr>
                                      <p:to>
                                        <p:strVal val="visible"/>
                                      </p:to>
                                    </p:set>
                                    <p:animEffect transition="in" filter="dissolve">
                                      <p:cBhvr>
                                        <p:cTn id="4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95" grpId="1"/>
      <p:bldP spid="2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981075" y="595313"/>
            <a:ext cx="1854200" cy="403225"/>
          </a:xfrm>
        </p:spPr>
        <p:txBody>
          <a:bodyPr/>
          <a:lstStyle/>
          <a:p>
            <a:pPr eaLnBrk="1" hangingPunct="1"/>
            <a:r>
              <a:rPr lang="en-US" altLang="ko-KR" smtClean="0">
                <a:ea typeface="HY울릉도M"/>
                <a:cs typeface="HY울릉도M"/>
              </a:rPr>
              <a:t>VMware HA </a:t>
            </a:r>
          </a:p>
        </p:txBody>
      </p:sp>
      <p:sp>
        <p:nvSpPr>
          <p:cNvPr id="130" name="AutoShape 19"/>
          <p:cNvSpPr>
            <a:spLocks noChangeArrowheads="1"/>
          </p:cNvSpPr>
          <p:nvPr/>
        </p:nvSpPr>
        <p:spPr bwMode="auto">
          <a:xfrm>
            <a:off x="4291013" y="1981200"/>
            <a:ext cx="4421187" cy="685800"/>
          </a:xfrm>
          <a:prstGeom prst="roundRect">
            <a:avLst>
              <a:gd name="adj" fmla="val 4995"/>
            </a:avLst>
          </a:prstGeom>
          <a:noFill/>
          <a:ln w="9525" algn="ctr">
            <a:solidFill>
              <a:schemeClr val="bg2"/>
            </a:solidFill>
            <a:round/>
            <a:headEnd/>
            <a:tailEnd/>
          </a:ln>
        </p:spPr>
        <p:txBody>
          <a:bodyPr anchor="ctr"/>
          <a:lstStyle/>
          <a:p>
            <a:pPr marL="300038" lvl="1" indent="-298450">
              <a:spcAft>
                <a:spcPct val="40000"/>
              </a:spcAft>
              <a:buClr>
                <a:schemeClr val="folHlink"/>
              </a:buClr>
              <a:buSzPct val="75000"/>
              <a:buFontTx/>
              <a:buBlip>
                <a:blip r:embed="rId3"/>
              </a:buBlip>
              <a:defRPr/>
            </a:pPr>
            <a:r>
              <a:rPr lang="en-US" altLang="ko-KR" sz="1800" kern="0" dirty="0">
                <a:latin typeface="Futura Bk" pitchFamily="34" charset="0"/>
                <a:ea typeface="HY울릉도M" pitchFamily="18" charset="-127"/>
              </a:rPr>
              <a:t>VMware ESX </a:t>
            </a:r>
            <a:r>
              <a:rPr lang="ko-KR" altLang="en-US" sz="1800" kern="0" dirty="0">
                <a:latin typeface="Futura Bk" pitchFamily="34" charset="0"/>
                <a:ea typeface="HY울릉도M" pitchFamily="18" charset="-127"/>
              </a:rPr>
              <a:t>호스트 및 가상 </a:t>
            </a:r>
            <a:r>
              <a:rPr lang="ko-KR" altLang="en-US" sz="1800" kern="0" dirty="0" err="1">
                <a:latin typeface="Futura Bk" pitchFamily="34" charset="0"/>
                <a:ea typeface="HY울릉도M" pitchFamily="18" charset="-127"/>
              </a:rPr>
              <a:t>머신에</a:t>
            </a:r>
            <a:r>
              <a:rPr lang="ko-KR" altLang="en-US" sz="1800" kern="0" dirty="0">
                <a:latin typeface="Futura Bk" pitchFamily="34" charset="0"/>
                <a:ea typeface="HY울릉도M" pitchFamily="18" charset="-127"/>
              </a:rPr>
              <a:t> 대한 가용성 보장</a:t>
            </a:r>
            <a:endParaRPr lang="en-US" altLang="ko-KR" sz="1800" kern="0" dirty="0">
              <a:latin typeface="Futura Bk" pitchFamily="34" charset="0"/>
              <a:ea typeface="HY울릉도M" pitchFamily="18" charset="-127"/>
            </a:endParaRPr>
          </a:p>
        </p:txBody>
      </p:sp>
      <p:sp>
        <p:nvSpPr>
          <p:cNvPr id="18436" name="AutoShape 20"/>
          <p:cNvSpPr>
            <a:spLocks noChangeArrowheads="1"/>
          </p:cNvSpPr>
          <p:nvPr/>
        </p:nvSpPr>
        <p:spPr bwMode="auto">
          <a:xfrm>
            <a:off x="4302125" y="2806700"/>
            <a:ext cx="4419600" cy="7747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buFont typeface="Wingdings 3" pitchFamily="18" charset="2"/>
              <a:buBlip>
                <a:blip r:embed="rId3"/>
              </a:buBlip>
            </a:pPr>
            <a:r>
              <a:rPr lang="en-US" altLang="ko-KR">
                <a:latin typeface="Futura Bk"/>
                <a:ea typeface="HY울릉도M"/>
                <a:cs typeface="HY울릉도M"/>
              </a:rPr>
              <a:t>VMware ESX </a:t>
            </a:r>
            <a:r>
              <a:rPr lang="ko-KR" altLang="en-US">
                <a:latin typeface="Futura Bk"/>
                <a:ea typeface="HY울릉도M"/>
                <a:cs typeface="HY울릉도M"/>
              </a:rPr>
              <a:t>호스트의 물리적 장애 발생 시 다른 호스트에서 자동을 가상 머신 재 구동</a:t>
            </a:r>
            <a:endParaRPr lang="en-US" altLang="ko-KR">
              <a:latin typeface="Futura Bk"/>
              <a:ea typeface="HY울릉도M"/>
              <a:cs typeface="HY울릉도M"/>
            </a:endParaRPr>
          </a:p>
        </p:txBody>
      </p:sp>
      <p:sp>
        <p:nvSpPr>
          <p:cNvPr id="18437" name="AutoShape 20"/>
          <p:cNvSpPr>
            <a:spLocks noChangeArrowheads="1"/>
          </p:cNvSpPr>
          <p:nvPr/>
        </p:nvSpPr>
        <p:spPr bwMode="auto">
          <a:xfrm>
            <a:off x="4291013" y="3657600"/>
            <a:ext cx="4419600" cy="8382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buFont typeface="Wingdings 3" pitchFamily="18" charset="2"/>
              <a:buBlip>
                <a:blip r:embed="rId3"/>
              </a:buBlip>
            </a:pPr>
            <a:r>
              <a:rPr lang="ko-KR" altLang="en-US">
                <a:latin typeface="Futura Bk"/>
                <a:ea typeface="HY울릉도M"/>
                <a:cs typeface="HY울릉도M"/>
              </a:rPr>
              <a:t>가상 머신 장애 모니터링 및 장애 발생 시 해당 가상 머신만 재 구동</a:t>
            </a:r>
            <a:endParaRPr lang="en-US" altLang="ko-KR">
              <a:latin typeface="Futura Bk"/>
              <a:ea typeface="HY울릉도M"/>
              <a:cs typeface="HY울릉도M"/>
            </a:endParaRPr>
          </a:p>
        </p:txBody>
      </p:sp>
      <p:sp>
        <p:nvSpPr>
          <p:cNvPr id="18438" name="Rectangle 4"/>
          <p:cNvSpPr>
            <a:spLocks noChangeArrowheads="1"/>
          </p:cNvSpPr>
          <p:nvPr/>
        </p:nvSpPr>
        <p:spPr bwMode="auto">
          <a:xfrm>
            <a:off x="422275" y="1041400"/>
            <a:ext cx="8416925" cy="533400"/>
          </a:xfrm>
          <a:prstGeom prst="rect">
            <a:avLst/>
          </a:prstGeom>
          <a:solidFill>
            <a:srgbClr val="FFFFFF"/>
          </a:solidFill>
          <a:ln w="9525">
            <a:noFill/>
            <a:miter lim="800000"/>
            <a:headEnd/>
            <a:tailEnd/>
          </a:ln>
        </p:spPr>
        <p:txBody>
          <a:bodyPr/>
          <a:lstStyle/>
          <a:p>
            <a:pPr>
              <a:lnSpc>
                <a:spcPct val="90000"/>
              </a:lnSpc>
            </a:pPr>
            <a:r>
              <a:rPr lang="ko-KR" altLang="ko-KR" sz="1800" i="1">
                <a:solidFill>
                  <a:schemeClr val="accent1"/>
                </a:solidFill>
                <a:latin typeface="Futura Bk"/>
                <a:ea typeface="HY울릉도M"/>
                <a:cs typeface="HY울릉도M"/>
              </a:rPr>
              <a:t>VMware HA</a:t>
            </a:r>
            <a:r>
              <a:rPr lang="ko-KR" altLang="en-US" sz="1800" i="1">
                <a:solidFill>
                  <a:schemeClr val="accent1"/>
                </a:solidFill>
                <a:latin typeface="Futura Bk"/>
                <a:ea typeface="HY울릉도M"/>
                <a:cs typeface="HY울릉도M"/>
              </a:rPr>
              <a:t>는 </a:t>
            </a:r>
            <a:r>
              <a:rPr lang="en-US" altLang="ko-KR" sz="1800" i="1">
                <a:solidFill>
                  <a:schemeClr val="accent1"/>
                </a:solidFill>
                <a:latin typeface="Futura Bk"/>
                <a:ea typeface="HY울릉도M"/>
                <a:cs typeface="HY울릉도M"/>
              </a:rPr>
              <a:t>VMware ESX </a:t>
            </a:r>
            <a:r>
              <a:rPr lang="ko-KR" altLang="en-US" sz="1800" i="1">
                <a:solidFill>
                  <a:schemeClr val="accent1"/>
                </a:solidFill>
                <a:latin typeface="Futura Bk"/>
                <a:ea typeface="HY울릉도M"/>
                <a:cs typeface="HY울릉도M"/>
              </a:rPr>
              <a:t>호스트 및 가상 머신 장애 발생 시 가상 머신을 자동으로  </a:t>
            </a:r>
            <a:r>
              <a:rPr lang="en-US" altLang="ko-KR" sz="1800" i="1">
                <a:solidFill>
                  <a:schemeClr val="accent1"/>
                </a:solidFill>
                <a:latin typeface="Futura Bk"/>
                <a:ea typeface="HY울릉도M"/>
                <a:cs typeface="HY울릉도M"/>
              </a:rPr>
              <a:t>Restart</a:t>
            </a:r>
            <a:r>
              <a:rPr lang="ko-KR" altLang="en-US" sz="1800" i="1">
                <a:solidFill>
                  <a:schemeClr val="accent1"/>
                </a:solidFill>
                <a:latin typeface="Futura Bk"/>
                <a:ea typeface="HY울릉도M"/>
                <a:cs typeface="HY울릉도M"/>
              </a:rPr>
              <a:t>하게 함으로써</a:t>
            </a:r>
            <a:r>
              <a:rPr lang="ko-KR" altLang="ko-KR" sz="1800" i="1">
                <a:solidFill>
                  <a:schemeClr val="accent1"/>
                </a:solidFill>
                <a:latin typeface="Futura Bk"/>
                <a:ea typeface="HY울릉도M"/>
                <a:cs typeface="HY울릉도M"/>
              </a:rPr>
              <a:t> 비용대비 효과적 가용성 보장</a:t>
            </a:r>
            <a:endParaRPr lang="en-US" altLang="ko-KR" sz="1800" i="1">
              <a:solidFill>
                <a:schemeClr val="accent1"/>
              </a:solidFill>
              <a:latin typeface="Futura Bk"/>
              <a:ea typeface="HY울릉도M"/>
              <a:cs typeface="HY울릉도M"/>
            </a:endParaRPr>
          </a:p>
        </p:txBody>
      </p:sp>
      <p:cxnSp>
        <p:nvCxnSpPr>
          <p:cNvPr id="105" name="직선 연결선 104"/>
          <p:cNvCxnSpPr/>
          <p:nvPr/>
        </p:nvCxnSpPr>
        <p:spPr bwMode="auto">
          <a:xfrm flipV="1">
            <a:off x="777875" y="2063750"/>
            <a:ext cx="3200400" cy="0"/>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grpSp>
        <p:nvGrpSpPr>
          <p:cNvPr id="18440" name="그룹 248"/>
          <p:cNvGrpSpPr>
            <a:grpSpLocks/>
          </p:cNvGrpSpPr>
          <p:nvPr/>
        </p:nvGrpSpPr>
        <p:grpSpPr bwMode="auto">
          <a:xfrm>
            <a:off x="1704975" y="4619625"/>
            <a:ext cx="968375" cy="990600"/>
            <a:chOff x="1981200" y="4876800"/>
            <a:chExt cx="1047750" cy="990600"/>
          </a:xfrm>
        </p:grpSpPr>
        <p:pic>
          <p:nvPicPr>
            <p:cNvPr id="18496" name="Picture 6" descr="ICON_Blade16way_NoShadow_Q2"/>
            <p:cNvPicPr>
              <a:picLocks noChangeAspect="1" noChangeArrowheads="1"/>
            </p:cNvPicPr>
            <p:nvPr/>
          </p:nvPicPr>
          <p:blipFill>
            <a:blip r:embed="rId4" cstate="print"/>
            <a:srcRect/>
            <a:stretch>
              <a:fillRect/>
            </a:stretch>
          </p:blipFill>
          <p:spPr bwMode="auto">
            <a:xfrm>
              <a:off x="1981200" y="5105400"/>
              <a:ext cx="1047750" cy="762000"/>
            </a:xfrm>
            <a:prstGeom prst="rect">
              <a:avLst/>
            </a:prstGeom>
            <a:noFill/>
            <a:ln w="9525">
              <a:noFill/>
              <a:miter lim="800000"/>
              <a:headEnd/>
              <a:tailEnd/>
            </a:ln>
          </p:spPr>
        </p:pic>
        <p:pic>
          <p:nvPicPr>
            <p:cNvPr id="18497" name="Picture 6" descr="ICON_Blade16way_NoShadow_Q2"/>
            <p:cNvPicPr>
              <a:picLocks noChangeAspect="1" noChangeArrowheads="1"/>
            </p:cNvPicPr>
            <p:nvPr/>
          </p:nvPicPr>
          <p:blipFill>
            <a:blip r:embed="rId4" cstate="print"/>
            <a:srcRect/>
            <a:stretch>
              <a:fillRect/>
            </a:stretch>
          </p:blipFill>
          <p:spPr bwMode="auto">
            <a:xfrm>
              <a:off x="1981200" y="4876800"/>
              <a:ext cx="1047750" cy="762000"/>
            </a:xfrm>
            <a:prstGeom prst="rect">
              <a:avLst/>
            </a:prstGeom>
            <a:noFill/>
            <a:ln w="9525">
              <a:noFill/>
              <a:miter lim="800000"/>
              <a:headEnd/>
              <a:tailEnd/>
            </a:ln>
          </p:spPr>
        </p:pic>
      </p:grpSp>
      <p:grpSp>
        <p:nvGrpSpPr>
          <p:cNvPr id="18441" name="그룹 94"/>
          <p:cNvGrpSpPr>
            <a:grpSpLocks/>
          </p:cNvGrpSpPr>
          <p:nvPr/>
        </p:nvGrpSpPr>
        <p:grpSpPr bwMode="auto">
          <a:xfrm>
            <a:off x="1655763" y="4727575"/>
            <a:ext cx="1033462" cy="631825"/>
            <a:chOff x="2098875" y="5017625"/>
            <a:chExt cx="1118718" cy="631825"/>
          </a:xfrm>
        </p:grpSpPr>
        <p:pic>
          <p:nvPicPr>
            <p:cNvPr id="18494" name="Picture 33" descr="ICON_1Storage_NoShadow_Q207"/>
            <p:cNvPicPr>
              <a:picLocks noChangeAspect="1" noChangeArrowheads="1"/>
            </p:cNvPicPr>
            <p:nvPr/>
          </p:nvPicPr>
          <p:blipFill>
            <a:blip r:embed="rId5" cstate="print"/>
            <a:srcRect/>
            <a:stretch>
              <a:fillRect/>
            </a:stretch>
          </p:blipFill>
          <p:spPr bwMode="auto">
            <a:xfrm>
              <a:off x="2643850" y="5017625"/>
              <a:ext cx="573743" cy="631825"/>
            </a:xfrm>
            <a:prstGeom prst="rect">
              <a:avLst/>
            </a:prstGeom>
            <a:noFill/>
            <a:ln w="9525">
              <a:noFill/>
              <a:miter lim="800000"/>
              <a:headEnd/>
              <a:tailEnd/>
            </a:ln>
          </p:spPr>
        </p:pic>
        <p:pic>
          <p:nvPicPr>
            <p:cNvPr id="18495" name="Picture 33" descr="ICON_1Storage_NoShadow_Q207"/>
            <p:cNvPicPr>
              <a:picLocks noChangeAspect="1" noChangeArrowheads="1"/>
            </p:cNvPicPr>
            <p:nvPr/>
          </p:nvPicPr>
          <p:blipFill>
            <a:blip r:embed="rId5" cstate="print"/>
            <a:srcRect/>
            <a:stretch>
              <a:fillRect/>
            </a:stretch>
          </p:blipFill>
          <p:spPr bwMode="auto">
            <a:xfrm>
              <a:off x="2098875" y="5017625"/>
              <a:ext cx="573743" cy="631825"/>
            </a:xfrm>
            <a:prstGeom prst="rect">
              <a:avLst/>
            </a:prstGeom>
            <a:noFill/>
            <a:ln w="9525">
              <a:noFill/>
              <a:miter lim="800000"/>
              <a:headEnd/>
              <a:tailEnd/>
            </a:ln>
          </p:spPr>
        </p:pic>
      </p:grpSp>
      <p:cxnSp>
        <p:nvCxnSpPr>
          <p:cNvPr id="18442" name="직선 연결선 108"/>
          <p:cNvCxnSpPr>
            <a:cxnSpLocks noChangeShapeType="1"/>
          </p:cNvCxnSpPr>
          <p:nvPr/>
        </p:nvCxnSpPr>
        <p:spPr bwMode="auto">
          <a:xfrm rot="16200000" flipV="1">
            <a:off x="1109663" y="3392487"/>
            <a:ext cx="306388" cy="646113"/>
          </a:xfrm>
          <a:prstGeom prst="line">
            <a:avLst/>
          </a:prstGeom>
          <a:noFill/>
          <a:ln w="12700" algn="ctr">
            <a:solidFill>
              <a:srgbClr val="FFC000"/>
            </a:solidFill>
            <a:round/>
            <a:headEnd/>
            <a:tailEnd/>
          </a:ln>
        </p:spPr>
      </p:cxnSp>
      <p:cxnSp>
        <p:nvCxnSpPr>
          <p:cNvPr id="18443" name="직선 연결선 109"/>
          <p:cNvCxnSpPr>
            <a:cxnSpLocks noChangeShapeType="1"/>
          </p:cNvCxnSpPr>
          <p:nvPr/>
        </p:nvCxnSpPr>
        <p:spPr bwMode="auto">
          <a:xfrm rot="5400000" flipH="1" flipV="1">
            <a:off x="1510507" y="3637756"/>
            <a:ext cx="306388" cy="155575"/>
          </a:xfrm>
          <a:prstGeom prst="line">
            <a:avLst/>
          </a:prstGeom>
          <a:noFill/>
          <a:ln w="12700" algn="ctr">
            <a:solidFill>
              <a:srgbClr val="FFC000"/>
            </a:solidFill>
            <a:round/>
            <a:headEnd/>
            <a:tailEnd/>
          </a:ln>
        </p:spPr>
      </p:cxnSp>
      <p:cxnSp>
        <p:nvCxnSpPr>
          <p:cNvPr id="18444" name="직선 연결선 112"/>
          <p:cNvCxnSpPr>
            <a:cxnSpLocks noChangeShapeType="1"/>
          </p:cNvCxnSpPr>
          <p:nvPr/>
        </p:nvCxnSpPr>
        <p:spPr bwMode="auto">
          <a:xfrm rot="5400000" flipH="1" flipV="1">
            <a:off x="1911350" y="3236913"/>
            <a:ext cx="306388" cy="957262"/>
          </a:xfrm>
          <a:prstGeom prst="line">
            <a:avLst/>
          </a:prstGeom>
          <a:noFill/>
          <a:ln w="12700" algn="ctr">
            <a:solidFill>
              <a:srgbClr val="FFC000"/>
            </a:solidFill>
            <a:round/>
            <a:headEnd/>
            <a:tailEnd/>
          </a:ln>
        </p:spPr>
      </p:cxnSp>
      <p:cxnSp>
        <p:nvCxnSpPr>
          <p:cNvPr id="18445" name="직선 연결선 115"/>
          <p:cNvCxnSpPr>
            <a:cxnSpLocks noChangeShapeType="1"/>
          </p:cNvCxnSpPr>
          <p:nvPr/>
        </p:nvCxnSpPr>
        <p:spPr bwMode="auto">
          <a:xfrm rot="5400000" flipH="1" flipV="1">
            <a:off x="2312194" y="2836069"/>
            <a:ext cx="306388" cy="1758950"/>
          </a:xfrm>
          <a:prstGeom prst="line">
            <a:avLst/>
          </a:prstGeom>
          <a:noFill/>
          <a:ln w="12700" algn="ctr">
            <a:solidFill>
              <a:srgbClr val="FFC000"/>
            </a:solidFill>
            <a:round/>
            <a:headEnd/>
            <a:tailEnd/>
          </a:ln>
        </p:spPr>
      </p:cxnSp>
      <p:cxnSp>
        <p:nvCxnSpPr>
          <p:cNvPr id="18446" name="직선 연결선 118"/>
          <p:cNvCxnSpPr>
            <a:cxnSpLocks noChangeShapeType="1"/>
          </p:cNvCxnSpPr>
          <p:nvPr/>
        </p:nvCxnSpPr>
        <p:spPr bwMode="auto">
          <a:xfrm rot="16200000" flipV="1">
            <a:off x="1681163" y="2820987"/>
            <a:ext cx="306388" cy="1789113"/>
          </a:xfrm>
          <a:prstGeom prst="line">
            <a:avLst/>
          </a:prstGeom>
          <a:noFill/>
          <a:ln w="12700" algn="ctr">
            <a:solidFill>
              <a:srgbClr val="FFC000"/>
            </a:solidFill>
            <a:round/>
            <a:headEnd/>
            <a:tailEnd/>
          </a:ln>
        </p:spPr>
      </p:cxnSp>
      <p:cxnSp>
        <p:nvCxnSpPr>
          <p:cNvPr id="18447" name="직선 연결선 122"/>
          <p:cNvCxnSpPr>
            <a:cxnSpLocks noChangeShapeType="1"/>
          </p:cNvCxnSpPr>
          <p:nvPr/>
        </p:nvCxnSpPr>
        <p:spPr bwMode="auto">
          <a:xfrm rot="16200000" flipV="1">
            <a:off x="2082007" y="3221831"/>
            <a:ext cx="306388" cy="987425"/>
          </a:xfrm>
          <a:prstGeom prst="line">
            <a:avLst/>
          </a:prstGeom>
          <a:noFill/>
          <a:ln w="12700" algn="ctr">
            <a:solidFill>
              <a:srgbClr val="FFC000"/>
            </a:solidFill>
            <a:round/>
            <a:headEnd/>
            <a:tailEnd/>
          </a:ln>
        </p:spPr>
      </p:cxnSp>
      <p:cxnSp>
        <p:nvCxnSpPr>
          <p:cNvPr id="18448" name="직선 연결선 94"/>
          <p:cNvCxnSpPr>
            <a:cxnSpLocks noChangeShapeType="1"/>
          </p:cNvCxnSpPr>
          <p:nvPr/>
        </p:nvCxnSpPr>
        <p:spPr bwMode="auto">
          <a:xfrm rot="16200000" flipV="1">
            <a:off x="2482850" y="3622675"/>
            <a:ext cx="306388" cy="185738"/>
          </a:xfrm>
          <a:prstGeom prst="line">
            <a:avLst/>
          </a:prstGeom>
          <a:noFill/>
          <a:ln w="12700" algn="ctr">
            <a:solidFill>
              <a:srgbClr val="FFC000"/>
            </a:solidFill>
            <a:round/>
            <a:headEnd/>
            <a:tailEnd/>
          </a:ln>
        </p:spPr>
      </p:cxnSp>
      <p:pic>
        <p:nvPicPr>
          <p:cNvPr id="18449" name="Picture 21" descr="Network_icon"/>
          <p:cNvPicPr>
            <a:picLocks noChangeAspect="1" noChangeArrowheads="1"/>
          </p:cNvPicPr>
          <p:nvPr/>
        </p:nvPicPr>
        <p:blipFill>
          <a:blip r:embed="rId6" cstate="print"/>
          <a:srcRect/>
          <a:stretch>
            <a:fillRect/>
          </a:stretch>
        </p:blipFill>
        <p:spPr bwMode="auto">
          <a:xfrm rot="1488864">
            <a:off x="1390650" y="3775075"/>
            <a:ext cx="534988" cy="600075"/>
          </a:xfrm>
          <a:prstGeom prst="rect">
            <a:avLst/>
          </a:prstGeom>
          <a:noFill/>
          <a:ln w="9525">
            <a:noFill/>
            <a:miter lim="800000"/>
            <a:headEnd/>
            <a:tailEnd/>
          </a:ln>
        </p:spPr>
      </p:pic>
      <p:pic>
        <p:nvPicPr>
          <p:cNvPr id="18450" name="Picture 21" descr="Network_icon"/>
          <p:cNvPicPr>
            <a:picLocks noChangeAspect="1" noChangeArrowheads="1"/>
          </p:cNvPicPr>
          <p:nvPr/>
        </p:nvPicPr>
        <p:blipFill>
          <a:blip r:embed="rId6" cstate="print"/>
          <a:srcRect/>
          <a:stretch>
            <a:fillRect/>
          </a:stretch>
        </p:blipFill>
        <p:spPr bwMode="auto">
          <a:xfrm rot="1488864">
            <a:off x="2444750" y="3775075"/>
            <a:ext cx="534988" cy="600075"/>
          </a:xfrm>
          <a:prstGeom prst="rect">
            <a:avLst/>
          </a:prstGeom>
          <a:noFill/>
          <a:ln w="9525">
            <a:noFill/>
            <a:miter lim="800000"/>
            <a:headEnd/>
            <a:tailEnd/>
          </a:ln>
        </p:spPr>
      </p:pic>
      <p:pic>
        <p:nvPicPr>
          <p:cNvPr id="18451" name="Rectangle 15365"/>
          <p:cNvPicPr>
            <a:picLocks noChangeAspect="1" noChangeArrowheads="1"/>
          </p:cNvPicPr>
          <p:nvPr/>
        </p:nvPicPr>
        <p:blipFill>
          <a:blip r:embed="rId7" cstate="print"/>
          <a:srcRect/>
          <a:stretch>
            <a:fillRect/>
          </a:stretch>
        </p:blipFill>
        <p:spPr bwMode="auto">
          <a:xfrm>
            <a:off x="808038" y="2600325"/>
            <a:ext cx="674687" cy="962025"/>
          </a:xfrm>
          <a:prstGeom prst="rect">
            <a:avLst/>
          </a:prstGeom>
          <a:noFill/>
          <a:ln w="9525">
            <a:noFill/>
            <a:miter lim="800000"/>
            <a:headEnd/>
            <a:tailEnd/>
          </a:ln>
        </p:spPr>
      </p:pic>
      <p:pic>
        <p:nvPicPr>
          <p:cNvPr id="18452" name="Rectangle 676884"/>
          <p:cNvPicPr>
            <a:picLocks noChangeAspect="1" noChangeArrowheads="1"/>
          </p:cNvPicPr>
          <p:nvPr/>
        </p:nvPicPr>
        <p:blipFill>
          <a:blip r:embed="rId8" cstate="print"/>
          <a:srcRect/>
          <a:stretch>
            <a:fillRect/>
          </a:stretch>
        </p:blipFill>
        <p:spPr bwMode="auto">
          <a:xfrm>
            <a:off x="819150" y="2503488"/>
            <a:ext cx="506413" cy="417512"/>
          </a:xfrm>
          <a:prstGeom prst="rect">
            <a:avLst/>
          </a:prstGeom>
          <a:noFill/>
          <a:ln w="9525">
            <a:noFill/>
            <a:miter lim="800000"/>
            <a:headEnd/>
            <a:tailEnd/>
          </a:ln>
        </p:spPr>
      </p:pic>
      <p:pic>
        <p:nvPicPr>
          <p:cNvPr id="18453" name="Rectangle 15365"/>
          <p:cNvPicPr>
            <a:picLocks noChangeAspect="1" noChangeArrowheads="1"/>
          </p:cNvPicPr>
          <p:nvPr/>
        </p:nvPicPr>
        <p:blipFill>
          <a:blip r:embed="rId7" cstate="print"/>
          <a:srcRect/>
          <a:stretch>
            <a:fillRect/>
          </a:stretch>
        </p:blipFill>
        <p:spPr bwMode="auto">
          <a:xfrm>
            <a:off x="1547813" y="2600325"/>
            <a:ext cx="674687" cy="962025"/>
          </a:xfrm>
          <a:prstGeom prst="rect">
            <a:avLst/>
          </a:prstGeom>
          <a:noFill/>
          <a:ln w="9525">
            <a:noFill/>
            <a:miter lim="800000"/>
            <a:headEnd/>
            <a:tailEnd/>
          </a:ln>
        </p:spPr>
      </p:pic>
      <p:pic>
        <p:nvPicPr>
          <p:cNvPr id="18454" name="Rectangle 676884"/>
          <p:cNvPicPr>
            <a:picLocks noChangeAspect="1" noChangeArrowheads="1"/>
          </p:cNvPicPr>
          <p:nvPr/>
        </p:nvPicPr>
        <p:blipFill>
          <a:blip r:embed="rId8" cstate="print"/>
          <a:srcRect/>
          <a:stretch>
            <a:fillRect/>
          </a:stretch>
        </p:blipFill>
        <p:spPr bwMode="auto">
          <a:xfrm>
            <a:off x="1558925" y="2503488"/>
            <a:ext cx="508000" cy="417512"/>
          </a:xfrm>
          <a:prstGeom prst="rect">
            <a:avLst/>
          </a:prstGeom>
          <a:noFill/>
          <a:ln w="9525">
            <a:noFill/>
            <a:miter lim="800000"/>
            <a:headEnd/>
            <a:tailEnd/>
          </a:ln>
        </p:spPr>
      </p:pic>
      <p:pic>
        <p:nvPicPr>
          <p:cNvPr id="18455" name="Rectangle 15365"/>
          <p:cNvPicPr>
            <a:picLocks noChangeAspect="1" noChangeArrowheads="1"/>
          </p:cNvPicPr>
          <p:nvPr/>
        </p:nvPicPr>
        <p:blipFill>
          <a:blip r:embed="rId7" cstate="print"/>
          <a:srcRect/>
          <a:stretch>
            <a:fillRect/>
          </a:stretch>
        </p:blipFill>
        <p:spPr bwMode="auto">
          <a:xfrm>
            <a:off x="2287588" y="2600325"/>
            <a:ext cx="674687" cy="962025"/>
          </a:xfrm>
          <a:prstGeom prst="rect">
            <a:avLst/>
          </a:prstGeom>
          <a:noFill/>
          <a:ln w="9525">
            <a:noFill/>
            <a:miter lim="800000"/>
            <a:headEnd/>
            <a:tailEnd/>
          </a:ln>
        </p:spPr>
      </p:pic>
      <p:pic>
        <p:nvPicPr>
          <p:cNvPr id="18456" name="Rectangle 676884"/>
          <p:cNvPicPr>
            <a:picLocks noChangeAspect="1" noChangeArrowheads="1"/>
          </p:cNvPicPr>
          <p:nvPr/>
        </p:nvPicPr>
        <p:blipFill>
          <a:blip r:embed="rId8" cstate="print"/>
          <a:srcRect/>
          <a:stretch>
            <a:fillRect/>
          </a:stretch>
        </p:blipFill>
        <p:spPr bwMode="auto">
          <a:xfrm>
            <a:off x="2298700" y="2503488"/>
            <a:ext cx="508000" cy="417512"/>
          </a:xfrm>
          <a:prstGeom prst="rect">
            <a:avLst/>
          </a:prstGeom>
          <a:noFill/>
          <a:ln w="9525">
            <a:noFill/>
            <a:miter lim="800000"/>
            <a:headEnd/>
            <a:tailEnd/>
          </a:ln>
        </p:spPr>
      </p:pic>
      <p:pic>
        <p:nvPicPr>
          <p:cNvPr id="18457" name="Rectangle 15365"/>
          <p:cNvPicPr>
            <a:picLocks noChangeAspect="1" noChangeArrowheads="1"/>
          </p:cNvPicPr>
          <p:nvPr/>
        </p:nvPicPr>
        <p:blipFill>
          <a:blip r:embed="rId7" cstate="print"/>
          <a:srcRect/>
          <a:stretch>
            <a:fillRect/>
          </a:stretch>
        </p:blipFill>
        <p:spPr bwMode="auto">
          <a:xfrm>
            <a:off x="3027363" y="2600325"/>
            <a:ext cx="676275" cy="962025"/>
          </a:xfrm>
          <a:prstGeom prst="rect">
            <a:avLst/>
          </a:prstGeom>
          <a:noFill/>
          <a:ln w="9525">
            <a:noFill/>
            <a:miter lim="800000"/>
            <a:headEnd/>
            <a:tailEnd/>
          </a:ln>
        </p:spPr>
      </p:pic>
      <p:cxnSp>
        <p:nvCxnSpPr>
          <p:cNvPr id="18458" name="직선 연결선 94"/>
          <p:cNvCxnSpPr>
            <a:cxnSpLocks noChangeShapeType="1"/>
          </p:cNvCxnSpPr>
          <p:nvPr/>
        </p:nvCxnSpPr>
        <p:spPr bwMode="auto">
          <a:xfrm rot="5400000" flipH="1" flipV="1">
            <a:off x="2883694" y="3407569"/>
            <a:ext cx="306388" cy="615950"/>
          </a:xfrm>
          <a:prstGeom prst="line">
            <a:avLst/>
          </a:prstGeom>
          <a:noFill/>
          <a:ln w="12700" algn="ctr">
            <a:solidFill>
              <a:srgbClr val="FFC000"/>
            </a:solidFill>
            <a:round/>
            <a:headEnd/>
            <a:tailEnd/>
          </a:ln>
        </p:spPr>
      </p:cxnSp>
      <p:cxnSp>
        <p:nvCxnSpPr>
          <p:cNvPr id="18459" name="직선 연결선 94"/>
          <p:cNvCxnSpPr>
            <a:cxnSpLocks noChangeShapeType="1"/>
          </p:cNvCxnSpPr>
          <p:nvPr/>
        </p:nvCxnSpPr>
        <p:spPr bwMode="auto">
          <a:xfrm rot="16200000" flipV="1">
            <a:off x="1735931" y="4250532"/>
            <a:ext cx="322263" cy="349250"/>
          </a:xfrm>
          <a:prstGeom prst="line">
            <a:avLst/>
          </a:prstGeom>
          <a:noFill/>
          <a:ln w="12700" algn="ctr">
            <a:solidFill>
              <a:srgbClr val="FFC000"/>
            </a:solidFill>
            <a:round/>
            <a:headEnd/>
            <a:tailEnd/>
          </a:ln>
        </p:spPr>
      </p:cxnSp>
      <p:cxnSp>
        <p:nvCxnSpPr>
          <p:cNvPr id="18460" name="직선 연결선 94"/>
          <p:cNvCxnSpPr>
            <a:cxnSpLocks noChangeShapeType="1"/>
          </p:cNvCxnSpPr>
          <p:nvPr/>
        </p:nvCxnSpPr>
        <p:spPr bwMode="auto">
          <a:xfrm rot="5400000" flipH="1" flipV="1">
            <a:off x="2307431" y="4028282"/>
            <a:ext cx="322263" cy="793750"/>
          </a:xfrm>
          <a:prstGeom prst="line">
            <a:avLst/>
          </a:prstGeom>
          <a:noFill/>
          <a:ln w="12700" algn="ctr">
            <a:solidFill>
              <a:srgbClr val="FFC000"/>
            </a:solidFill>
            <a:round/>
            <a:headEnd/>
            <a:tailEnd/>
          </a:ln>
        </p:spPr>
      </p:cxnSp>
      <p:pic>
        <p:nvPicPr>
          <p:cNvPr id="147" name="Rectangle 15365"/>
          <p:cNvPicPr>
            <a:picLocks noChangeAspect="1" noChangeArrowheads="1"/>
          </p:cNvPicPr>
          <p:nvPr/>
        </p:nvPicPr>
        <p:blipFill>
          <a:blip r:embed="rId7" cstate="print">
            <a:duotone>
              <a:prstClr val="black"/>
              <a:srgbClr val="FF0000">
                <a:tint val="45000"/>
                <a:satMod val="400000"/>
              </a:srgbClr>
            </a:duotone>
          </a:blip>
          <a:srcRect/>
          <a:stretch>
            <a:fillRect/>
          </a:stretch>
        </p:blipFill>
        <p:spPr bwMode="auto">
          <a:xfrm>
            <a:off x="3037519" y="2598406"/>
            <a:ext cx="675543" cy="962025"/>
          </a:xfrm>
          <a:prstGeom prst="rect">
            <a:avLst/>
          </a:prstGeom>
          <a:noFill/>
          <a:ln w="9525">
            <a:noFill/>
            <a:miter lim="800000"/>
            <a:headEnd/>
            <a:tailEnd/>
          </a:ln>
        </p:spPr>
      </p:pic>
      <p:cxnSp>
        <p:nvCxnSpPr>
          <p:cNvPr id="148" name="직선 연결선 147"/>
          <p:cNvCxnSpPr/>
          <p:nvPr/>
        </p:nvCxnSpPr>
        <p:spPr bwMode="auto">
          <a:xfrm rot="5400000" flipH="1" flipV="1">
            <a:off x="3586956" y="2145507"/>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18463" name="Rectangle 676884"/>
          <p:cNvPicPr>
            <a:picLocks noChangeAspect="1" noChangeArrowheads="1"/>
          </p:cNvPicPr>
          <p:nvPr/>
        </p:nvPicPr>
        <p:blipFill>
          <a:blip r:embed="rId8" cstate="print"/>
          <a:srcRect/>
          <a:stretch>
            <a:fillRect/>
          </a:stretch>
        </p:blipFill>
        <p:spPr bwMode="auto">
          <a:xfrm>
            <a:off x="3038475" y="2503488"/>
            <a:ext cx="508000" cy="417512"/>
          </a:xfrm>
          <a:prstGeom prst="rect">
            <a:avLst/>
          </a:prstGeom>
          <a:noFill/>
          <a:ln w="9525">
            <a:noFill/>
            <a:miter lim="800000"/>
            <a:headEnd/>
            <a:tailEnd/>
          </a:ln>
        </p:spPr>
      </p:pic>
      <p:pic>
        <p:nvPicPr>
          <p:cNvPr id="150" name="Rectangle 676895"/>
          <p:cNvPicPr>
            <a:picLocks noChangeAspect="1" noChangeArrowheads="1"/>
          </p:cNvPicPr>
          <p:nvPr/>
        </p:nvPicPr>
        <p:blipFill>
          <a:blip r:embed="rId9" cstate="print"/>
          <a:srcRect/>
          <a:stretch>
            <a:fillRect/>
          </a:stretch>
        </p:blipFill>
        <p:spPr bwMode="auto">
          <a:xfrm>
            <a:off x="3248025" y="2276475"/>
            <a:ext cx="161925" cy="457200"/>
          </a:xfrm>
          <a:prstGeom prst="rect">
            <a:avLst/>
          </a:prstGeom>
          <a:noFill/>
          <a:ln w="9525">
            <a:noFill/>
            <a:miter lim="800000"/>
            <a:headEnd/>
            <a:tailEnd/>
          </a:ln>
        </p:spPr>
      </p:pic>
      <p:pic>
        <p:nvPicPr>
          <p:cNvPr id="151" name="Rectangle 676895"/>
          <p:cNvPicPr>
            <a:picLocks noChangeAspect="1" noChangeArrowheads="1"/>
          </p:cNvPicPr>
          <p:nvPr/>
        </p:nvPicPr>
        <p:blipFill>
          <a:blip r:embed="rId9" cstate="print"/>
          <a:srcRect/>
          <a:stretch>
            <a:fillRect/>
          </a:stretch>
        </p:blipFill>
        <p:spPr bwMode="auto">
          <a:xfrm>
            <a:off x="3149600" y="2330450"/>
            <a:ext cx="161925" cy="457200"/>
          </a:xfrm>
          <a:prstGeom prst="rect">
            <a:avLst/>
          </a:prstGeom>
          <a:noFill/>
          <a:ln w="9525">
            <a:noFill/>
            <a:miter lim="800000"/>
            <a:headEnd/>
            <a:tailEnd/>
          </a:ln>
        </p:spPr>
      </p:pic>
      <p:pic>
        <p:nvPicPr>
          <p:cNvPr id="152" name="Rectangle 676895"/>
          <p:cNvPicPr>
            <a:picLocks noChangeAspect="1" noChangeArrowheads="1"/>
          </p:cNvPicPr>
          <p:nvPr/>
        </p:nvPicPr>
        <p:blipFill>
          <a:blip r:embed="rId9" cstate="print"/>
          <a:srcRect/>
          <a:stretch>
            <a:fillRect/>
          </a:stretch>
        </p:blipFill>
        <p:spPr bwMode="auto">
          <a:xfrm>
            <a:off x="3063875" y="2387600"/>
            <a:ext cx="163513" cy="457200"/>
          </a:xfrm>
          <a:prstGeom prst="rect">
            <a:avLst/>
          </a:prstGeom>
          <a:noFill/>
          <a:ln w="9525">
            <a:noFill/>
            <a:miter lim="800000"/>
            <a:headEnd/>
            <a:tailEnd/>
          </a:ln>
        </p:spPr>
      </p:pic>
      <p:pic>
        <p:nvPicPr>
          <p:cNvPr id="153" name="Rectangle 676895"/>
          <p:cNvPicPr>
            <a:picLocks noChangeAspect="1" noChangeArrowheads="1"/>
          </p:cNvPicPr>
          <p:nvPr/>
        </p:nvPicPr>
        <p:blipFill>
          <a:blip r:embed="rId9" cstate="print"/>
          <a:srcRect/>
          <a:stretch>
            <a:fillRect/>
          </a:stretch>
        </p:blipFill>
        <p:spPr bwMode="auto">
          <a:xfrm>
            <a:off x="2605088" y="2224088"/>
            <a:ext cx="163512" cy="457200"/>
          </a:xfrm>
          <a:prstGeom prst="rect">
            <a:avLst/>
          </a:prstGeom>
          <a:noFill/>
          <a:ln w="9525">
            <a:noFill/>
            <a:miter lim="800000"/>
            <a:headEnd/>
            <a:tailEnd/>
          </a:ln>
        </p:spPr>
      </p:pic>
      <p:cxnSp>
        <p:nvCxnSpPr>
          <p:cNvPr id="154" name="직선 연결선 153"/>
          <p:cNvCxnSpPr/>
          <p:nvPr/>
        </p:nvCxnSpPr>
        <p:spPr bwMode="auto">
          <a:xfrm rot="5400000" flipH="1" flipV="1">
            <a:off x="1021556" y="2129632"/>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55" name="직선 연결선 154"/>
          <p:cNvCxnSpPr/>
          <p:nvPr/>
        </p:nvCxnSpPr>
        <p:spPr bwMode="auto">
          <a:xfrm rot="5400000" flipH="1" flipV="1">
            <a:off x="1909762" y="2128838"/>
            <a:ext cx="144463"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56" name="직선 연결선 155"/>
          <p:cNvCxnSpPr/>
          <p:nvPr/>
        </p:nvCxnSpPr>
        <p:spPr bwMode="auto">
          <a:xfrm rot="5400000" flipH="1" flipV="1">
            <a:off x="2748756" y="2131219"/>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18471" name="Rectangle 676895"/>
          <p:cNvPicPr>
            <a:picLocks noChangeAspect="1" noChangeArrowheads="1"/>
          </p:cNvPicPr>
          <p:nvPr/>
        </p:nvPicPr>
        <p:blipFill>
          <a:blip r:embed="rId9" cstate="print"/>
          <a:srcRect/>
          <a:stretch>
            <a:fillRect/>
          </a:stretch>
        </p:blipFill>
        <p:spPr bwMode="auto">
          <a:xfrm>
            <a:off x="1125538" y="2224088"/>
            <a:ext cx="161925" cy="457200"/>
          </a:xfrm>
          <a:prstGeom prst="rect">
            <a:avLst/>
          </a:prstGeom>
          <a:noFill/>
          <a:ln w="9525">
            <a:noFill/>
            <a:miter lim="800000"/>
            <a:headEnd/>
            <a:tailEnd/>
          </a:ln>
        </p:spPr>
      </p:pic>
      <p:pic>
        <p:nvPicPr>
          <p:cNvPr id="18472" name="Rectangle 676895"/>
          <p:cNvPicPr>
            <a:picLocks noChangeAspect="1" noChangeArrowheads="1"/>
          </p:cNvPicPr>
          <p:nvPr/>
        </p:nvPicPr>
        <p:blipFill>
          <a:blip r:embed="rId9" cstate="print"/>
          <a:srcRect/>
          <a:stretch>
            <a:fillRect/>
          </a:stretch>
        </p:blipFill>
        <p:spPr bwMode="auto">
          <a:xfrm>
            <a:off x="1027113" y="2276475"/>
            <a:ext cx="163512" cy="457200"/>
          </a:xfrm>
          <a:prstGeom prst="rect">
            <a:avLst/>
          </a:prstGeom>
          <a:noFill/>
          <a:ln w="9525">
            <a:noFill/>
            <a:miter lim="800000"/>
            <a:headEnd/>
            <a:tailEnd/>
          </a:ln>
        </p:spPr>
      </p:pic>
      <p:pic>
        <p:nvPicPr>
          <p:cNvPr id="18473" name="Rectangle 676895"/>
          <p:cNvPicPr>
            <a:picLocks noChangeAspect="1" noChangeArrowheads="1"/>
          </p:cNvPicPr>
          <p:nvPr/>
        </p:nvPicPr>
        <p:blipFill>
          <a:blip r:embed="rId9" cstate="print"/>
          <a:srcRect/>
          <a:stretch>
            <a:fillRect/>
          </a:stretch>
        </p:blipFill>
        <p:spPr bwMode="auto">
          <a:xfrm>
            <a:off x="928688" y="2330450"/>
            <a:ext cx="163512" cy="457200"/>
          </a:xfrm>
          <a:prstGeom prst="rect">
            <a:avLst/>
          </a:prstGeom>
          <a:noFill/>
          <a:ln w="9525">
            <a:noFill/>
            <a:miter lim="800000"/>
            <a:headEnd/>
            <a:tailEnd/>
          </a:ln>
        </p:spPr>
      </p:pic>
      <p:pic>
        <p:nvPicPr>
          <p:cNvPr id="18474" name="Rectangle 676895"/>
          <p:cNvPicPr>
            <a:picLocks noChangeAspect="1" noChangeArrowheads="1"/>
          </p:cNvPicPr>
          <p:nvPr/>
        </p:nvPicPr>
        <p:blipFill>
          <a:blip r:embed="rId9" cstate="print"/>
          <a:srcRect/>
          <a:stretch>
            <a:fillRect/>
          </a:stretch>
        </p:blipFill>
        <p:spPr bwMode="auto">
          <a:xfrm>
            <a:off x="844550" y="2387600"/>
            <a:ext cx="161925" cy="457200"/>
          </a:xfrm>
          <a:prstGeom prst="rect">
            <a:avLst/>
          </a:prstGeom>
          <a:noFill/>
          <a:ln w="9525">
            <a:noFill/>
            <a:miter lim="800000"/>
            <a:headEnd/>
            <a:tailEnd/>
          </a:ln>
        </p:spPr>
      </p:pic>
      <p:pic>
        <p:nvPicPr>
          <p:cNvPr id="18475" name="Rectangle 676895"/>
          <p:cNvPicPr>
            <a:picLocks noChangeAspect="1" noChangeArrowheads="1"/>
          </p:cNvPicPr>
          <p:nvPr/>
        </p:nvPicPr>
        <p:blipFill>
          <a:blip r:embed="rId9" cstate="print"/>
          <a:srcRect/>
          <a:stretch>
            <a:fillRect/>
          </a:stretch>
        </p:blipFill>
        <p:spPr bwMode="auto">
          <a:xfrm>
            <a:off x="1766888" y="2276475"/>
            <a:ext cx="163512" cy="457200"/>
          </a:xfrm>
          <a:prstGeom prst="rect">
            <a:avLst/>
          </a:prstGeom>
          <a:noFill/>
          <a:ln w="9525">
            <a:noFill/>
            <a:miter lim="800000"/>
            <a:headEnd/>
            <a:tailEnd/>
          </a:ln>
        </p:spPr>
      </p:pic>
      <p:pic>
        <p:nvPicPr>
          <p:cNvPr id="18476" name="Rectangle 676895"/>
          <p:cNvPicPr>
            <a:picLocks noChangeAspect="1" noChangeArrowheads="1"/>
          </p:cNvPicPr>
          <p:nvPr/>
        </p:nvPicPr>
        <p:blipFill>
          <a:blip r:embed="rId9" cstate="print"/>
          <a:srcRect/>
          <a:stretch>
            <a:fillRect/>
          </a:stretch>
        </p:blipFill>
        <p:spPr bwMode="auto">
          <a:xfrm>
            <a:off x="1668463" y="2330450"/>
            <a:ext cx="163512" cy="457200"/>
          </a:xfrm>
          <a:prstGeom prst="rect">
            <a:avLst/>
          </a:prstGeom>
          <a:noFill/>
          <a:ln w="9525">
            <a:noFill/>
            <a:miter lim="800000"/>
            <a:headEnd/>
            <a:tailEnd/>
          </a:ln>
        </p:spPr>
      </p:pic>
      <p:pic>
        <p:nvPicPr>
          <p:cNvPr id="18477" name="Rectangle 676895"/>
          <p:cNvPicPr>
            <a:picLocks noChangeAspect="1" noChangeArrowheads="1"/>
          </p:cNvPicPr>
          <p:nvPr/>
        </p:nvPicPr>
        <p:blipFill>
          <a:blip r:embed="rId9" cstate="print"/>
          <a:srcRect/>
          <a:stretch>
            <a:fillRect/>
          </a:stretch>
        </p:blipFill>
        <p:spPr bwMode="auto">
          <a:xfrm>
            <a:off x="1584325" y="2387600"/>
            <a:ext cx="161925" cy="457200"/>
          </a:xfrm>
          <a:prstGeom prst="rect">
            <a:avLst/>
          </a:prstGeom>
          <a:noFill/>
          <a:ln w="9525">
            <a:noFill/>
            <a:miter lim="800000"/>
            <a:headEnd/>
            <a:tailEnd/>
          </a:ln>
        </p:spPr>
      </p:pic>
      <p:pic>
        <p:nvPicPr>
          <p:cNvPr id="164" name="Rectangle 676895"/>
          <p:cNvPicPr>
            <a:picLocks noChangeAspect="1" noChangeArrowheads="1"/>
          </p:cNvPicPr>
          <p:nvPr/>
        </p:nvPicPr>
        <p:blipFill>
          <a:blip r:embed="rId9" cstate="print"/>
          <a:srcRect/>
          <a:stretch>
            <a:fillRect/>
          </a:stretch>
        </p:blipFill>
        <p:spPr bwMode="auto">
          <a:xfrm>
            <a:off x="2506663" y="2290763"/>
            <a:ext cx="163512" cy="457200"/>
          </a:xfrm>
          <a:prstGeom prst="rect">
            <a:avLst/>
          </a:prstGeom>
          <a:noFill/>
          <a:ln w="9525">
            <a:noFill/>
            <a:miter lim="800000"/>
            <a:headEnd/>
            <a:tailEnd/>
          </a:ln>
        </p:spPr>
      </p:pic>
      <p:pic>
        <p:nvPicPr>
          <p:cNvPr id="18479" name="Rectangle 676895"/>
          <p:cNvPicPr>
            <a:picLocks noChangeAspect="1" noChangeArrowheads="1"/>
          </p:cNvPicPr>
          <p:nvPr/>
        </p:nvPicPr>
        <p:blipFill>
          <a:blip r:embed="rId9" cstate="print"/>
          <a:srcRect/>
          <a:stretch>
            <a:fillRect/>
          </a:stretch>
        </p:blipFill>
        <p:spPr bwMode="auto">
          <a:xfrm>
            <a:off x="2409825" y="2330450"/>
            <a:ext cx="161925" cy="457200"/>
          </a:xfrm>
          <a:prstGeom prst="rect">
            <a:avLst/>
          </a:prstGeom>
          <a:noFill/>
          <a:ln w="9525">
            <a:noFill/>
            <a:miter lim="800000"/>
            <a:headEnd/>
            <a:tailEnd/>
          </a:ln>
        </p:spPr>
      </p:pic>
      <p:pic>
        <p:nvPicPr>
          <p:cNvPr id="18480" name="Rectangle 676895"/>
          <p:cNvPicPr>
            <a:picLocks noChangeAspect="1" noChangeArrowheads="1"/>
          </p:cNvPicPr>
          <p:nvPr/>
        </p:nvPicPr>
        <p:blipFill>
          <a:blip r:embed="rId9" cstate="print"/>
          <a:srcRect/>
          <a:stretch>
            <a:fillRect/>
          </a:stretch>
        </p:blipFill>
        <p:spPr bwMode="auto">
          <a:xfrm>
            <a:off x="2324100" y="2387600"/>
            <a:ext cx="161925" cy="457200"/>
          </a:xfrm>
          <a:prstGeom prst="rect">
            <a:avLst/>
          </a:prstGeom>
          <a:noFill/>
          <a:ln w="9525">
            <a:noFill/>
            <a:miter lim="800000"/>
            <a:headEnd/>
            <a:tailEnd/>
          </a:ln>
        </p:spPr>
      </p:pic>
      <p:pic>
        <p:nvPicPr>
          <p:cNvPr id="18481" name="Picture 34" descr="Disk_icon"/>
          <p:cNvPicPr>
            <a:picLocks noChangeAspect="1" noChangeArrowheads="1"/>
          </p:cNvPicPr>
          <p:nvPr/>
        </p:nvPicPr>
        <p:blipFill>
          <a:blip r:embed="rId10" cstate="print"/>
          <a:srcRect l="18016" r="31854"/>
          <a:stretch>
            <a:fillRect/>
          </a:stretch>
        </p:blipFill>
        <p:spPr bwMode="auto">
          <a:xfrm>
            <a:off x="1709738" y="4738688"/>
            <a:ext cx="149225" cy="365125"/>
          </a:xfrm>
          <a:prstGeom prst="rect">
            <a:avLst/>
          </a:prstGeom>
          <a:noFill/>
          <a:ln w="9525">
            <a:noFill/>
            <a:miter lim="800000"/>
            <a:headEnd/>
            <a:tailEnd/>
          </a:ln>
        </p:spPr>
      </p:pic>
      <p:pic>
        <p:nvPicPr>
          <p:cNvPr id="18482" name="Picture 34" descr="Disk_icon"/>
          <p:cNvPicPr>
            <a:picLocks noChangeAspect="1" noChangeArrowheads="1"/>
          </p:cNvPicPr>
          <p:nvPr/>
        </p:nvPicPr>
        <p:blipFill>
          <a:blip r:embed="rId10" cstate="print"/>
          <a:srcRect l="18016" r="31854"/>
          <a:stretch>
            <a:fillRect/>
          </a:stretch>
        </p:blipFill>
        <p:spPr bwMode="auto">
          <a:xfrm>
            <a:off x="1851025" y="4738688"/>
            <a:ext cx="149225" cy="365125"/>
          </a:xfrm>
          <a:prstGeom prst="rect">
            <a:avLst/>
          </a:prstGeom>
          <a:noFill/>
          <a:ln w="9525">
            <a:noFill/>
            <a:miter lim="800000"/>
            <a:headEnd/>
            <a:tailEnd/>
          </a:ln>
        </p:spPr>
      </p:pic>
      <p:pic>
        <p:nvPicPr>
          <p:cNvPr id="18483" name="Picture 34" descr="Disk_icon"/>
          <p:cNvPicPr>
            <a:picLocks noChangeAspect="1" noChangeArrowheads="1"/>
          </p:cNvPicPr>
          <p:nvPr/>
        </p:nvPicPr>
        <p:blipFill>
          <a:blip r:embed="rId10" cstate="print"/>
          <a:srcRect l="18016" r="31854"/>
          <a:stretch>
            <a:fillRect/>
          </a:stretch>
        </p:blipFill>
        <p:spPr bwMode="auto">
          <a:xfrm>
            <a:off x="1990725" y="4754563"/>
            <a:ext cx="150813" cy="365125"/>
          </a:xfrm>
          <a:prstGeom prst="rect">
            <a:avLst/>
          </a:prstGeom>
          <a:noFill/>
          <a:ln w="9525">
            <a:noFill/>
            <a:miter lim="800000"/>
            <a:headEnd/>
            <a:tailEnd/>
          </a:ln>
        </p:spPr>
      </p:pic>
      <p:pic>
        <p:nvPicPr>
          <p:cNvPr id="18484" name="Picture 34" descr="Disk_icon"/>
          <p:cNvPicPr>
            <a:picLocks noChangeAspect="1" noChangeArrowheads="1"/>
          </p:cNvPicPr>
          <p:nvPr/>
        </p:nvPicPr>
        <p:blipFill>
          <a:blip r:embed="rId10" cstate="print"/>
          <a:srcRect l="18016" r="31854"/>
          <a:stretch>
            <a:fillRect/>
          </a:stretch>
        </p:blipFill>
        <p:spPr bwMode="auto">
          <a:xfrm>
            <a:off x="2132013" y="4768850"/>
            <a:ext cx="149225" cy="366713"/>
          </a:xfrm>
          <a:prstGeom prst="rect">
            <a:avLst/>
          </a:prstGeom>
          <a:noFill/>
          <a:ln w="9525">
            <a:noFill/>
            <a:miter lim="800000"/>
            <a:headEnd/>
            <a:tailEnd/>
          </a:ln>
        </p:spPr>
      </p:pic>
      <p:pic>
        <p:nvPicPr>
          <p:cNvPr id="18485" name="Picture 34" descr="Disk_icon"/>
          <p:cNvPicPr>
            <a:picLocks noChangeAspect="1" noChangeArrowheads="1"/>
          </p:cNvPicPr>
          <p:nvPr/>
        </p:nvPicPr>
        <p:blipFill>
          <a:blip r:embed="rId10" cstate="print"/>
          <a:srcRect l="18016" r="31854"/>
          <a:stretch>
            <a:fillRect/>
          </a:stretch>
        </p:blipFill>
        <p:spPr bwMode="auto">
          <a:xfrm>
            <a:off x="2273300" y="4784725"/>
            <a:ext cx="149225" cy="365125"/>
          </a:xfrm>
          <a:prstGeom prst="rect">
            <a:avLst/>
          </a:prstGeom>
          <a:noFill/>
          <a:ln w="9525">
            <a:noFill/>
            <a:miter lim="800000"/>
            <a:headEnd/>
            <a:tailEnd/>
          </a:ln>
        </p:spPr>
      </p:pic>
      <p:pic>
        <p:nvPicPr>
          <p:cNvPr id="18486" name="Picture 34" descr="Disk_icon"/>
          <p:cNvPicPr>
            <a:picLocks noChangeAspect="1" noChangeArrowheads="1"/>
          </p:cNvPicPr>
          <p:nvPr/>
        </p:nvPicPr>
        <p:blipFill>
          <a:blip r:embed="rId10" cstate="print"/>
          <a:srcRect l="18016" r="31854"/>
          <a:stretch>
            <a:fillRect/>
          </a:stretch>
        </p:blipFill>
        <p:spPr bwMode="auto">
          <a:xfrm>
            <a:off x="1790700" y="5043488"/>
            <a:ext cx="149225" cy="365125"/>
          </a:xfrm>
          <a:prstGeom prst="rect">
            <a:avLst/>
          </a:prstGeom>
          <a:noFill/>
          <a:ln w="9525">
            <a:noFill/>
            <a:miter lim="800000"/>
            <a:headEnd/>
            <a:tailEnd/>
          </a:ln>
        </p:spPr>
      </p:pic>
      <p:pic>
        <p:nvPicPr>
          <p:cNvPr id="18487" name="Picture 34" descr="Disk_icon"/>
          <p:cNvPicPr>
            <a:picLocks noChangeAspect="1" noChangeArrowheads="1"/>
          </p:cNvPicPr>
          <p:nvPr/>
        </p:nvPicPr>
        <p:blipFill>
          <a:blip r:embed="rId10" cstate="print"/>
          <a:srcRect l="18016" r="31854"/>
          <a:stretch>
            <a:fillRect/>
          </a:stretch>
        </p:blipFill>
        <p:spPr bwMode="auto">
          <a:xfrm>
            <a:off x="1931988" y="5043488"/>
            <a:ext cx="149225" cy="365125"/>
          </a:xfrm>
          <a:prstGeom prst="rect">
            <a:avLst/>
          </a:prstGeom>
          <a:noFill/>
          <a:ln w="9525">
            <a:noFill/>
            <a:miter lim="800000"/>
            <a:headEnd/>
            <a:tailEnd/>
          </a:ln>
        </p:spPr>
      </p:pic>
      <p:pic>
        <p:nvPicPr>
          <p:cNvPr id="18488" name="Picture 34" descr="Disk_icon"/>
          <p:cNvPicPr>
            <a:picLocks noChangeAspect="1" noChangeArrowheads="1"/>
          </p:cNvPicPr>
          <p:nvPr/>
        </p:nvPicPr>
        <p:blipFill>
          <a:blip r:embed="rId10" cstate="print"/>
          <a:srcRect l="18016" r="31854"/>
          <a:stretch>
            <a:fillRect/>
          </a:stretch>
        </p:blipFill>
        <p:spPr bwMode="auto">
          <a:xfrm>
            <a:off x="2071688" y="5059363"/>
            <a:ext cx="149225" cy="365125"/>
          </a:xfrm>
          <a:prstGeom prst="rect">
            <a:avLst/>
          </a:prstGeom>
          <a:noFill/>
          <a:ln w="9525">
            <a:noFill/>
            <a:miter lim="800000"/>
            <a:headEnd/>
            <a:tailEnd/>
          </a:ln>
        </p:spPr>
      </p:pic>
      <p:pic>
        <p:nvPicPr>
          <p:cNvPr id="18489" name="Picture 34" descr="Disk_icon"/>
          <p:cNvPicPr>
            <a:picLocks noChangeAspect="1" noChangeArrowheads="1"/>
          </p:cNvPicPr>
          <p:nvPr/>
        </p:nvPicPr>
        <p:blipFill>
          <a:blip r:embed="rId10" cstate="print"/>
          <a:srcRect l="18016" r="31854"/>
          <a:stretch>
            <a:fillRect/>
          </a:stretch>
        </p:blipFill>
        <p:spPr bwMode="auto">
          <a:xfrm>
            <a:off x="2212975" y="5073650"/>
            <a:ext cx="149225" cy="366713"/>
          </a:xfrm>
          <a:prstGeom prst="rect">
            <a:avLst/>
          </a:prstGeom>
          <a:noFill/>
          <a:ln w="9525">
            <a:noFill/>
            <a:miter lim="800000"/>
            <a:headEnd/>
            <a:tailEnd/>
          </a:ln>
        </p:spPr>
      </p:pic>
      <p:pic>
        <p:nvPicPr>
          <p:cNvPr id="18490" name="Picture 34" descr="Disk_icon"/>
          <p:cNvPicPr>
            <a:picLocks noChangeAspect="1" noChangeArrowheads="1"/>
          </p:cNvPicPr>
          <p:nvPr/>
        </p:nvPicPr>
        <p:blipFill>
          <a:blip r:embed="rId10" cstate="print"/>
          <a:srcRect l="18016" r="31854"/>
          <a:stretch>
            <a:fillRect/>
          </a:stretch>
        </p:blipFill>
        <p:spPr bwMode="auto">
          <a:xfrm>
            <a:off x="2352675" y="5089525"/>
            <a:ext cx="150813" cy="365125"/>
          </a:xfrm>
          <a:prstGeom prst="rect">
            <a:avLst/>
          </a:prstGeom>
          <a:noFill/>
          <a:ln w="9525">
            <a:noFill/>
            <a:miter lim="800000"/>
            <a:headEnd/>
            <a:tailEnd/>
          </a:ln>
        </p:spPr>
      </p:pic>
      <p:pic>
        <p:nvPicPr>
          <p:cNvPr id="18491" name="Picture 34" descr="Disk_icon"/>
          <p:cNvPicPr>
            <a:picLocks noChangeAspect="1" noChangeArrowheads="1"/>
          </p:cNvPicPr>
          <p:nvPr/>
        </p:nvPicPr>
        <p:blipFill>
          <a:blip r:embed="rId10" cstate="print"/>
          <a:srcRect/>
          <a:stretch>
            <a:fillRect/>
          </a:stretch>
        </p:blipFill>
        <p:spPr bwMode="auto">
          <a:xfrm>
            <a:off x="2359025" y="4803775"/>
            <a:ext cx="298450" cy="365125"/>
          </a:xfrm>
          <a:prstGeom prst="rect">
            <a:avLst/>
          </a:prstGeom>
          <a:noFill/>
          <a:ln w="9525">
            <a:noFill/>
            <a:miter lim="800000"/>
            <a:headEnd/>
            <a:tailEnd/>
          </a:ln>
        </p:spPr>
      </p:pic>
      <p:pic>
        <p:nvPicPr>
          <p:cNvPr id="180" name="Rectangle 676895"/>
          <p:cNvPicPr>
            <a:picLocks noChangeAspect="1" noChangeArrowheads="1"/>
          </p:cNvPicPr>
          <p:nvPr/>
        </p:nvPicPr>
        <p:blipFill>
          <a:blip r:embed="rId9" cstate="print">
            <a:duotone>
              <a:prstClr val="black"/>
              <a:srgbClr val="D9C3A5">
                <a:tint val="50000"/>
                <a:satMod val="180000"/>
              </a:srgbClr>
            </a:duotone>
          </a:blip>
          <a:srcRect/>
          <a:stretch>
            <a:fillRect/>
          </a:stretch>
        </p:blipFill>
        <p:spPr bwMode="auto">
          <a:xfrm>
            <a:off x="844070" y="2375848"/>
            <a:ext cx="162885" cy="457200"/>
          </a:xfrm>
          <a:prstGeom prst="rect">
            <a:avLst/>
          </a:prstGeom>
          <a:noFill/>
          <a:ln w="9525">
            <a:noFill/>
            <a:miter lim="800000"/>
            <a:headEnd/>
            <a:tailEnd/>
          </a:ln>
        </p:spPr>
      </p:pic>
      <p:sp>
        <p:nvSpPr>
          <p:cNvPr id="18493"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fld id="{336BE7D0-2C5A-4BF8-A39C-1803394C3F4F}" type="slidenum">
              <a:rPr lang="ko-KR" altLang="en-US" sz="1000">
                <a:ea typeface="굴림" pitchFamily="50" charset="-127"/>
              </a:rPr>
              <a:pPr/>
              <a:t>11</a:t>
            </a:fld>
            <a:endParaRPr lang="en-US" altLang="ko-KR" sz="1000">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dissolve">
                                      <p:cBhvr>
                                        <p:cTn id="7" dur="500"/>
                                        <p:tgtEl>
                                          <p:spTgt spid="147"/>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112 0.01064 C -0.03013 0.17738 -0.06073 0.34459 -0.09598 0.33834 C -0.13171 0.33233 -0.18731 0.03261 -0.21199 -0.02382 " pathEditMode="relative" rAng="0" ptsTypes="aaA">
                                      <p:cBhvr>
                                        <p:cTn id="10" dur="2000" fill="hold"/>
                                        <p:tgtEl>
                                          <p:spTgt spid="152"/>
                                        </p:tgtEl>
                                        <p:attrNameLst>
                                          <p:attrName>ppt_x</p:attrName>
                                          <p:attrName>ppt_y</p:attrName>
                                        </p:attrNameLst>
                                      </p:cBhvr>
                                      <p:rCtr x="-107" y="150"/>
                                    </p:animMotion>
                                  </p:childTnLst>
                                </p:cTn>
                              </p:par>
                              <p:par>
                                <p:cTn id="11" presetID="0" presetClass="path" presetSubtype="0" accel="50000" decel="50000" fill="hold" nodeType="withEffect">
                                  <p:stCondLst>
                                    <p:cond delay="0"/>
                                  </p:stCondLst>
                                  <p:childTnLst>
                                    <p:animMotion origin="layout" path="M 3.46098E-6 5.92044E-6 C -0.03926 0.176 -0.07851 0.352 -0.10191 0.34992 C -0.1253 0.34784 -0.13299 0.16791 -0.14052 -0.01202 " pathEditMode="relative" ptsTypes="aaA">
                                      <p:cBhvr>
                                        <p:cTn id="12" dur="2000" fill="hold"/>
                                        <p:tgtEl>
                                          <p:spTgt spid="151"/>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1.70646E-6 0.01318 C -0.04374 0.18525 -0.08733 0.35823 -0.11136 0.35338 C -0.13524 0.34898 -0.13972 0.16813 -0.14405 -0.01202 " pathEditMode="relative" rAng="0" ptsTypes="aaA">
                                      <p:cBhvr>
                                        <p:cTn id="14" dur="2000" fill="hold"/>
                                        <p:tgtEl>
                                          <p:spTgt spid="150"/>
                                        </p:tgtEl>
                                        <p:attrNameLst>
                                          <p:attrName>ppt_x</p:attrName>
                                          <p:attrName>ppt_y</p:attrName>
                                        </p:attrNameLst>
                                      </p:cBhvr>
                                      <p:rCtr x="-72" y="160"/>
                                    </p:animMotion>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147"/>
                                        </p:tgtEl>
                                      </p:cBhvr>
                                    </p:animEffect>
                                    <p:set>
                                      <p:cBhvr>
                                        <p:cTn id="19" dur="1" fill="hold">
                                          <p:stCondLst>
                                            <p:cond delay="499"/>
                                          </p:stCondLst>
                                        </p:cTn>
                                        <p:tgtEl>
                                          <p:spTgt spid="147"/>
                                        </p:tgtEl>
                                        <p:attrNameLst>
                                          <p:attrName>style.visibility</p:attrName>
                                        </p:attrNameLst>
                                      </p:cBhvr>
                                      <p:to>
                                        <p:strVal val="hidden"/>
                                      </p:to>
                                    </p:set>
                                  </p:childTnLst>
                                </p:cTn>
                              </p:par>
                            </p:childTnLst>
                          </p:cTn>
                        </p:par>
                        <p:par>
                          <p:cTn id="20" fill="hold">
                            <p:stCondLst>
                              <p:cond delay="500"/>
                            </p:stCondLst>
                            <p:childTnLst>
                              <p:par>
                                <p:cTn id="21" presetID="63" presetClass="path" presetSubtype="0" accel="50000" decel="50000" fill="hold" nodeType="afterEffect">
                                  <p:stCondLst>
                                    <p:cond delay="0"/>
                                  </p:stCondLst>
                                  <p:childTnLst>
                                    <p:animMotion origin="layout" path="M -0.00032 2.77521E-8 L 0.07194 2.77521E-8 " pathEditMode="relative" rAng="0" ptsTypes="AA">
                                      <p:cBhvr>
                                        <p:cTn id="22" dur="2000" fill="hold"/>
                                        <p:tgtEl>
                                          <p:spTgt spid="153"/>
                                        </p:tgtEl>
                                        <p:attrNameLst>
                                          <p:attrName>ppt_x</p:attrName>
                                          <p:attrName>ppt_y</p:attrName>
                                        </p:attrNameLst>
                                      </p:cBhvr>
                                      <p:rCtr x="36" y="0"/>
                                    </p:animMotion>
                                  </p:childTnLst>
                                </p:cTn>
                              </p:par>
                              <p:par>
                                <p:cTn id="23" presetID="63" presetClass="path" presetSubtype="0" accel="50000" decel="50000" fill="hold" nodeType="withEffect">
                                  <p:stCondLst>
                                    <p:cond delay="0"/>
                                  </p:stCondLst>
                                  <p:childTnLst>
                                    <p:animMotion origin="layout" path="M 0.00897 -0.00347 L 0.07547 -0.00347 " pathEditMode="relative" rAng="0" ptsTypes="AA">
                                      <p:cBhvr>
                                        <p:cTn id="24" dur="2000" fill="hold"/>
                                        <p:tgtEl>
                                          <p:spTgt spid="164"/>
                                        </p:tgtEl>
                                        <p:attrNameLst>
                                          <p:attrName>ppt_x</p:attrName>
                                          <p:attrName>ppt_y</p:attrName>
                                        </p:attrNameLst>
                                      </p:cBhvr>
                                      <p:rCtr x="33" y="0"/>
                                    </p:animMotion>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80"/>
                                        </p:tgtEl>
                                        <p:attrNameLst>
                                          <p:attrName>style.visibility</p:attrName>
                                        </p:attrNameLst>
                                      </p:cBhvr>
                                      <p:to>
                                        <p:strVal val="visible"/>
                                      </p:to>
                                    </p:set>
                                    <p:animEffect transition="in" filter="dissolve">
                                      <p:cBhvr>
                                        <p:cTn id="29" dur="500"/>
                                        <p:tgtEl>
                                          <p:spTgt spid="180"/>
                                        </p:tgtEl>
                                      </p:cBhvr>
                                    </p:animEffect>
                                  </p:childTnLst>
                                </p:cTn>
                              </p:par>
                            </p:childTnLst>
                          </p:cTn>
                        </p:par>
                        <p:par>
                          <p:cTn id="30" fill="hold">
                            <p:stCondLst>
                              <p:cond delay="500"/>
                            </p:stCondLst>
                            <p:childTnLst>
                              <p:par>
                                <p:cTn id="31" presetID="26" presetClass="emph" presetSubtype="0" fill="hold" nodeType="afterEffect">
                                  <p:stCondLst>
                                    <p:cond delay="0"/>
                                  </p:stCondLst>
                                  <p:childTnLst>
                                    <p:animEffect transition="out" filter="fade">
                                      <p:cBhvr>
                                        <p:cTn id="32" dur="500" tmFilter="0, 0; .2, .5; .8, .5; 1, 0"/>
                                        <p:tgtEl>
                                          <p:spTgt spid="180"/>
                                        </p:tgtEl>
                                      </p:cBhvr>
                                    </p:animEffect>
                                    <p:animScale>
                                      <p:cBhvr>
                                        <p:cTn id="33" dur="250" autoRev="1" fill="hold"/>
                                        <p:tgtEl>
                                          <p:spTgt spid="180"/>
                                        </p:tgtEl>
                                      </p:cBhvr>
                                      <p:by x="105000" y="105000"/>
                                    </p:animScale>
                                  </p:childTnLst>
                                </p:cTn>
                              </p:par>
                            </p:childTnLst>
                          </p:cTn>
                        </p:par>
                        <p:par>
                          <p:cTn id="34" fill="hold">
                            <p:stCondLst>
                              <p:cond delay="1000"/>
                            </p:stCondLst>
                            <p:childTnLst>
                              <p:par>
                                <p:cTn id="35" presetID="26" presetClass="emph" presetSubtype="0" fill="hold" nodeType="afterEffect">
                                  <p:stCondLst>
                                    <p:cond delay="0"/>
                                  </p:stCondLst>
                                  <p:childTnLst>
                                    <p:animEffect transition="out" filter="fade">
                                      <p:cBhvr>
                                        <p:cTn id="36" dur="500" tmFilter="0, 0; .2, .5; .8, .5; 1, 0"/>
                                        <p:tgtEl>
                                          <p:spTgt spid="180"/>
                                        </p:tgtEl>
                                      </p:cBhvr>
                                    </p:animEffect>
                                    <p:animScale>
                                      <p:cBhvr>
                                        <p:cTn id="37" dur="250" autoRev="1" fill="hold"/>
                                        <p:tgtEl>
                                          <p:spTgt spid="180"/>
                                        </p:tgtEl>
                                      </p:cBhvr>
                                      <p:by x="105000" y="105000"/>
                                    </p:animScale>
                                  </p:childTnLst>
                                </p:cTn>
                              </p:par>
                            </p:childTnLst>
                          </p:cTn>
                        </p:par>
                        <p:par>
                          <p:cTn id="38" fill="hold">
                            <p:stCondLst>
                              <p:cond delay="1500"/>
                            </p:stCondLst>
                            <p:childTnLst>
                              <p:par>
                                <p:cTn id="39" presetID="26" presetClass="emph" presetSubtype="0" fill="hold" nodeType="afterEffect">
                                  <p:stCondLst>
                                    <p:cond delay="0"/>
                                  </p:stCondLst>
                                  <p:childTnLst>
                                    <p:animEffect transition="out" filter="fade">
                                      <p:cBhvr>
                                        <p:cTn id="40" dur="500" tmFilter="0, 0; .2, .5; .8, .5; 1, 0"/>
                                        <p:tgtEl>
                                          <p:spTgt spid="180"/>
                                        </p:tgtEl>
                                      </p:cBhvr>
                                    </p:animEffect>
                                    <p:animScale>
                                      <p:cBhvr>
                                        <p:cTn id="41" dur="250" autoRev="1" fill="hold"/>
                                        <p:tgtEl>
                                          <p:spTgt spid="180"/>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nodeType="clickEffect">
                                  <p:stCondLst>
                                    <p:cond delay="0"/>
                                  </p:stCondLst>
                                  <p:childTnLst>
                                    <p:animEffect transition="out" filter="blinds(horizontal)">
                                      <p:cBhvr>
                                        <p:cTn id="45" dur="500"/>
                                        <p:tgtEl>
                                          <p:spTgt spid="180"/>
                                        </p:tgtEl>
                                      </p:cBhvr>
                                    </p:animEffect>
                                    <p:set>
                                      <p:cBhvr>
                                        <p:cTn id="46" dur="1" fill="hold">
                                          <p:stCondLst>
                                            <p:cond delay="499"/>
                                          </p:stCondLst>
                                        </p:cTn>
                                        <p:tgtEl>
                                          <p:spTgt spid="1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
          <p:cNvSpPr>
            <a:spLocks noGrp="1" noChangeArrowheads="1"/>
          </p:cNvSpPr>
          <p:nvPr>
            <p:ph type="title" idx="4294967295"/>
          </p:nvPr>
        </p:nvSpPr>
        <p:spPr>
          <a:xfrm>
            <a:off x="1023938" y="596900"/>
            <a:ext cx="3690937" cy="403225"/>
          </a:xfrm>
        </p:spPr>
        <p:txBody>
          <a:bodyPr rIns="73152" anchor="t"/>
          <a:lstStyle/>
          <a:p>
            <a:r>
              <a:rPr lang="en-US" altLang="zh-CN" smtClean="0">
                <a:ea typeface="SimSun" pitchFamily="2" charset="-122"/>
              </a:rPr>
              <a:t>VMware Fault Tolerance</a:t>
            </a:r>
            <a:r>
              <a:rPr lang="en-US" altLang="ko-KR" smtClean="0">
                <a:ea typeface="SimSun" pitchFamily="2" charset="-122"/>
              </a:rPr>
              <a:t> </a:t>
            </a:r>
            <a:endParaRPr lang="en-US" altLang="zh-CN" smtClean="0">
              <a:ea typeface="SimSun" pitchFamily="2" charset="-122"/>
            </a:endParaRPr>
          </a:p>
        </p:txBody>
      </p:sp>
      <p:sp>
        <p:nvSpPr>
          <p:cNvPr id="19459"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fld id="{AACF87E9-F7ED-4C95-A5E4-73C11522455D}" type="slidenum">
              <a:rPr lang="ko-KR" altLang="en-US" sz="1000">
                <a:ea typeface="굴림" pitchFamily="50" charset="-127"/>
              </a:rPr>
              <a:pPr/>
              <a:t>12</a:t>
            </a:fld>
            <a:endParaRPr lang="en-US" altLang="ko-KR" sz="1000">
              <a:ea typeface="굴림" pitchFamily="50" charset="-127"/>
            </a:endParaRPr>
          </a:p>
        </p:txBody>
      </p:sp>
      <p:sp>
        <p:nvSpPr>
          <p:cNvPr id="19460" name="AutoShape 48"/>
          <p:cNvSpPr>
            <a:spLocks noChangeArrowheads="1"/>
          </p:cNvSpPr>
          <p:nvPr/>
        </p:nvSpPr>
        <p:spPr bwMode="auto">
          <a:xfrm>
            <a:off x="238125" y="2444750"/>
            <a:ext cx="4318000" cy="1428750"/>
          </a:xfrm>
          <a:prstGeom prst="roundRect">
            <a:avLst>
              <a:gd name="adj" fmla="val 7574"/>
            </a:avLst>
          </a:prstGeom>
          <a:solidFill>
            <a:srgbClr val="EAEAEA"/>
          </a:solidFill>
          <a:ln w="9525" algn="ctr">
            <a:noFill/>
            <a:round/>
            <a:headEnd/>
            <a:tailEnd/>
          </a:ln>
        </p:spPr>
        <p:txBody>
          <a:bodyPr wrap="none" anchor="ctr"/>
          <a:lstStyle/>
          <a:p>
            <a:endParaRPr lang="ko-KR" altLang="en-US">
              <a:latin typeface="Myriad Pro"/>
              <a:ea typeface="굴림" pitchFamily="50" charset="-127"/>
            </a:endParaRPr>
          </a:p>
        </p:txBody>
      </p:sp>
      <p:grpSp>
        <p:nvGrpSpPr>
          <p:cNvPr id="19461" name="Group 139"/>
          <p:cNvGrpSpPr>
            <a:grpSpLocks/>
          </p:cNvGrpSpPr>
          <p:nvPr/>
        </p:nvGrpSpPr>
        <p:grpSpPr bwMode="auto">
          <a:xfrm>
            <a:off x="330200" y="2554288"/>
            <a:ext cx="1885950" cy="1209675"/>
            <a:chOff x="208" y="1609"/>
            <a:chExt cx="1188" cy="762"/>
          </a:xfrm>
        </p:grpSpPr>
        <p:sp>
          <p:nvSpPr>
            <p:cNvPr id="19545" name="AutoShape 57"/>
            <p:cNvSpPr>
              <a:spLocks noChangeArrowheads="1"/>
            </p:cNvSpPr>
            <p:nvPr/>
          </p:nvSpPr>
          <p:spPr bwMode="gray">
            <a:xfrm>
              <a:off x="208" y="1609"/>
              <a:ext cx="1188" cy="762"/>
            </a:xfrm>
            <a:prstGeom prst="roundRect">
              <a:avLst>
                <a:gd name="adj" fmla="val 10056"/>
              </a:avLst>
            </a:prstGeom>
            <a:gradFill rotWithShape="1">
              <a:gsLst>
                <a:gs pos="0">
                  <a:srgbClr val="3B4D61"/>
                </a:gs>
                <a:gs pos="100000">
                  <a:srgbClr val="7498BF"/>
                </a:gs>
              </a:gsLst>
              <a:lin ang="5400000" scaled="1"/>
            </a:gradFill>
            <a:ln w="101600" algn="ctr">
              <a:noFill/>
              <a:round/>
              <a:headEnd/>
              <a:tailEnd/>
            </a:ln>
          </p:spPr>
          <p:txBody>
            <a:bodyPr wrap="none" anchor="ctr"/>
            <a:lstStyle/>
            <a:p>
              <a:endParaRPr lang="ko-KR" altLang="en-US">
                <a:latin typeface="Myriad Pro"/>
                <a:ea typeface="굴림" pitchFamily="50" charset="-127"/>
              </a:endParaRPr>
            </a:p>
          </p:txBody>
        </p:sp>
        <p:sp>
          <p:nvSpPr>
            <p:cNvPr id="19546" name="AutoShape 58"/>
            <p:cNvSpPr>
              <a:spLocks noChangeArrowheads="1"/>
            </p:cNvSpPr>
            <p:nvPr/>
          </p:nvSpPr>
          <p:spPr bwMode="gray">
            <a:xfrm>
              <a:off x="232" y="1641"/>
              <a:ext cx="1128" cy="132"/>
            </a:xfrm>
            <a:prstGeom prst="roundRect">
              <a:avLst>
                <a:gd name="adj" fmla="val 31060"/>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endParaRPr lang="ko-KR" altLang="en-US">
                <a:latin typeface="Myriad Pro"/>
                <a:ea typeface="굴림" pitchFamily="50" charset="-127"/>
              </a:endParaRPr>
            </a:p>
          </p:txBody>
        </p:sp>
      </p:grpSp>
      <p:grpSp>
        <p:nvGrpSpPr>
          <p:cNvPr id="5" name="Group 67"/>
          <p:cNvGrpSpPr>
            <a:grpSpLocks/>
          </p:cNvGrpSpPr>
          <p:nvPr/>
        </p:nvGrpSpPr>
        <p:grpSpPr bwMode="auto">
          <a:xfrm>
            <a:off x="1555750" y="2711450"/>
            <a:ext cx="414338" cy="595313"/>
            <a:chOff x="995" y="1708"/>
            <a:chExt cx="261" cy="375"/>
          </a:xfrm>
        </p:grpSpPr>
        <p:pic>
          <p:nvPicPr>
            <p:cNvPr id="19542" name="Picture 68" descr="ICON_SmVM_noTxt_Q207"/>
            <p:cNvPicPr>
              <a:picLocks noChangeAspect="1" noChangeArrowheads="1"/>
            </p:cNvPicPr>
            <p:nvPr/>
          </p:nvPicPr>
          <p:blipFill>
            <a:blip r:embed="rId3" cstate="print"/>
            <a:srcRect/>
            <a:stretch>
              <a:fillRect/>
            </a:stretch>
          </p:blipFill>
          <p:spPr bwMode="auto">
            <a:xfrm>
              <a:off x="995" y="1708"/>
              <a:ext cx="261" cy="375"/>
            </a:xfrm>
            <a:prstGeom prst="rect">
              <a:avLst/>
            </a:prstGeom>
            <a:noFill/>
            <a:ln w="9525">
              <a:noFill/>
              <a:miter lim="800000"/>
              <a:headEnd/>
              <a:tailEnd/>
            </a:ln>
          </p:spPr>
        </p:pic>
        <p:sp>
          <p:nvSpPr>
            <p:cNvPr id="19543" name="Text Box 69"/>
            <p:cNvSpPr txBox="1">
              <a:spLocks noChangeArrowheads="1"/>
            </p:cNvSpPr>
            <p:nvPr/>
          </p:nvSpPr>
          <p:spPr bwMode="auto">
            <a:xfrm>
              <a:off x="999" y="1747"/>
              <a:ext cx="254" cy="120"/>
            </a:xfrm>
            <a:prstGeom prst="rect">
              <a:avLst/>
            </a:prstGeom>
            <a:noFill/>
            <a:ln w="9525" algn="ctr">
              <a:noFill/>
              <a:miter lim="800000"/>
              <a:headEnd/>
              <a:tailEnd/>
            </a:ln>
          </p:spPr>
          <p:txBody>
            <a:bodyPr>
              <a:spAutoFit/>
            </a:bodyPr>
            <a:lstStyle/>
            <a:p>
              <a:pPr>
                <a:lnSpc>
                  <a:spcPct val="80000"/>
                </a:lnSpc>
              </a:pPr>
              <a:r>
                <a:rPr lang="en-US" altLang="ko-KR" sz="800">
                  <a:latin typeface="Myriad Pro"/>
                  <a:ea typeface="굴림" pitchFamily="50" charset="-127"/>
                </a:rPr>
                <a:t>App</a:t>
              </a:r>
            </a:p>
          </p:txBody>
        </p:sp>
        <p:sp>
          <p:nvSpPr>
            <p:cNvPr id="19544" name="Text Box 70"/>
            <p:cNvSpPr txBox="1">
              <a:spLocks noChangeArrowheads="1"/>
            </p:cNvSpPr>
            <p:nvPr/>
          </p:nvSpPr>
          <p:spPr bwMode="auto">
            <a:xfrm>
              <a:off x="1020" y="1931"/>
              <a:ext cx="209" cy="120"/>
            </a:xfrm>
            <a:prstGeom prst="rect">
              <a:avLst/>
            </a:prstGeom>
            <a:noFill/>
            <a:ln w="9525" algn="ctr">
              <a:noFill/>
              <a:miter lim="800000"/>
              <a:headEnd/>
              <a:tailEnd/>
            </a:ln>
          </p:spPr>
          <p:txBody>
            <a:bodyPr wrap="none">
              <a:spAutoFit/>
            </a:bodyPr>
            <a:lstStyle/>
            <a:p>
              <a:pPr>
                <a:lnSpc>
                  <a:spcPct val="80000"/>
                </a:lnSpc>
              </a:pPr>
              <a:r>
                <a:rPr lang="en-US" altLang="ko-KR" sz="800">
                  <a:latin typeface="Myriad Pro"/>
                  <a:ea typeface="굴림" pitchFamily="50" charset="-127"/>
                </a:rPr>
                <a:t>OS</a:t>
              </a:r>
            </a:p>
          </p:txBody>
        </p:sp>
      </p:grpSp>
      <p:grpSp>
        <p:nvGrpSpPr>
          <p:cNvPr id="6" name="Group 59"/>
          <p:cNvGrpSpPr>
            <a:grpSpLocks/>
          </p:cNvGrpSpPr>
          <p:nvPr/>
        </p:nvGrpSpPr>
        <p:grpSpPr bwMode="auto">
          <a:xfrm>
            <a:off x="619125" y="2709863"/>
            <a:ext cx="414338" cy="595312"/>
            <a:chOff x="338" y="1707"/>
            <a:chExt cx="261" cy="375"/>
          </a:xfrm>
        </p:grpSpPr>
        <p:pic>
          <p:nvPicPr>
            <p:cNvPr id="19539" name="Picture 60" descr="ICON_SmVM_noTxt_Q207"/>
            <p:cNvPicPr>
              <a:picLocks noChangeAspect="1" noChangeArrowheads="1"/>
            </p:cNvPicPr>
            <p:nvPr/>
          </p:nvPicPr>
          <p:blipFill>
            <a:blip r:embed="rId3" cstate="print"/>
            <a:srcRect/>
            <a:stretch>
              <a:fillRect/>
            </a:stretch>
          </p:blipFill>
          <p:spPr bwMode="auto">
            <a:xfrm>
              <a:off x="338" y="1707"/>
              <a:ext cx="261" cy="375"/>
            </a:xfrm>
            <a:prstGeom prst="rect">
              <a:avLst/>
            </a:prstGeom>
            <a:noFill/>
            <a:ln w="9525">
              <a:noFill/>
              <a:miter lim="800000"/>
              <a:headEnd/>
              <a:tailEnd/>
            </a:ln>
          </p:spPr>
        </p:pic>
        <p:sp>
          <p:nvSpPr>
            <p:cNvPr id="19540" name="Text Box 61"/>
            <p:cNvSpPr txBox="1">
              <a:spLocks noChangeArrowheads="1"/>
            </p:cNvSpPr>
            <p:nvPr/>
          </p:nvSpPr>
          <p:spPr bwMode="auto">
            <a:xfrm>
              <a:off x="342" y="1746"/>
              <a:ext cx="254" cy="120"/>
            </a:xfrm>
            <a:prstGeom prst="rect">
              <a:avLst/>
            </a:prstGeom>
            <a:noFill/>
            <a:ln w="9525" algn="ctr">
              <a:noFill/>
              <a:miter lim="800000"/>
              <a:headEnd/>
              <a:tailEnd/>
            </a:ln>
          </p:spPr>
          <p:txBody>
            <a:bodyPr>
              <a:spAutoFit/>
            </a:bodyPr>
            <a:lstStyle/>
            <a:p>
              <a:pPr>
                <a:lnSpc>
                  <a:spcPct val="80000"/>
                </a:lnSpc>
              </a:pPr>
              <a:r>
                <a:rPr lang="en-US" altLang="ko-KR" sz="800">
                  <a:latin typeface="Myriad Pro"/>
                  <a:ea typeface="굴림" pitchFamily="50" charset="-127"/>
                </a:rPr>
                <a:t>App</a:t>
              </a:r>
            </a:p>
          </p:txBody>
        </p:sp>
        <p:sp>
          <p:nvSpPr>
            <p:cNvPr id="19541" name="Text Box 62"/>
            <p:cNvSpPr txBox="1">
              <a:spLocks noChangeArrowheads="1"/>
            </p:cNvSpPr>
            <p:nvPr/>
          </p:nvSpPr>
          <p:spPr bwMode="auto">
            <a:xfrm>
              <a:off x="363" y="1930"/>
              <a:ext cx="209" cy="120"/>
            </a:xfrm>
            <a:prstGeom prst="rect">
              <a:avLst/>
            </a:prstGeom>
            <a:noFill/>
            <a:ln w="9525" algn="ctr">
              <a:noFill/>
              <a:miter lim="800000"/>
              <a:headEnd/>
              <a:tailEnd/>
            </a:ln>
          </p:spPr>
          <p:txBody>
            <a:bodyPr wrap="none">
              <a:spAutoFit/>
            </a:bodyPr>
            <a:lstStyle/>
            <a:p>
              <a:pPr>
                <a:lnSpc>
                  <a:spcPct val="80000"/>
                </a:lnSpc>
              </a:pPr>
              <a:r>
                <a:rPr lang="en-US" altLang="ko-KR" sz="800">
                  <a:latin typeface="Myriad Pro"/>
                  <a:ea typeface="굴림" pitchFamily="50" charset="-127"/>
                </a:rPr>
                <a:t>OS</a:t>
              </a:r>
            </a:p>
          </p:txBody>
        </p:sp>
      </p:grpSp>
      <p:grpSp>
        <p:nvGrpSpPr>
          <p:cNvPr id="7" name="Group 63"/>
          <p:cNvGrpSpPr>
            <a:grpSpLocks/>
          </p:cNvGrpSpPr>
          <p:nvPr/>
        </p:nvGrpSpPr>
        <p:grpSpPr bwMode="auto">
          <a:xfrm>
            <a:off x="1089025" y="2711450"/>
            <a:ext cx="414338" cy="595313"/>
            <a:chOff x="666" y="1708"/>
            <a:chExt cx="261" cy="375"/>
          </a:xfrm>
        </p:grpSpPr>
        <p:pic>
          <p:nvPicPr>
            <p:cNvPr id="19536" name="Picture 64" descr="ICON_SmVM_noTxt_Q207"/>
            <p:cNvPicPr>
              <a:picLocks noChangeAspect="1" noChangeArrowheads="1"/>
            </p:cNvPicPr>
            <p:nvPr/>
          </p:nvPicPr>
          <p:blipFill>
            <a:blip r:embed="rId3" cstate="print"/>
            <a:srcRect/>
            <a:stretch>
              <a:fillRect/>
            </a:stretch>
          </p:blipFill>
          <p:spPr bwMode="auto">
            <a:xfrm>
              <a:off x="666" y="1708"/>
              <a:ext cx="261" cy="375"/>
            </a:xfrm>
            <a:prstGeom prst="rect">
              <a:avLst/>
            </a:prstGeom>
            <a:noFill/>
            <a:ln w="9525">
              <a:noFill/>
              <a:miter lim="800000"/>
              <a:headEnd/>
              <a:tailEnd/>
            </a:ln>
          </p:spPr>
        </p:pic>
        <p:sp>
          <p:nvSpPr>
            <p:cNvPr id="19537" name="Text Box 65"/>
            <p:cNvSpPr txBox="1">
              <a:spLocks noChangeArrowheads="1"/>
            </p:cNvSpPr>
            <p:nvPr/>
          </p:nvSpPr>
          <p:spPr bwMode="auto">
            <a:xfrm>
              <a:off x="670" y="1747"/>
              <a:ext cx="254" cy="120"/>
            </a:xfrm>
            <a:prstGeom prst="rect">
              <a:avLst/>
            </a:prstGeom>
            <a:noFill/>
            <a:ln w="9525" algn="ctr">
              <a:noFill/>
              <a:miter lim="800000"/>
              <a:headEnd/>
              <a:tailEnd/>
            </a:ln>
          </p:spPr>
          <p:txBody>
            <a:bodyPr>
              <a:spAutoFit/>
            </a:bodyPr>
            <a:lstStyle/>
            <a:p>
              <a:pPr>
                <a:lnSpc>
                  <a:spcPct val="80000"/>
                </a:lnSpc>
              </a:pPr>
              <a:r>
                <a:rPr lang="en-US" altLang="ko-KR" sz="800">
                  <a:latin typeface="Myriad Pro"/>
                  <a:ea typeface="굴림" pitchFamily="50" charset="-127"/>
                </a:rPr>
                <a:t>App</a:t>
              </a:r>
            </a:p>
          </p:txBody>
        </p:sp>
        <p:sp>
          <p:nvSpPr>
            <p:cNvPr id="19538" name="Text Box 66"/>
            <p:cNvSpPr txBox="1">
              <a:spLocks noChangeArrowheads="1"/>
            </p:cNvSpPr>
            <p:nvPr/>
          </p:nvSpPr>
          <p:spPr bwMode="auto">
            <a:xfrm>
              <a:off x="691" y="1931"/>
              <a:ext cx="209" cy="120"/>
            </a:xfrm>
            <a:prstGeom prst="rect">
              <a:avLst/>
            </a:prstGeom>
            <a:noFill/>
            <a:ln w="9525" algn="ctr">
              <a:noFill/>
              <a:miter lim="800000"/>
              <a:headEnd/>
              <a:tailEnd/>
            </a:ln>
          </p:spPr>
          <p:txBody>
            <a:bodyPr wrap="none">
              <a:spAutoFit/>
            </a:bodyPr>
            <a:lstStyle/>
            <a:p>
              <a:pPr>
                <a:lnSpc>
                  <a:spcPct val="80000"/>
                </a:lnSpc>
              </a:pPr>
              <a:r>
                <a:rPr lang="en-US" altLang="ko-KR" sz="800">
                  <a:latin typeface="Myriad Pro"/>
                  <a:ea typeface="굴림" pitchFamily="50" charset="-127"/>
                </a:rPr>
                <a:t>OS</a:t>
              </a:r>
            </a:p>
          </p:txBody>
        </p:sp>
      </p:grpSp>
      <p:sp>
        <p:nvSpPr>
          <p:cNvPr id="334945" name="AutoShape 97"/>
          <p:cNvSpPr>
            <a:spLocks noChangeArrowheads="1"/>
          </p:cNvSpPr>
          <p:nvPr/>
        </p:nvSpPr>
        <p:spPr bwMode="auto">
          <a:xfrm>
            <a:off x="1065213" y="2684463"/>
            <a:ext cx="461962" cy="652462"/>
          </a:xfrm>
          <a:prstGeom prst="roundRect">
            <a:avLst>
              <a:gd name="adj" fmla="val 16667"/>
            </a:avLst>
          </a:prstGeom>
          <a:solidFill>
            <a:schemeClr val="bg1">
              <a:alpha val="70195"/>
            </a:schemeClr>
          </a:solidFill>
          <a:ln w="28575" algn="ctr">
            <a:solidFill>
              <a:srgbClr val="FF0000"/>
            </a:solidFill>
            <a:round/>
            <a:headEnd/>
            <a:tailEnd/>
          </a:ln>
        </p:spPr>
        <p:txBody>
          <a:bodyPr wrap="none" anchor="ctr"/>
          <a:lstStyle/>
          <a:p>
            <a:r>
              <a:rPr lang="en-US" altLang="ko-KR" sz="4000">
                <a:latin typeface="Myriad Pro"/>
                <a:ea typeface="굴림" pitchFamily="50" charset="-127"/>
              </a:rPr>
              <a:t>X</a:t>
            </a:r>
          </a:p>
        </p:txBody>
      </p:sp>
      <p:sp>
        <p:nvSpPr>
          <p:cNvPr id="334946" name="AutoShape 98"/>
          <p:cNvSpPr>
            <a:spLocks noChangeArrowheads="1"/>
          </p:cNvSpPr>
          <p:nvPr/>
        </p:nvSpPr>
        <p:spPr bwMode="auto">
          <a:xfrm>
            <a:off x="595313" y="2684463"/>
            <a:ext cx="461962" cy="652462"/>
          </a:xfrm>
          <a:prstGeom prst="roundRect">
            <a:avLst>
              <a:gd name="adj" fmla="val 16667"/>
            </a:avLst>
          </a:prstGeom>
          <a:solidFill>
            <a:schemeClr val="bg1">
              <a:alpha val="70195"/>
            </a:schemeClr>
          </a:solidFill>
          <a:ln w="28575" algn="ctr">
            <a:solidFill>
              <a:srgbClr val="FF0000"/>
            </a:solidFill>
            <a:round/>
            <a:headEnd/>
            <a:tailEnd/>
          </a:ln>
        </p:spPr>
        <p:txBody>
          <a:bodyPr wrap="none" anchor="ctr"/>
          <a:lstStyle/>
          <a:p>
            <a:r>
              <a:rPr lang="en-US" altLang="ko-KR" sz="4000">
                <a:latin typeface="Myriad Pro"/>
                <a:ea typeface="굴림" pitchFamily="50" charset="-127"/>
              </a:rPr>
              <a:t>X</a:t>
            </a:r>
          </a:p>
        </p:txBody>
      </p:sp>
      <p:sp>
        <p:nvSpPr>
          <p:cNvPr id="19467" name="AutoShape 77"/>
          <p:cNvSpPr>
            <a:spLocks noChangeArrowheads="1"/>
          </p:cNvSpPr>
          <p:nvPr/>
        </p:nvSpPr>
        <p:spPr bwMode="gray">
          <a:xfrm>
            <a:off x="2560638" y="2555875"/>
            <a:ext cx="1885950" cy="1209675"/>
          </a:xfrm>
          <a:prstGeom prst="roundRect">
            <a:avLst>
              <a:gd name="adj" fmla="val 10056"/>
            </a:avLst>
          </a:prstGeom>
          <a:gradFill rotWithShape="1">
            <a:gsLst>
              <a:gs pos="0">
                <a:srgbClr val="3B4D61"/>
              </a:gs>
              <a:gs pos="100000">
                <a:srgbClr val="7498BF"/>
              </a:gs>
            </a:gsLst>
            <a:lin ang="5400000" scaled="1"/>
          </a:gradFill>
          <a:ln w="101600" algn="ctr">
            <a:noFill/>
            <a:round/>
            <a:headEnd/>
            <a:tailEnd/>
          </a:ln>
        </p:spPr>
        <p:txBody>
          <a:bodyPr wrap="none" anchor="ctr"/>
          <a:lstStyle/>
          <a:p>
            <a:endParaRPr lang="ko-KR" altLang="en-US">
              <a:latin typeface="Myriad Pro"/>
              <a:ea typeface="굴림" pitchFamily="50" charset="-127"/>
            </a:endParaRPr>
          </a:p>
        </p:txBody>
      </p:sp>
      <p:grpSp>
        <p:nvGrpSpPr>
          <p:cNvPr id="19468" name="Group 79"/>
          <p:cNvGrpSpPr>
            <a:grpSpLocks/>
          </p:cNvGrpSpPr>
          <p:nvPr/>
        </p:nvGrpSpPr>
        <p:grpSpPr bwMode="auto">
          <a:xfrm>
            <a:off x="2657475" y="2716213"/>
            <a:ext cx="414338" cy="595312"/>
            <a:chOff x="1750" y="1708"/>
            <a:chExt cx="261" cy="375"/>
          </a:xfrm>
        </p:grpSpPr>
        <p:pic>
          <p:nvPicPr>
            <p:cNvPr id="19533" name="Picture 80" descr="ICON_SmVM_noTxt_Q207"/>
            <p:cNvPicPr>
              <a:picLocks noChangeAspect="1" noChangeArrowheads="1"/>
            </p:cNvPicPr>
            <p:nvPr/>
          </p:nvPicPr>
          <p:blipFill>
            <a:blip r:embed="rId3" cstate="print"/>
            <a:srcRect/>
            <a:stretch>
              <a:fillRect/>
            </a:stretch>
          </p:blipFill>
          <p:spPr bwMode="auto">
            <a:xfrm>
              <a:off x="1750" y="1708"/>
              <a:ext cx="261" cy="375"/>
            </a:xfrm>
            <a:prstGeom prst="rect">
              <a:avLst/>
            </a:prstGeom>
            <a:noFill/>
            <a:ln w="9525">
              <a:noFill/>
              <a:miter lim="800000"/>
              <a:headEnd/>
              <a:tailEnd/>
            </a:ln>
          </p:spPr>
        </p:pic>
        <p:sp>
          <p:nvSpPr>
            <p:cNvPr id="19534" name="Text Box 81"/>
            <p:cNvSpPr txBox="1">
              <a:spLocks noChangeArrowheads="1"/>
            </p:cNvSpPr>
            <p:nvPr/>
          </p:nvSpPr>
          <p:spPr bwMode="auto">
            <a:xfrm>
              <a:off x="1754" y="1747"/>
              <a:ext cx="254" cy="120"/>
            </a:xfrm>
            <a:prstGeom prst="rect">
              <a:avLst/>
            </a:prstGeom>
            <a:noFill/>
            <a:ln w="9525" algn="ctr">
              <a:noFill/>
              <a:miter lim="800000"/>
              <a:headEnd/>
              <a:tailEnd/>
            </a:ln>
          </p:spPr>
          <p:txBody>
            <a:bodyPr>
              <a:spAutoFit/>
            </a:bodyPr>
            <a:lstStyle/>
            <a:p>
              <a:pPr>
                <a:lnSpc>
                  <a:spcPct val="80000"/>
                </a:lnSpc>
              </a:pPr>
              <a:r>
                <a:rPr lang="en-US" altLang="ko-KR" sz="800">
                  <a:latin typeface="Myriad Pro"/>
                  <a:ea typeface="굴림" pitchFamily="50" charset="-127"/>
                </a:rPr>
                <a:t>App</a:t>
              </a:r>
            </a:p>
          </p:txBody>
        </p:sp>
        <p:sp>
          <p:nvSpPr>
            <p:cNvPr id="19535" name="Text Box 82"/>
            <p:cNvSpPr txBox="1">
              <a:spLocks noChangeArrowheads="1"/>
            </p:cNvSpPr>
            <p:nvPr/>
          </p:nvSpPr>
          <p:spPr bwMode="auto">
            <a:xfrm>
              <a:off x="1775" y="1931"/>
              <a:ext cx="209" cy="120"/>
            </a:xfrm>
            <a:prstGeom prst="rect">
              <a:avLst/>
            </a:prstGeom>
            <a:noFill/>
            <a:ln w="9525" algn="ctr">
              <a:noFill/>
              <a:miter lim="800000"/>
              <a:headEnd/>
              <a:tailEnd/>
            </a:ln>
          </p:spPr>
          <p:txBody>
            <a:bodyPr wrap="none">
              <a:spAutoFit/>
            </a:bodyPr>
            <a:lstStyle/>
            <a:p>
              <a:pPr>
                <a:lnSpc>
                  <a:spcPct val="80000"/>
                </a:lnSpc>
              </a:pPr>
              <a:r>
                <a:rPr lang="en-US" altLang="ko-KR" sz="800">
                  <a:latin typeface="Myriad Pro"/>
                  <a:ea typeface="굴림" pitchFamily="50" charset="-127"/>
                </a:rPr>
                <a:t>OS</a:t>
              </a:r>
            </a:p>
          </p:txBody>
        </p:sp>
      </p:grpSp>
      <p:grpSp>
        <p:nvGrpSpPr>
          <p:cNvPr id="19469" name="Group 83"/>
          <p:cNvGrpSpPr>
            <a:grpSpLocks/>
          </p:cNvGrpSpPr>
          <p:nvPr/>
        </p:nvGrpSpPr>
        <p:grpSpPr bwMode="auto">
          <a:xfrm>
            <a:off x="3094038" y="2716213"/>
            <a:ext cx="414337" cy="595312"/>
            <a:chOff x="2078" y="1709"/>
            <a:chExt cx="261" cy="375"/>
          </a:xfrm>
        </p:grpSpPr>
        <p:pic>
          <p:nvPicPr>
            <p:cNvPr id="19530" name="Picture 84" descr="ICON_SmVM_noTxt_Q207"/>
            <p:cNvPicPr>
              <a:picLocks noChangeAspect="1" noChangeArrowheads="1"/>
            </p:cNvPicPr>
            <p:nvPr/>
          </p:nvPicPr>
          <p:blipFill>
            <a:blip r:embed="rId3" cstate="print"/>
            <a:srcRect/>
            <a:stretch>
              <a:fillRect/>
            </a:stretch>
          </p:blipFill>
          <p:spPr bwMode="auto">
            <a:xfrm>
              <a:off x="2078" y="1709"/>
              <a:ext cx="261" cy="375"/>
            </a:xfrm>
            <a:prstGeom prst="rect">
              <a:avLst/>
            </a:prstGeom>
            <a:noFill/>
            <a:ln w="9525">
              <a:noFill/>
              <a:miter lim="800000"/>
              <a:headEnd/>
              <a:tailEnd/>
            </a:ln>
          </p:spPr>
        </p:pic>
        <p:sp>
          <p:nvSpPr>
            <p:cNvPr id="19531" name="Text Box 85"/>
            <p:cNvSpPr txBox="1">
              <a:spLocks noChangeArrowheads="1"/>
            </p:cNvSpPr>
            <p:nvPr/>
          </p:nvSpPr>
          <p:spPr bwMode="auto">
            <a:xfrm>
              <a:off x="2082" y="1748"/>
              <a:ext cx="254" cy="120"/>
            </a:xfrm>
            <a:prstGeom prst="rect">
              <a:avLst/>
            </a:prstGeom>
            <a:noFill/>
            <a:ln w="9525" algn="ctr">
              <a:noFill/>
              <a:miter lim="800000"/>
              <a:headEnd/>
              <a:tailEnd/>
            </a:ln>
          </p:spPr>
          <p:txBody>
            <a:bodyPr>
              <a:spAutoFit/>
            </a:bodyPr>
            <a:lstStyle/>
            <a:p>
              <a:pPr>
                <a:lnSpc>
                  <a:spcPct val="80000"/>
                </a:lnSpc>
              </a:pPr>
              <a:r>
                <a:rPr lang="en-US" altLang="ko-KR" sz="800">
                  <a:latin typeface="Myriad Pro"/>
                  <a:ea typeface="굴림" pitchFamily="50" charset="-127"/>
                </a:rPr>
                <a:t>App</a:t>
              </a:r>
            </a:p>
          </p:txBody>
        </p:sp>
        <p:sp>
          <p:nvSpPr>
            <p:cNvPr id="19532" name="Text Box 86"/>
            <p:cNvSpPr txBox="1">
              <a:spLocks noChangeArrowheads="1"/>
            </p:cNvSpPr>
            <p:nvPr/>
          </p:nvSpPr>
          <p:spPr bwMode="auto">
            <a:xfrm>
              <a:off x="2103" y="1932"/>
              <a:ext cx="209" cy="120"/>
            </a:xfrm>
            <a:prstGeom prst="rect">
              <a:avLst/>
            </a:prstGeom>
            <a:noFill/>
            <a:ln w="9525" algn="ctr">
              <a:noFill/>
              <a:miter lim="800000"/>
              <a:headEnd/>
              <a:tailEnd/>
            </a:ln>
          </p:spPr>
          <p:txBody>
            <a:bodyPr wrap="none">
              <a:spAutoFit/>
            </a:bodyPr>
            <a:lstStyle/>
            <a:p>
              <a:pPr>
                <a:lnSpc>
                  <a:spcPct val="80000"/>
                </a:lnSpc>
              </a:pPr>
              <a:r>
                <a:rPr lang="en-US" altLang="ko-KR" sz="800">
                  <a:latin typeface="Myriad Pro"/>
                  <a:ea typeface="굴림" pitchFamily="50" charset="-127"/>
                </a:rPr>
                <a:t>OS</a:t>
              </a:r>
            </a:p>
          </p:txBody>
        </p:sp>
      </p:grpSp>
      <p:grpSp>
        <p:nvGrpSpPr>
          <p:cNvPr id="10" name="Group 116"/>
          <p:cNvGrpSpPr>
            <a:grpSpLocks/>
          </p:cNvGrpSpPr>
          <p:nvPr/>
        </p:nvGrpSpPr>
        <p:grpSpPr bwMode="auto">
          <a:xfrm>
            <a:off x="3968750" y="2717800"/>
            <a:ext cx="414338" cy="595313"/>
            <a:chOff x="2475" y="1753"/>
            <a:chExt cx="261" cy="375"/>
          </a:xfrm>
        </p:grpSpPr>
        <p:pic>
          <p:nvPicPr>
            <p:cNvPr id="19527" name="Picture 117" descr="ICON_SmVM_noTxt_Q207"/>
            <p:cNvPicPr>
              <a:picLocks noChangeAspect="1" noChangeArrowheads="1"/>
            </p:cNvPicPr>
            <p:nvPr/>
          </p:nvPicPr>
          <p:blipFill>
            <a:blip r:embed="rId3" cstate="print"/>
            <a:srcRect/>
            <a:stretch>
              <a:fillRect/>
            </a:stretch>
          </p:blipFill>
          <p:spPr bwMode="auto">
            <a:xfrm>
              <a:off x="2475" y="1753"/>
              <a:ext cx="261" cy="375"/>
            </a:xfrm>
            <a:prstGeom prst="rect">
              <a:avLst/>
            </a:prstGeom>
            <a:noFill/>
            <a:ln w="9525">
              <a:noFill/>
              <a:miter lim="800000"/>
              <a:headEnd/>
              <a:tailEnd/>
            </a:ln>
          </p:spPr>
        </p:pic>
        <p:sp>
          <p:nvSpPr>
            <p:cNvPr id="19528" name="Text Box 118"/>
            <p:cNvSpPr txBox="1">
              <a:spLocks noChangeArrowheads="1"/>
            </p:cNvSpPr>
            <p:nvPr/>
          </p:nvSpPr>
          <p:spPr bwMode="auto">
            <a:xfrm>
              <a:off x="2479" y="1792"/>
              <a:ext cx="254" cy="120"/>
            </a:xfrm>
            <a:prstGeom prst="rect">
              <a:avLst/>
            </a:prstGeom>
            <a:noFill/>
            <a:ln w="9525" algn="ctr">
              <a:noFill/>
              <a:miter lim="800000"/>
              <a:headEnd/>
              <a:tailEnd/>
            </a:ln>
          </p:spPr>
          <p:txBody>
            <a:bodyPr>
              <a:spAutoFit/>
            </a:bodyPr>
            <a:lstStyle/>
            <a:p>
              <a:pPr>
                <a:lnSpc>
                  <a:spcPct val="80000"/>
                </a:lnSpc>
              </a:pPr>
              <a:r>
                <a:rPr lang="en-US" altLang="ko-KR" sz="800">
                  <a:latin typeface="Myriad Pro"/>
                  <a:ea typeface="굴림" pitchFamily="50" charset="-127"/>
                </a:rPr>
                <a:t>App</a:t>
              </a:r>
            </a:p>
          </p:txBody>
        </p:sp>
        <p:sp>
          <p:nvSpPr>
            <p:cNvPr id="19529" name="Text Box 119"/>
            <p:cNvSpPr txBox="1">
              <a:spLocks noChangeArrowheads="1"/>
            </p:cNvSpPr>
            <p:nvPr/>
          </p:nvSpPr>
          <p:spPr bwMode="auto">
            <a:xfrm>
              <a:off x="2500" y="1976"/>
              <a:ext cx="209" cy="120"/>
            </a:xfrm>
            <a:prstGeom prst="rect">
              <a:avLst/>
            </a:prstGeom>
            <a:noFill/>
            <a:ln w="9525" algn="ctr">
              <a:noFill/>
              <a:miter lim="800000"/>
              <a:headEnd/>
              <a:tailEnd/>
            </a:ln>
          </p:spPr>
          <p:txBody>
            <a:bodyPr wrap="none">
              <a:spAutoFit/>
            </a:bodyPr>
            <a:lstStyle/>
            <a:p>
              <a:pPr>
                <a:lnSpc>
                  <a:spcPct val="80000"/>
                </a:lnSpc>
              </a:pPr>
              <a:r>
                <a:rPr lang="en-US" altLang="ko-KR" sz="800">
                  <a:latin typeface="Myriad Pro"/>
                  <a:ea typeface="굴림" pitchFamily="50" charset="-127"/>
                </a:rPr>
                <a:t>OS</a:t>
              </a:r>
            </a:p>
          </p:txBody>
        </p:sp>
      </p:grpSp>
      <p:grpSp>
        <p:nvGrpSpPr>
          <p:cNvPr id="11" name="Group 120"/>
          <p:cNvGrpSpPr>
            <a:grpSpLocks/>
          </p:cNvGrpSpPr>
          <p:nvPr/>
        </p:nvGrpSpPr>
        <p:grpSpPr bwMode="auto">
          <a:xfrm>
            <a:off x="3530600" y="2717800"/>
            <a:ext cx="414338" cy="595313"/>
            <a:chOff x="2157" y="1750"/>
            <a:chExt cx="261" cy="375"/>
          </a:xfrm>
        </p:grpSpPr>
        <p:pic>
          <p:nvPicPr>
            <p:cNvPr id="19524" name="Picture 121" descr="ICON_SmVM_noTxt_Q207"/>
            <p:cNvPicPr>
              <a:picLocks noChangeAspect="1" noChangeArrowheads="1"/>
            </p:cNvPicPr>
            <p:nvPr/>
          </p:nvPicPr>
          <p:blipFill>
            <a:blip r:embed="rId3" cstate="print"/>
            <a:srcRect/>
            <a:stretch>
              <a:fillRect/>
            </a:stretch>
          </p:blipFill>
          <p:spPr bwMode="auto">
            <a:xfrm>
              <a:off x="2157" y="1750"/>
              <a:ext cx="261" cy="375"/>
            </a:xfrm>
            <a:prstGeom prst="rect">
              <a:avLst/>
            </a:prstGeom>
            <a:noFill/>
            <a:ln w="9525">
              <a:noFill/>
              <a:miter lim="800000"/>
              <a:headEnd/>
              <a:tailEnd/>
            </a:ln>
          </p:spPr>
        </p:pic>
        <p:sp>
          <p:nvSpPr>
            <p:cNvPr id="19525" name="Text Box 122"/>
            <p:cNvSpPr txBox="1">
              <a:spLocks noChangeArrowheads="1"/>
            </p:cNvSpPr>
            <p:nvPr/>
          </p:nvSpPr>
          <p:spPr bwMode="auto">
            <a:xfrm>
              <a:off x="2161" y="1789"/>
              <a:ext cx="254" cy="120"/>
            </a:xfrm>
            <a:prstGeom prst="rect">
              <a:avLst/>
            </a:prstGeom>
            <a:noFill/>
            <a:ln w="9525" algn="ctr">
              <a:noFill/>
              <a:miter lim="800000"/>
              <a:headEnd/>
              <a:tailEnd/>
            </a:ln>
          </p:spPr>
          <p:txBody>
            <a:bodyPr>
              <a:spAutoFit/>
            </a:bodyPr>
            <a:lstStyle/>
            <a:p>
              <a:pPr>
                <a:lnSpc>
                  <a:spcPct val="80000"/>
                </a:lnSpc>
              </a:pPr>
              <a:r>
                <a:rPr lang="en-US" altLang="ko-KR" sz="800">
                  <a:latin typeface="Myriad Pro"/>
                  <a:ea typeface="굴림" pitchFamily="50" charset="-127"/>
                </a:rPr>
                <a:t>App</a:t>
              </a:r>
            </a:p>
          </p:txBody>
        </p:sp>
        <p:sp>
          <p:nvSpPr>
            <p:cNvPr id="19526" name="Text Box 123"/>
            <p:cNvSpPr txBox="1">
              <a:spLocks noChangeArrowheads="1"/>
            </p:cNvSpPr>
            <p:nvPr/>
          </p:nvSpPr>
          <p:spPr bwMode="auto">
            <a:xfrm>
              <a:off x="2182" y="1973"/>
              <a:ext cx="209" cy="120"/>
            </a:xfrm>
            <a:prstGeom prst="rect">
              <a:avLst/>
            </a:prstGeom>
            <a:noFill/>
            <a:ln w="9525" algn="ctr">
              <a:noFill/>
              <a:miter lim="800000"/>
              <a:headEnd/>
              <a:tailEnd/>
            </a:ln>
          </p:spPr>
          <p:txBody>
            <a:bodyPr wrap="none">
              <a:spAutoFit/>
            </a:bodyPr>
            <a:lstStyle/>
            <a:p>
              <a:pPr>
                <a:lnSpc>
                  <a:spcPct val="80000"/>
                </a:lnSpc>
              </a:pPr>
              <a:r>
                <a:rPr lang="en-US" altLang="ko-KR" sz="800">
                  <a:latin typeface="Myriad Pro"/>
                  <a:ea typeface="굴림" pitchFamily="50" charset="-127"/>
                </a:rPr>
                <a:t>OS</a:t>
              </a:r>
            </a:p>
          </p:txBody>
        </p:sp>
      </p:grpSp>
      <p:sp>
        <p:nvSpPr>
          <p:cNvPr id="334972" name="AutoShape 124"/>
          <p:cNvSpPr>
            <a:spLocks noChangeArrowheads="1"/>
          </p:cNvSpPr>
          <p:nvPr/>
        </p:nvSpPr>
        <p:spPr bwMode="auto">
          <a:xfrm>
            <a:off x="2655888" y="2714625"/>
            <a:ext cx="415925" cy="598488"/>
          </a:xfrm>
          <a:prstGeom prst="roundRect">
            <a:avLst>
              <a:gd name="adj" fmla="val 12213"/>
            </a:avLst>
          </a:prstGeom>
          <a:solidFill>
            <a:schemeClr val="bg1">
              <a:alpha val="59999"/>
            </a:schemeClr>
          </a:solidFill>
          <a:ln w="9525" algn="ctr">
            <a:noFill/>
            <a:round/>
            <a:headEnd/>
            <a:tailEnd/>
          </a:ln>
        </p:spPr>
        <p:txBody>
          <a:bodyPr wrap="none" anchor="ctr"/>
          <a:lstStyle/>
          <a:p>
            <a:endParaRPr lang="ko-KR" altLang="en-US">
              <a:latin typeface="Myriad Pro"/>
              <a:ea typeface="굴림" pitchFamily="50" charset="-127"/>
            </a:endParaRPr>
          </a:p>
        </p:txBody>
      </p:sp>
      <p:pic>
        <p:nvPicPr>
          <p:cNvPr id="19473" name="Picture 132" descr="ICON_Server_Right_Grey_NoShadow_Q207"/>
          <p:cNvPicPr>
            <a:picLocks noChangeAspect="1" noChangeArrowheads="1"/>
          </p:cNvPicPr>
          <p:nvPr/>
        </p:nvPicPr>
        <p:blipFill>
          <a:blip r:embed="rId4" cstate="print"/>
          <a:srcRect/>
          <a:stretch>
            <a:fillRect/>
          </a:stretch>
        </p:blipFill>
        <p:spPr bwMode="auto">
          <a:xfrm>
            <a:off x="3200400" y="4421188"/>
            <a:ext cx="590550" cy="906462"/>
          </a:xfrm>
          <a:prstGeom prst="rect">
            <a:avLst/>
          </a:prstGeom>
          <a:noFill/>
          <a:ln w="9525">
            <a:noFill/>
            <a:miter lim="800000"/>
            <a:headEnd/>
            <a:tailEnd/>
          </a:ln>
        </p:spPr>
      </p:pic>
      <p:pic>
        <p:nvPicPr>
          <p:cNvPr id="19474" name="Picture 133" descr="ICON_Server_Right_Grey_NoShadow_Q207"/>
          <p:cNvPicPr>
            <a:picLocks noChangeAspect="1" noChangeArrowheads="1"/>
          </p:cNvPicPr>
          <p:nvPr/>
        </p:nvPicPr>
        <p:blipFill>
          <a:blip r:embed="rId4" cstate="print"/>
          <a:srcRect/>
          <a:stretch>
            <a:fillRect/>
          </a:stretch>
        </p:blipFill>
        <p:spPr bwMode="auto">
          <a:xfrm>
            <a:off x="968375" y="4421188"/>
            <a:ext cx="590550" cy="906462"/>
          </a:xfrm>
          <a:prstGeom prst="rect">
            <a:avLst/>
          </a:prstGeom>
          <a:noFill/>
          <a:ln w="9525">
            <a:noFill/>
            <a:miter lim="800000"/>
            <a:headEnd/>
            <a:tailEnd/>
          </a:ln>
        </p:spPr>
      </p:pic>
      <p:grpSp>
        <p:nvGrpSpPr>
          <p:cNvPr id="12" name="Group 134"/>
          <p:cNvGrpSpPr>
            <a:grpSpLocks/>
          </p:cNvGrpSpPr>
          <p:nvPr/>
        </p:nvGrpSpPr>
        <p:grpSpPr bwMode="auto">
          <a:xfrm>
            <a:off x="963613" y="4421188"/>
            <a:ext cx="600075" cy="904875"/>
            <a:chOff x="603" y="3045"/>
            <a:chExt cx="378" cy="570"/>
          </a:xfrm>
        </p:grpSpPr>
        <p:sp>
          <p:nvSpPr>
            <p:cNvPr id="19522" name="Freeform 135"/>
            <p:cNvSpPr>
              <a:spLocks/>
            </p:cNvSpPr>
            <p:nvPr/>
          </p:nvSpPr>
          <p:spPr bwMode="auto">
            <a:xfrm>
              <a:off x="603" y="3045"/>
              <a:ext cx="378" cy="570"/>
            </a:xfrm>
            <a:custGeom>
              <a:avLst/>
              <a:gdLst>
                <a:gd name="T0" fmla="*/ 3 w 378"/>
                <a:gd name="T1" fmla="*/ 141 h 570"/>
                <a:gd name="T2" fmla="*/ 246 w 378"/>
                <a:gd name="T3" fmla="*/ 0 h 570"/>
                <a:gd name="T4" fmla="*/ 378 w 378"/>
                <a:gd name="T5" fmla="*/ 75 h 570"/>
                <a:gd name="T6" fmla="*/ 378 w 378"/>
                <a:gd name="T7" fmla="*/ 432 h 570"/>
                <a:gd name="T8" fmla="*/ 132 w 378"/>
                <a:gd name="T9" fmla="*/ 570 h 570"/>
                <a:gd name="T10" fmla="*/ 0 w 378"/>
                <a:gd name="T11" fmla="*/ 501 h 570"/>
                <a:gd name="T12" fmla="*/ 3 w 378"/>
                <a:gd name="T13" fmla="*/ 141 h 570"/>
                <a:gd name="T14" fmla="*/ 0 60000 65536"/>
                <a:gd name="T15" fmla="*/ 0 60000 65536"/>
                <a:gd name="T16" fmla="*/ 0 60000 65536"/>
                <a:gd name="T17" fmla="*/ 0 60000 65536"/>
                <a:gd name="T18" fmla="*/ 0 60000 65536"/>
                <a:gd name="T19" fmla="*/ 0 60000 65536"/>
                <a:gd name="T20" fmla="*/ 0 60000 65536"/>
                <a:gd name="T21" fmla="*/ 0 w 378"/>
                <a:gd name="T22" fmla="*/ 0 h 570"/>
                <a:gd name="T23" fmla="*/ 378 w 378"/>
                <a:gd name="T24" fmla="*/ 570 h 5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570">
                  <a:moveTo>
                    <a:pt x="3" y="141"/>
                  </a:moveTo>
                  <a:lnTo>
                    <a:pt x="246" y="0"/>
                  </a:lnTo>
                  <a:lnTo>
                    <a:pt x="378" y="75"/>
                  </a:lnTo>
                  <a:lnTo>
                    <a:pt x="378" y="432"/>
                  </a:lnTo>
                  <a:lnTo>
                    <a:pt x="132" y="570"/>
                  </a:lnTo>
                  <a:lnTo>
                    <a:pt x="0" y="501"/>
                  </a:lnTo>
                  <a:lnTo>
                    <a:pt x="3" y="141"/>
                  </a:lnTo>
                  <a:close/>
                </a:path>
              </a:pathLst>
            </a:custGeom>
            <a:solidFill>
              <a:schemeClr val="bg1">
                <a:alpha val="70195"/>
              </a:schemeClr>
            </a:solidFill>
            <a:ln w="28575">
              <a:solidFill>
                <a:srgbClr val="FF0000"/>
              </a:solidFill>
              <a:round/>
              <a:headEnd/>
              <a:tailEnd/>
            </a:ln>
          </p:spPr>
          <p:txBody>
            <a:bodyPr wrap="none" anchor="ctr"/>
            <a:lstStyle/>
            <a:p>
              <a:endParaRPr lang="en-US"/>
            </a:p>
          </p:txBody>
        </p:sp>
        <p:sp>
          <p:nvSpPr>
            <p:cNvPr id="19523" name="Text Box 56"/>
            <p:cNvSpPr txBox="1">
              <a:spLocks noChangeArrowheads="1"/>
            </p:cNvSpPr>
            <p:nvPr/>
          </p:nvSpPr>
          <p:spPr bwMode="auto">
            <a:xfrm>
              <a:off x="629" y="3119"/>
              <a:ext cx="297" cy="442"/>
            </a:xfrm>
            <a:prstGeom prst="rect">
              <a:avLst/>
            </a:prstGeom>
            <a:noFill/>
            <a:ln w="9525">
              <a:noFill/>
              <a:miter lim="800000"/>
              <a:headEnd/>
              <a:tailEnd/>
            </a:ln>
          </p:spPr>
          <p:txBody>
            <a:bodyPr>
              <a:spAutoFit/>
            </a:bodyPr>
            <a:lstStyle/>
            <a:p>
              <a:r>
                <a:rPr lang="en-US" altLang="ko-KR" sz="4000">
                  <a:solidFill>
                    <a:srgbClr val="FF0000"/>
                  </a:solidFill>
                  <a:latin typeface="Myriad Pro"/>
                  <a:ea typeface="굴림" pitchFamily="50" charset="-127"/>
                </a:rPr>
                <a:t>X</a:t>
              </a:r>
            </a:p>
          </p:txBody>
        </p:sp>
      </p:grpSp>
      <p:grpSp>
        <p:nvGrpSpPr>
          <p:cNvPr id="19476" name="Group 140"/>
          <p:cNvGrpSpPr>
            <a:grpSpLocks/>
          </p:cNvGrpSpPr>
          <p:nvPr/>
        </p:nvGrpSpPr>
        <p:grpSpPr bwMode="auto">
          <a:xfrm>
            <a:off x="482600" y="3400425"/>
            <a:ext cx="1581150" cy="334963"/>
            <a:chOff x="304" y="2142"/>
            <a:chExt cx="996" cy="211"/>
          </a:xfrm>
        </p:grpSpPr>
        <p:grpSp>
          <p:nvGrpSpPr>
            <p:cNvPr id="19517" name="Group 72"/>
            <p:cNvGrpSpPr>
              <a:grpSpLocks/>
            </p:cNvGrpSpPr>
            <p:nvPr/>
          </p:nvGrpSpPr>
          <p:grpSpPr bwMode="auto">
            <a:xfrm>
              <a:off x="304" y="2143"/>
              <a:ext cx="996" cy="210"/>
              <a:chOff x="293" y="2327"/>
              <a:chExt cx="1071" cy="210"/>
            </a:xfrm>
          </p:grpSpPr>
          <p:sp>
            <p:nvSpPr>
              <p:cNvPr id="2" name="AutoShape 13"/>
              <p:cNvSpPr>
                <a:spLocks noChangeArrowheads="1"/>
              </p:cNvSpPr>
              <p:nvPr/>
            </p:nvSpPr>
            <p:spPr bwMode="gray">
              <a:xfrm>
                <a:off x="316" y="2444"/>
                <a:ext cx="1027" cy="93"/>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a:spcAft>
                    <a:spcPct val="10000"/>
                  </a:spcAft>
                  <a:defRPr/>
                </a:pPr>
                <a:endParaRPr lang="ko-KR" altLang="en-US" sz="1800">
                  <a:latin typeface="Myriad Pro"/>
                  <a:ea typeface="굴림" pitchFamily="50" charset="-127"/>
                  <a:cs typeface="+mn-cs"/>
                </a:endParaRPr>
              </a:p>
            </p:txBody>
          </p:sp>
          <p:sp>
            <p:nvSpPr>
              <p:cNvPr id="19520" name="AutoShape 25"/>
              <p:cNvSpPr>
                <a:spLocks noChangeArrowheads="1"/>
              </p:cNvSpPr>
              <p:nvPr/>
            </p:nvSpPr>
            <p:spPr bwMode="gray">
              <a:xfrm>
                <a:off x="293" y="2327"/>
                <a:ext cx="1071" cy="175"/>
              </a:xfrm>
              <a:prstGeom prst="roundRect">
                <a:avLst>
                  <a:gd name="adj" fmla="val 18611"/>
                </a:avLst>
              </a:prstGeom>
              <a:gradFill rotWithShape="1">
                <a:gsLst>
                  <a:gs pos="0">
                    <a:srgbClr val="7E3300"/>
                  </a:gs>
                  <a:gs pos="100000">
                    <a:srgbClr val="FF6600"/>
                  </a:gs>
                </a:gsLst>
                <a:lin ang="5400000" scaled="1"/>
              </a:gradFill>
              <a:ln w="9525" algn="ctr">
                <a:noFill/>
                <a:round/>
                <a:headEnd/>
                <a:tailEnd/>
              </a:ln>
            </p:spPr>
            <p:txBody>
              <a:bodyPr wrap="none" anchor="ctr"/>
              <a:lstStyle/>
              <a:p>
                <a:endParaRPr lang="ko-KR" altLang="en-US" sz="1800">
                  <a:latin typeface="Myriad Pro"/>
                  <a:ea typeface="굴림" pitchFamily="50" charset="-127"/>
                </a:endParaRPr>
              </a:p>
            </p:txBody>
          </p:sp>
          <p:sp>
            <p:nvSpPr>
              <p:cNvPr id="19521" name="AutoShape 41"/>
              <p:cNvSpPr>
                <a:spLocks noChangeArrowheads="1"/>
              </p:cNvSpPr>
              <p:nvPr/>
            </p:nvSpPr>
            <p:spPr bwMode="gray">
              <a:xfrm>
                <a:off x="310" y="2346"/>
                <a:ext cx="1037" cy="88"/>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spcAft>
                    <a:spcPct val="10000"/>
                  </a:spcAft>
                </a:pPr>
                <a:endParaRPr lang="ko-KR" altLang="en-US" sz="1800">
                  <a:latin typeface="Myriad Pro"/>
                  <a:ea typeface="굴림" pitchFamily="50" charset="-127"/>
                </a:endParaRPr>
              </a:p>
            </p:txBody>
          </p:sp>
        </p:grpSp>
        <p:sp>
          <p:nvSpPr>
            <p:cNvPr id="19518" name="Text Box 27"/>
            <p:cNvSpPr txBox="1">
              <a:spLocks noChangeAspect="1" noChangeArrowheads="1"/>
            </p:cNvSpPr>
            <p:nvPr/>
          </p:nvSpPr>
          <p:spPr bwMode="auto">
            <a:xfrm>
              <a:off x="390" y="2142"/>
              <a:ext cx="824" cy="207"/>
            </a:xfrm>
            <a:prstGeom prst="rect">
              <a:avLst/>
            </a:prstGeom>
            <a:noFill/>
            <a:ln w="9525">
              <a:noFill/>
              <a:miter lim="800000"/>
              <a:headEnd/>
              <a:tailEnd/>
            </a:ln>
          </p:spPr>
          <p:txBody>
            <a:bodyPr/>
            <a:lstStyle/>
            <a:p>
              <a:r>
                <a:rPr lang="en-US" altLang="ko-KR" sz="1400">
                  <a:latin typeface="Myriad Pro"/>
                  <a:ea typeface="굴림" pitchFamily="50" charset="-127"/>
                </a:rPr>
                <a:t>VMware ESX</a:t>
              </a:r>
            </a:p>
          </p:txBody>
        </p:sp>
      </p:grpSp>
      <p:sp>
        <p:nvSpPr>
          <p:cNvPr id="19477" name="AutoShape 78"/>
          <p:cNvSpPr>
            <a:spLocks noChangeArrowheads="1"/>
          </p:cNvSpPr>
          <p:nvPr/>
        </p:nvSpPr>
        <p:spPr bwMode="gray">
          <a:xfrm>
            <a:off x="2609850" y="2606675"/>
            <a:ext cx="1790700" cy="209550"/>
          </a:xfrm>
          <a:prstGeom prst="roundRect">
            <a:avLst>
              <a:gd name="adj" fmla="val 31060"/>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endParaRPr lang="ko-KR" altLang="en-US">
              <a:latin typeface="Myriad Pro"/>
              <a:ea typeface="굴림" pitchFamily="50" charset="-127"/>
            </a:endParaRPr>
          </a:p>
        </p:txBody>
      </p:sp>
      <p:grpSp>
        <p:nvGrpSpPr>
          <p:cNvPr id="19478" name="Group 141"/>
          <p:cNvGrpSpPr>
            <a:grpSpLocks/>
          </p:cNvGrpSpPr>
          <p:nvPr/>
        </p:nvGrpSpPr>
        <p:grpSpPr bwMode="auto">
          <a:xfrm>
            <a:off x="2724150" y="3402013"/>
            <a:ext cx="1581150" cy="334962"/>
            <a:chOff x="1716" y="2143"/>
            <a:chExt cx="996" cy="211"/>
          </a:xfrm>
        </p:grpSpPr>
        <p:grpSp>
          <p:nvGrpSpPr>
            <p:cNvPr id="19512" name="Group 92"/>
            <p:cNvGrpSpPr>
              <a:grpSpLocks/>
            </p:cNvGrpSpPr>
            <p:nvPr/>
          </p:nvGrpSpPr>
          <p:grpSpPr bwMode="auto">
            <a:xfrm>
              <a:off x="1716" y="2144"/>
              <a:ext cx="996" cy="210"/>
              <a:chOff x="293" y="2327"/>
              <a:chExt cx="1071" cy="210"/>
            </a:xfrm>
          </p:grpSpPr>
          <p:sp>
            <p:nvSpPr>
              <p:cNvPr id="3" name="AutoShape 13"/>
              <p:cNvSpPr>
                <a:spLocks noChangeArrowheads="1"/>
              </p:cNvSpPr>
              <p:nvPr/>
            </p:nvSpPr>
            <p:spPr bwMode="gray">
              <a:xfrm>
                <a:off x="316" y="2444"/>
                <a:ext cx="1027" cy="93"/>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a:spcAft>
                    <a:spcPct val="10000"/>
                  </a:spcAft>
                  <a:defRPr/>
                </a:pPr>
                <a:endParaRPr lang="ko-KR" altLang="en-US" sz="1800">
                  <a:latin typeface="Myriad Pro"/>
                  <a:ea typeface="굴림" pitchFamily="50" charset="-127"/>
                  <a:cs typeface="+mn-cs"/>
                </a:endParaRPr>
              </a:p>
            </p:txBody>
          </p:sp>
          <p:sp>
            <p:nvSpPr>
              <p:cNvPr id="19515" name="AutoShape 25"/>
              <p:cNvSpPr>
                <a:spLocks noChangeArrowheads="1"/>
              </p:cNvSpPr>
              <p:nvPr/>
            </p:nvSpPr>
            <p:spPr bwMode="gray">
              <a:xfrm>
                <a:off x="293" y="2327"/>
                <a:ext cx="1071" cy="175"/>
              </a:xfrm>
              <a:prstGeom prst="roundRect">
                <a:avLst>
                  <a:gd name="adj" fmla="val 18611"/>
                </a:avLst>
              </a:prstGeom>
              <a:gradFill rotWithShape="1">
                <a:gsLst>
                  <a:gs pos="0">
                    <a:srgbClr val="7E3300"/>
                  </a:gs>
                  <a:gs pos="100000">
                    <a:srgbClr val="FF6600"/>
                  </a:gs>
                </a:gsLst>
                <a:lin ang="5400000" scaled="1"/>
              </a:gradFill>
              <a:ln w="9525" algn="ctr">
                <a:noFill/>
                <a:round/>
                <a:headEnd/>
                <a:tailEnd/>
              </a:ln>
            </p:spPr>
            <p:txBody>
              <a:bodyPr wrap="none" anchor="ctr"/>
              <a:lstStyle/>
              <a:p>
                <a:endParaRPr lang="ko-KR" altLang="en-US" sz="1800">
                  <a:latin typeface="Myriad Pro"/>
                  <a:ea typeface="굴림" pitchFamily="50" charset="-127"/>
                </a:endParaRPr>
              </a:p>
            </p:txBody>
          </p:sp>
          <p:sp>
            <p:nvSpPr>
              <p:cNvPr id="19516" name="AutoShape 41"/>
              <p:cNvSpPr>
                <a:spLocks noChangeArrowheads="1"/>
              </p:cNvSpPr>
              <p:nvPr/>
            </p:nvSpPr>
            <p:spPr bwMode="gray">
              <a:xfrm>
                <a:off x="310" y="2346"/>
                <a:ext cx="1037" cy="88"/>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spcAft>
                    <a:spcPct val="10000"/>
                  </a:spcAft>
                </a:pPr>
                <a:endParaRPr lang="ko-KR" altLang="en-US" sz="1800">
                  <a:latin typeface="Myriad Pro"/>
                  <a:ea typeface="굴림" pitchFamily="50" charset="-127"/>
                </a:endParaRPr>
              </a:p>
            </p:txBody>
          </p:sp>
        </p:grpSp>
        <p:sp>
          <p:nvSpPr>
            <p:cNvPr id="19513" name="Text Box 27"/>
            <p:cNvSpPr txBox="1">
              <a:spLocks noChangeAspect="1" noChangeArrowheads="1"/>
            </p:cNvSpPr>
            <p:nvPr/>
          </p:nvSpPr>
          <p:spPr bwMode="auto">
            <a:xfrm>
              <a:off x="1802" y="2143"/>
              <a:ext cx="824" cy="207"/>
            </a:xfrm>
            <a:prstGeom prst="rect">
              <a:avLst/>
            </a:prstGeom>
            <a:noFill/>
            <a:ln w="9525">
              <a:noFill/>
              <a:miter lim="800000"/>
              <a:headEnd/>
              <a:tailEnd/>
            </a:ln>
          </p:spPr>
          <p:txBody>
            <a:bodyPr/>
            <a:lstStyle/>
            <a:p>
              <a:r>
                <a:rPr lang="en-US" altLang="ko-KR" sz="1400">
                  <a:latin typeface="Myriad Pro"/>
                  <a:ea typeface="굴림" pitchFamily="50" charset="-127"/>
                </a:rPr>
                <a:t>VMware ESX</a:t>
              </a:r>
            </a:p>
          </p:txBody>
        </p:sp>
      </p:grpSp>
      <p:sp>
        <p:nvSpPr>
          <p:cNvPr id="19479" name="AutoShape 99"/>
          <p:cNvSpPr>
            <a:spLocks noChangeArrowheads="1"/>
          </p:cNvSpPr>
          <p:nvPr/>
        </p:nvSpPr>
        <p:spPr bwMode="gray">
          <a:xfrm>
            <a:off x="1622425" y="1357313"/>
            <a:ext cx="1423988" cy="690562"/>
          </a:xfrm>
          <a:prstGeom prst="roundRect">
            <a:avLst>
              <a:gd name="adj" fmla="val 16667"/>
            </a:avLst>
          </a:prstGeom>
          <a:gradFill rotWithShape="1">
            <a:gsLst>
              <a:gs pos="0">
                <a:srgbClr val="A9A9A9"/>
              </a:gs>
              <a:gs pos="50000">
                <a:srgbClr val="E8E8E8"/>
              </a:gs>
              <a:gs pos="100000">
                <a:srgbClr val="A9A9A9"/>
              </a:gs>
            </a:gsLst>
            <a:lin ang="2700000" scaled="1"/>
          </a:gradFill>
          <a:ln w="9525" algn="ctr">
            <a:noFill/>
            <a:round/>
            <a:headEnd/>
            <a:tailEnd/>
          </a:ln>
        </p:spPr>
        <p:txBody>
          <a:bodyPr wrap="none" anchor="ctr"/>
          <a:lstStyle/>
          <a:p>
            <a:endParaRPr lang="ko-KR" altLang="en-US">
              <a:latin typeface="Myriad Pro"/>
              <a:ea typeface="굴림" pitchFamily="50" charset="-127"/>
            </a:endParaRPr>
          </a:p>
        </p:txBody>
      </p:sp>
      <p:sp>
        <p:nvSpPr>
          <p:cNvPr id="19480" name="AutoShape 100"/>
          <p:cNvSpPr>
            <a:spLocks noChangeArrowheads="1"/>
          </p:cNvSpPr>
          <p:nvPr/>
        </p:nvSpPr>
        <p:spPr bwMode="auto">
          <a:xfrm>
            <a:off x="1722438" y="1439863"/>
            <a:ext cx="1217612" cy="530225"/>
          </a:xfrm>
          <a:prstGeom prst="roundRect">
            <a:avLst>
              <a:gd name="adj" fmla="val 16667"/>
            </a:avLst>
          </a:prstGeom>
          <a:solidFill>
            <a:schemeClr val="tx1"/>
          </a:solidFill>
          <a:ln w="9525" algn="ctr">
            <a:noFill/>
            <a:round/>
            <a:headEnd/>
            <a:tailEnd/>
          </a:ln>
        </p:spPr>
        <p:txBody>
          <a:bodyPr wrap="none" anchor="ctr"/>
          <a:lstStyle/>
          <a:p>
            <a:endParaRPr lang="ko-KR" altLang="en-US">
              <a:latin typeface="Myriad Pro"/>
              <a:ea typeface="굴림" pitchFamily="50" charset="-127"/>
            </a:endParaRPr>
          </a:p>
        </p:txBody>
      </p:sp>
      <p:sp>
        <p:nvSpPr>
          <p:cNvPr id="19481" name="AutoShape 101"/>
          <p:cNvSpPr>
            <a:spLocks noChangeArrowheads="1"/>
          </p:cNvSpPr>
          <p:nvPr/>
        </p:nvSpPr>
        <p:spPr bwMode="auto">
          <a:xfrm>
            <a:off x="1746250" y="1468438"/>
            <a:ext cx="1139825" cy="76200"/>
          </a:xfrm>
          <a:prstGeom prst="roundRect">
            <a:avLst>
              <a:gd name="adj" fmla="val 50000"/>
            </a:avLst>
          </a:prstGeom>
          <a:gradFill rotWithShape="1">
            <a:gsLst>
              <a:gs pos="0">
                <a:srgbClr val="FFFFFF">
                  <a:alpha val="39998"/>
                </a:srgbClr>
              </a:gs>
              <a:gs pos="100000">
                <a:schemeClr val="bg1">
                  <a:alpha val="0"/>
                </a:schemeClr>
              </a:gs>
            </a:gsLst>
            <a:lin ang="5400000" scaled="1"/>
          </a:gradFill>
          <a:ln w="9525" algn="ctr">
            <a:noFill/>
            <a:round/>
            <a:headEnd/>
            <a:tailEnd/>
          </a:ln>
        </p:spPr>
        <p:txBody>
          <a:bodyPr wrap="none" anchor="ctr"/>
          <a:lstStyle/>
          <a:p>
            <a:endParaRPr lang="ko-KR" altLang="en-US">
              <a:latin typeface="Myriad Pro"/>
              <a:ea typeface="굴림" pitchFamily="50" charset="-127"/>
            </a:endParaRPr>
          </a:p>
        </p:txBody>
      </p:sp>
      <p:sp>
        <p:nvSpPr>
          <p:cNvPr id="19482" name="AutoShape 102"/>
          <p:cNvSpPr>
            <a:spLocks noChangeArrowheads="1"/>
          </p:cNvSpPr>
          <p:nvPr/>
        </p:nvSpPr>
        <p:spPr bwMode="auto">
          <a:xfrm>
            <a:off x="1771650" y="1871663"/>
            <a:ext cx="1133475" cy="58737"/>
          </a:xfrm>
          <a:prstGeom prst="roundRect">
            <a:avLst>
              <a:gd name="adj" fmla="val 50000"/>
            </a:avLst>
          </a:prstGeom>
          <a:gradFill rotWithShape="1">
            <a:gsLst>
              <a:gs pos="0">
                <a:srgbClr val="FFFFFF">
                  <a:alpha val="0"/>
                </a:srgbClr>
              </a:gs>
              <a:gs pos="100000">
                <a:schemeClr val="bg1">
                  <a:alpha val="21001"/>
                </a:schemeClr>
              </a:gs>
            </a:gsLst>
            <a:lin ang="5400000" scaled="1"/>
          </a:gradFill>
          <a:ln w="9525" algn="ctr">
            <a:noFill/>
            <a:round/>
            <a:headEnd/>
            <a:tailEnd/>
          </a:ln>
        </p:spPr>
        <p:txBody>
          <a:bodyPr wrap="none" anchor="ctr"/>
          <a:lstStyle/>
          <a:p>
            <a:endParaRPr lang="ko-KR" altLang="en-US">
              <a:latin typeface="Myriad Pro"/>
              <a:ea typeface="굴림" pitchFamily="50" charset="-127"/>
            </a:endParaRPr>
          </a:p>
        </p:txBody>
      </p:sp>
      <p:grpSp>
        <p:nvGrpSpPr>
          <p:cNvPr id="17" name="Group 104"/>
          <p:cNvGrpSpPr>
            <a:grpSpLocks/>
          </p:cNvGrpSpPr>
          <p:nvPr/>
        </p:nvGrpSpPr>
        <p:grpSpPr bwMode="auto">
          <a:xfrm>
            <a:off x="1790700" y="1560513"/>
            <a:ext cx="336550" cy="336550"/>
            <a:chOff x="3346" y="260"/>
            <a:chExt cx="1637" cy="1640"/>
          </a:xfrm>
        </p:grpSpPr>
        <p:sp>
          <p:nvSpPr>
            <p:cNvPr id="19510" name="Freeform 105"/>
            <p:cNvSpPr>
              <a:spLocks/>
            </p:cNvSpPr>
            <p:nvPr/>
          </p:nvSpPr>
          <p:spPr bwMode="auto">
            <a:xfrm>
              <a:off x="4109" y="263"/>
              <a:ext cx="874" cy="1635"/>
            </a:xfrm>
            <a:custGeom>
              <a:avLst/>
              <a:gdLst>
                <a:gd name="T0" fmla="*/ 158 w 874"/>
                <a:gd name="T1" fmla="*/ 1534 h 1635"/>
                <a:gd name="T2" fmla="*/ 519 w 874"/>
                <a:gd name="T3" fmla="*/ 1378 h 1635"/>
                <a:gd name="T4" fmla="*/ 732 w 874"/>
                <a:gd name="T5" fmla="*/ 1059 h 1635"/>
                <a:gd name="T6" fmla="*/ 770 w 874"/>
                <a:gd name="T7" fmla="*/ 716 h 1635"/>
                <a:gd name="T8" fmla="*/ 614 w 874"/>
                <a:gd name="T9" fmla="*/ 355 h 1635"/>
                <a:gd name="T10" fmla="*/ 321 w 874"/>
                <a:gd name="T11" fmla="*/ 147 h 1635"/>
                <a:gd name="T12" fmla="*/ 0 w 874"/>
                <a:gd name="T13" fmla="*/ 104 h 1635"/>
                <a:gd name="T14" fmla="*/ 71 w 874"/>
                <a:gd name="T15" fmla="*/ 227 h 1635"/>
                <a:gd name="T16" fmla="*/ 108 w 874"/>
                <a:gd name="T17" fmla="*/ 229 h 1635"/>
                <a:gd name="T18" fmla="*/ 137 w 874"/>
                <a:gd name="T19" fmla="*/ 232 h 1635"/>
                <a:gd name="T20" fmla="*/ 165 w 874"/>
                <a:gd name="T21" fmla="*/ 239 h 1635"/>
                <a:gd name="T22" fmla="*/ 196 w 874"/>
                <a:gd name="T23" fmla="*/ 246 h 1635"/>
                <a:gd name="T24" fmla="*/ 226 w 874"/>
                <a:gd name="T25" fmla="*/ 253 h 1635"/>
                <a:gd name="T26" fmla="*/ 260 w 874"/>
                <a:gd name="T27" fmla="*/ 265 h 1635"/>
                <a:gd name="T28" fmla="*/ 295 w 874"/>
                <a:gd name="T29" fmla="*/ 277 h 1635"/>
                <a:gd name="T30" fmla="*/ 328 w 874"/>
                <a:gd name="T31" fmla="*/ 293 h 1635"/>
                <a:gd name="T32" fmla="*/ 363 w 874"/>
                <a:gd name="T33" fmla="*/ 312 h 1635"/>
                <a:gd name="T34" fmla="*/ 397 w 874"/>
                <a:gd name="T35" fmla="*/ 336 h 1635"/>
                <a:gd name="T36" fmla="*/ 430 w 874"/>
                <a:gd name="T37" fmla="*/ 362 h 1635"/>
                <a:gd name="T38" fmla="*/ 460 w 874"/>
                <a:gd name="T39" fmla="*/ 392 h 1635"/>
                <a:gd name="T40" fmla="*/ 486 w 874"/>
                <a:gd name="T41" fmla="*/ 418 h 1635"/>
                <a:gd name="T42" fmla="*/ 510 w 874"/>
                <a:gd name="T43" fmla="*/ 444 h 1635"/>
                <a:gd name="T44" fmla="*/ 531 w 874"/>
                <a:gd name="T45" fmla="*/ 470 h 1635"/>
                <a:gd name="T46" fmla="*/ 550 w 874"/>
                <a:gd name="T47" fmla="*/ 496 h 1635"/>
                <a:gd name="T48" fmla="*/ 567 w 874"/>
                <a:gd name="T49" fmla="*/ 525 h 1635"/>
                <a:gd name="T50" fmla="*/ 581 w 874"/>
                <a:gd name="T51" fmla="*/ 553 h 1635"/>
                <a:gd name="T52" fmla="*/ 595 w 874"/>
                <a:gd name="T53" fmla="*/ 581 h 1635"/>
                <a:gd name="T54" fmla="*/ 607 w 874"/>
                <a:gd name="T55" fmla="*/ 610 h 1635"/>
                <a:gd name="T56" fmla="*/ 616 w 874"/>
                <a:gd name="T57" fmla="*/ 638 h 1635"/>
                <a:gd name="T58" fmla="*/ 623 w 874"/>
                <a:gd name="T59" fmla="*/ 664 h 1635"/>
                <a:gd name="T60" fmla="*/ 628 w 874"/>
                <a:gd name="T61" fmla="*/ 693 h 1635"/>
                <a:gd name="T62" fmla="*/ 635 w 874"/>
                <a:gd name="T63" fmla="*/ 721 h 1635"/>
                <a:gd name="T64" fmla="*/ 640 w 874"/>
                <a:gd name="T65" fmla="*/ 744 h 1635"/>
                <a:gd name="T66" fmla="*/ 642 w 874"/>
                <a:gd name="T67" fmla="*/ 770 h 1635"/>
                <a:gd name="T68" fmla="*/ 647 w 874"/>
                <a:gd name="T69" fmla="*/ 811 h 1635"/>
                <a:gd name="T70" fmla="*/ 647 w 874"/>
                <a:gd name="T71" fmla="*/ 837 h 1635"/>
                <a:gd name="T72" fmla="*/ 645 w 874"/>
                <a:gd name="T73" fmla="*/ 872 h 1635"/>
                <a:gd name="T74" fmla="*/ 635 w 874"/>
                <a:gd name="T75" fmla="*/ 912 h 1635"/>
                <a:gd name="T76" fmla="*/ 630 w 874"/>
                <a:gd name="T77" fmla="*/ 938 h 1635"/>
                <a:gd name="T78" fmla="*/ 623 w 874"/>
                <a:gd name="T79" fmla="*/ 967 h 1635"/>
                <a:gd name="T80" fmla="*/ 616 w 874"/>
                <a:gd name="T81" fmla="*/ 997 h 1635"/>
                <a:gd name="T82" fmla="*/ 604 w 874"/>
                <a:gd name="T83" fmla="*/ 1026 h 1635"/>
                <a:gd name="T84" fmla="*/ 593 w 874"/>
                <a:gd name="T85" fmla="*/ 1059 h 1635"/>
                <a:gd name="T86" fmla="*/ 578 w 874"/>
                <a:gd name="T87" fmla="*/ 1092 h 1635"/>
                <a:gd name="T88" fmla="*/ 562 w 874"/>
                <a:gd name="T89" fmla="*/ 1123 h 1635"/>
                <a:gd name="T90" fmla="*/ 543 w 874"/>
                <a:gd name="T91" fmla="*/ 1153 h 1635"/>
                <a:gd name="T92" fmla="*/ 519 w 874"/>
                <a:gd name="T93" fmla="*/ 1184 h 1635"/>
                <a:gd name="T94" fmla="*/ 496 w 874"/>
                <a:gd name="T95" fmla="*/ 1215 h 1635"/>
                <a:gd name="T96" fmla="*/ 472 w 874"/>
                <a:gd name="T97" fmla="*/ 1236 h 1635"/>
                <a:gd name="T98" fmla="*/ 453 w 874"/>
                <a:gd name="T99" fmla="*/ 1253 h 1635"/>
                <a:gd name="T100" fmla="*/ 423 w 874"/>
                <a:gd name="T101" fmla="*/ 1279 h 1635"/>
                <a:gd name="T102" fmla="*/ 380 w 874"/>
                <a:gd name="T103" fmla="*/ 1309 h 1635"/>
                <a:gd name="T104" fmla="*/ 347 w 874"/>
                <a:gd name="T105" fmla="*/ 1330 h 1635"/>
                <a:gd name="T106" fmla="*/ 319 w 874"/>
                <a:gd name="T107" fmla="*/ 1345 h 1635"/>
                <a:gd name="T108" fmla="*/ 283 w 874"/>
                <a:gd name="T109" fmla="*/ 1361 h 1635"/>
                <a:gd name="T110" fmla="*/ 248 w 874"/>
                <a:gd name="T111" fmla="*/ 1373 h 1635"/>
                <a:gd name="T112" fmla="*/ 205 w 874"/>
                <a:gd name="T113" fmla="*/ 1385 h 1635"/>
                <a:gd name="T114" fmla="*/ 163 w 874"/>
                <a:gd name="T115" fmla="*/ 1397 h 1635"/>
                <a:gd name="T116" fmla="*/ 113 w 874"/>
                <a:gd name="T117" fmla="*/ 1404 h 1635"/>
                <a:gd name="T118" fmla="*/ 63 w 874"/>
                <a:gd name="T119" fmla="*/ 1408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4"/>
                <a:gd name="T181" fmla="*/ 0 h 1635"/>
                <a:gd name="T182" fmla="*/ 874 w 874"/>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4" h="1635">
                  <a:moveTo>
                    <a:pt x="52" y="1411"/>
                  </a:moveTo>
                  <a:lnTo>
                    <a:pt x="56" y="1635"/>
                  </a:lnTo>
                  <a:lnTo>
                    <a:pt x="115" y="1631"/>
                  </a:lnTo>
                  <a:lnTo>
                    <a:pt x="158" y="1534"/>
                  </a:lnTo>
                  <a:lnTo>
                    <a:pt x="311" y="1491"/>
                  </a:lnTo>
                  <a:lnTo>
                    <a:pt x="441" y="1543"/>
                  </a:lnTo>
                  <a:lnTo>
                    <a:pt x="505" y="1503"/>
                  </a:lnTo>
                  <a:lnTo>
                    <a:pt x="519" y="1378"/>
                  </a:lnTo>
                  <a:lnTo>
                    <a:pt x="614" y="1283"/>
                  </a:lnTo>
                  <a:lnTo>
                    <a:pt x="734" y="1279"/>
                  </a:lnTo>
                  <a:lnTo>
                    <a:pt x="789" y="1196"/>
                  </a:lnTo>
                  <a:lnTo>
                    <a:pt x="732" y="1059"/>
                  </a:lnTo>
                  <a:lnTo>
                    <a:pt x="775" y="926"/>
                  </a:lnTo>
                  <a:lnTo>
                    <a:pt x="869" y="860"/>
                  </a:lnTo>
                  <a:lnTo>
                    <a:pt x="874" y="768"/>
                  </a:lnTo>
                  <a:lnTo>
                    <a:pt x="770" y="716"/>
                  </a:lnTo>
                  <a:lnTo>
                    <a:pt x="727" y="565"/>
                  </a:lnTo>
                  <a:lnTo>
                    <a:pt x="779" y="428"/>
                  </a:lnTo>
                  <a:lnTo>
                    <a:pt x="746" y="374"/>
                  </a:lnTo>
                  <a:lnTo>
                    <a:pt x="614" y="355"/>
                  </a:lnTo>
                  <a:lnTo>
                    <a:pt x="526" y="272"/>
                  </a:lnTo>
                  <a:lnTo>
                    <a:pt x="519" y="137"/>
                  </a:lnTo>
                  <a:lnTo>
                    <a:pt x="446" y="92"/>
                  </a:lnTo>
                  <a:lnTo>
                    <a:pt x="321" y="147"/>
                  </a:lnTo>
                  <a:lnTo>
                    <a:pt x="163" y="102"/>
                  </a:lnTo>
                  <a:lnTo>
                    <a:pt x="146" y="3"/>
                  </a:lnTo>
                  <a:lnTo>
                    <a:pt x="49" y="0"/>
                  </a:lnTo>
                  <a:lnTo>
                    <a:pt x="0" y="104"/>
                  </a:lnTo>
                  <a:lnTo>
                    <a:pt x="56" y="227"/>
                  </a:lnTo>
                  <a:lnTo>
                    <a:pt x="59" y="227"/>
                  </a:lnTo>
                  <a:lnTo>
                    <a:pt x="66" y="227"/>
                  </a:lnTo>
                  <a:lnTo>
                    <a:pt x="71" y="227"/>
                  </a:lnTo>
                  <a:lnTo>
                    <a:pt x="80" y="227"/>
                  </a:lnTo>
                  <a:lnTo>
                    <a:pt x="87" y="227"/>
                  </a:lnTo>
                  <a:lnTo>
                    <a:pt x="97" y="229"/>
                  </a:lnTo>
                  <a:lnTo>
                    <a:pt x="108" y="229"/>
                  </a:lnTo>
                  <a:lnTo>
                    <a:pt x="118" y="229"/>
                  </a:lnTo>
                  <a:lnTo>
                    <a:pt x="125" y="229"/>
                  </a:lnTo>
                  <a:lnTo>
                    <a:pt x="132" y="232"/>
                  </a:lnTo>
                  <a:lnTo>
                    <a:pt x="137" y="232"/>
                  </a:lnTo>
                  <a:lnTo>
                    <a:pt x="144" y="234"/>
                  </a:lnTo>
                  <a:lnTo>
                    <a:pt x="151" y="234"/>
                  </a:lnTo>
                  <a:lnTo>
                    <a:pt x="158" y="236"/>
                  </a:lnTo>
                  <a:lnTo>
                    <a:pt x="165" y="239"/>
                  </a:lnTo>
                  <a:lnTo>
                    <a:pt x="172" y="241"/>
                  </a:lnTo>
                  <a:lnTo>
                    <a:pt x="179" y="241"/>
                  </a:lnTo>
                  <a:lnTo>
                    <a:pt x="186" y="244"/>
                  </a:lnTo>
                  <a:lnTo>
                    <a:pt x="196" y="246"/>
                  </a:lnTo>
                  <a:lnTo>
                    <a:pt x="203" y="248"/>
                  </a:lnTo>
                  <a:lnTo>
                    <a:pt x="210" y="248"/>
                  </a:lnTo>
                  <a:lnTo>
                    <a:pt x="219" y="251"/>
                  </a:lnTo>
                  <a:lnTo>
                    <a:pt x="226" y="253"/>
                  </a:lnTo>
                  <a:lnTo>
                    <a:pt x="236" y="255"/>
                  </a:lnTo>
                  <a:lnTo>
                    <a:pt x="243" y="258"/>
                  </a:lnTo>
                  <a:lnTo>
                    <a:pt x="252" y="262"/>
                  </a:lnTo>
                  <a:lnTo>
                    <a:pt x="260" y="265"/>
                  </a:lnTo>
                  <a:lnTo>
                    <a:pt x="269" y="270"/>
                  </a:lnTo>
                  <a:lnTo>
                    <a:pt x="276" y="272"/>
                  </a:lnTo>
                  <a:lnTo>
                    <a:pt x="286" y="274"/>
                  </a:lnTo>
                  <a:lnTo>
                    <a:pt x="295" y="277"/>
                  </a:lnTo>
                  <a:lnTo>
                    <a:pt x="302" y="281"/>
                  </a:lnTo>
                  <a:lnTo>
                    <a:pt x="311" y="286"/>
                  </a:lnTo>
                  <a:lnTo>
                    <a:pt x="321" y="288"/>
                  </a:lnTo>
                  <a:lnTo>
                    <a:pt x="328" y="293"/>
                  </a:lnTo>
                  <a:lnTo>
                    <a:pt x="340" y="300"/>
                  </a:lnTo>
                  <a:lnTo>
                    <a:pt x="347" y="303"/>
                  </a:lnTo>
                  <a:lnTo>
                    <a:pt x="356" y="307"/>
                  </a:lnTo>
                  <a:lnTo>
                    <a:pt x="363" y="312"/>
                  </a:lnTo>
                  <a:lnTo>
                    <a:pt x="373" y="319"/>
                  </a:lnTo>
                  <a:lnTo>
                    <a:pt x="380" y="322"/>
                  </a:lnTo>
                  <a:lnTo>
                    <a:pt x="389" y="329"/>
                  </a:lnTo>
                  <a:lnTo>
                    <a:pt x="397" y="336"/>
                  </a:lnTo>
                  <a:lnTo>
                    <a:pt x="406" y="343"/>
                  </a:lnTo>
                  <a:lnTo>
                    <a:pt x="413" y="348"/>
                  </a:lnTo>
                  <a:lnTo>
                    <a:pt x="423" y="355"/>
                  </a:lnTo>
                  <a:lnTo>
                    <a:pt x="430" y="362"/>
                  </a:lnTo>
                  <a:lnTo>
                    <a:pt x="437" y="369"/>
                  </a:lnTo>
                  <a:lnTo>
                    <a:pt x="444" y="376"/>
                  </a:lnTo>
                  <a:lnTo>
                    <a:pt x="453" y="383"/>
                  </a:lnTo>
                  <a:lnTo>
                    <a:pt x="460" y="392"/>
                  </a:lnTo>
                  <a:lnTo>
                    <a:pt x="470" y="400"/>
                  </a:lnTo>
                  <a:lnTo>
                    <a:pt x="475" y="407"/>
                  </a:lnTo>
                  <a:lnTo>
                    <a:pt x="482" y="411"/>
                  </a:lnTo>
                  <a:lnTo>
                    <a:pt x="486" y="418"/>
                  </a:lnTo>
                  <a:lnTo>
                    <a:pt x="493" y="423"/>
                  </a:lnTo>
                  <a:lnTo>
                    <a:pt x="500" y="430"/>
                  </a:lnTo>
                  <a:lnTo>
                    <a:pt x="505" y="437"/>
                  </a:lnTo>
                  <a:lnTo>
                    <a:pt x="510" y="444"/>
                  </a:lnTo>
                  <a:lnTo>
                    <a:pt x="517" y="449"/>
                  </a:lnTo>
                  <a:lnTo>
                    <a:pt x="522" y="456"/>
                  </a:lnTo>
                  <a:lnTo>
                    <a:pt x="526" y="463"/>
                  </a:lnTo>
                  <a:lnTo>
                    <a:pt x="531" y="470"/>
                  </a:lnTo>
                  <a:lnTo>
                    <a:pt x="536" y="477"/>
                  </a:lnTo>
                  <a:lnTo>
                    <a:pt x="541" y="485"/>
                  </a:lnTo>
                  <a:lnTo>
                    <a:pt x="545" y="489"/>
                  </a:lnTo>
                  <a:lnTo>
                    <a:pt x="550" y="496"/>
                  </a:lnTo>
                  <a:lnTo>
                    <a:pt x="555" y="503"/>
                  </a:lnTo>
                  <a:lnTo>
                    <a:pt x="560" y="511"/>
                  </a:lnTo>
                  <a:lnTo>
                    <a:pt x="564" y="518"/>
                  </a:lnTo>
                  <a:lnTo>
                    <a:pt x="567" y="525"/>
                  </a:lnTo>
                  <a:lnTo>
                    <a:pt x="571" y="532"/>
                  </a:lnTo>
                  <a:lnTo>
                    <a:pt x="576" y="539"/>
                  </a:lnTo>
                  <a:lnTo>
                    <a:pt x="578" y="546"/>
                  </a:lnTo>
                  <a:lnTo>
                    <a:pt x="581" y="553"/>
                  </a:lnTo>
                  <a:lnTo>
                    <a:pt x="586" y="560"/>
                  </a:lnTo>
                  <a:lnTo>
                    <a:pt x="588" y="567"/>
                  </a:lnTo>
                  <a:lnTo>
                    <a:pt x="593" y="574"/>
                  </a:lnTo>
                  <a:lnTo>
                    <a:pt x="595" y="581"/>
                  </a:lnTo>
                  <a:lnTo>
                    <a:pt x="600" y="589"/>
                  </a:lnTo>
                  <a:lnTo>
                    <a:pt x="600" y="596"/>
                  </a:lnTo>
                  <a:lnTo>
                    <a:pt x="604" y="603"/>
                  </a:lnTo>
                  <a:lnTo>
                    <a:pt x="607" y="610"/>
                  </a:lnTo>
                  <a:lnTo>
                    <a:pt x="609" y="617"/>
                  </a:lnTo>
                  <a:lnTo>
                    <a:pt x="612" y="624"/>
                  </a:lnTo>
                  <a:lnTo>
                    <a:pt x="614" y="631"/>
                  </a:lnTo>
                  <a:lnTo>
                    <a:pt x="616" y="638"/>
                  </a:lnTo>
                  <a:lnTo>
                    <a:pt x="619" y="645"/>
                  </a:lnTo>
                  <a:lnTo>
                    <a:pt x="619" y="652"/>
                  </a:lnTo>
                  <a:lnTo>
                    <a:pt x="621" y="659"/>
                  </a:lnTo>
                  <a:lnTo>
                    <a:pt x="623" y="664"/>
                  </a:lnTo>
                  <a:lnTo>
                    <a:pt x="626" y="674"/>
                  </a:lnTo>
                  <a:lnTo>
                    <a:pt x="628" y="681"/>
                  </a:lnTo>
                  <a:lnTo>
                    <a:pt x="628" y="685"/>
                  </a:lnTo>
                  <a:lnTo>
                    <a:pt x="628" y="693"/>
                  </a:lnTo>
                  <a:lnTo>
                    <a:pt x="630" y="700"/>
                  </a:lnTo>
                  <a:lnTo>
                    <a:pt x="633" y="707"/>
                  </a:lnTo>
                  <a:lnTo>
                    <a:pt x="633" y="714"/>
                  </a:lnTo>
                  <a:lnTo>
                    <a:pt x="635" y="721"/>
                  </a:lnTo>
                  <a:lnTo>
                    <a:pt x="638" y="728"/>
                  </a:lnTo>
                  <a:lnTo>
                    <a:pt x="638" y="733"/>
                  </a:lnTo>
                  <a:lnTo>
                    <a:pt x="638" y="740"/>
                  </a:lnTo>
                  <a:lnTo>
                    <a:pt x="640" y="744"/>
                  </a:lnTo>
                  <a:lnTo>
                    <a:pt x="640" y="752"/>
                  </a:lnTo>
                  <a:lnTo>
                    <a:pt x="640" y="759"/>
                  </a:lnTo>
                  <a:lnTo>
                    <a:pt x="642" y="763"/>
                  </a:lnTo>
                  <a:lnTo>
                    <a:pt x="642" y="770"/>
                  </a:lnTo>
                  <a:lnTo>
                    <a:pt x="645" y="778"/>
                  </a:lnTo>
                  <a:lnTo>
                    <a:pt x="645" y="787"/>
                  </a:lnTo>
                  <a:lnTo>
                    <a:pt x="647" y="801"/>
                  </a:lnTo>
                  <a:lnTo>
                    <a:pt x="647" y="811"/>
                  </a:lnTo>
                  <a:lnTo>
                    <a:pt x="647" y="822"/>
                  </a:lnTo>
                  <a:lnTo>
                    <a:pt x="647" y="827"/>
                  </a:lnTo>
                  <a:lnTo>
                    <a:pt x="647" y="832"/>
                  </a:lnTo>
                  <a:lnTo>
                    <a:pt x="647" y="837"/>
                  </a:lnTo>
                  <a:lnTo>
                    <a:pt x="647" y="846"/>
                  </a:lnTo>
                  <a:lnTo>
                    <a:pt x="647" y="853"/>
                  </a:lnTo>
                  <a:lnTo>
                    <a:pt x="645" y="863"/>
                  </a:lnTo>
                  <a:lnTo>
                    <a:pt x="645" y="872"/>
                  </a:lnTo>
                  <a:lnTo>
                    <a:pt x="642" y="884"/>
                  </a:lnTo>
                  <a:lnTo>
                    <a:pt x="640" y="893"/>
                  </a:lnTo>
                  <a:lnTo>
                    <a:pt x="638" y="905"/>
                  </a:lnTo>
                  <a:lnTo>
                    <a:pt x="635" y="912"/>
                  </a:lnTo>
                  <a:lnTo>
                    <a:pt x="635" y="919"/>
                  </a:lnTo>
                  <a:lnTo>
                    <a:pt x="633" y="926"/>
                  </a:lnTo>
                  <a:lnTo>
                    <a:pt x="633" y="931"/>
                  </a:lnTo>
                  <a:lnTo>
                    <a:pt x="630" y="938"/>
                  </a:lnTo>
                  <a:lnTo>
                    <a:pt x="630" y="945"/>
                  </a:lnTo>
                  <a:lnTo>
                    <a:pt x="628" y="952"/>
                  </a:lnTo>
                  <a:lnTo>
                    <a:pt x="628" y="960"/>
                  </a:lnTo>
                  <a:lnTo>
                    <a:pt x="623" y="967"/>
                  </a:lnTo>
                  <a:lnTo>
                    <a:pt x="623" y="976"/>
                  </a:lnTo>
                  <a:lnTo>
                    <a:pt x="621" y="983"/>
                  </a:lnTo>
                  <a:lnTo>
                    <a:pt x="621" y="990"/>
                  </a:lnTo>
                  <a:lnTo>
                    <a:pt x="616" y="997"/>
                  </a:lnTo>
                  <a:lnTo>
                    <a:pt x="614" y="1004"/>
                  </a:lnTo>
                  <a:lnTo>
                    <a:pt x="612" y="1012"/>
                  </a:lnTo>
                  <a:lnTo>
                    <a:pt x="609" y="1021"/>
                  </a:lnTo>
                  <a:lnTo>
                    <a:pt x="604" y="1026"/>
                  </a:lnTo>
                  <a:lnTo>
                    <a:pt x="604" y="1035"/>
                  </a:lnTo>
                  <a:lnTo>
                    <a:pt x="600" y="1042"/>
                  </a:lnTo>
                  <a:lnTo>
                    <a:pt x="597" y="1052"/>
                  </a:lnTo>
                  <a:lnTo>
                    <a:pt x="593" y="1059"/>
                  </a:lnTo>
                  <a:lnTo>
                    <a:pt x="590" y="1068"/>
                  </a:lnTo>
                  <a:lnTo>
                    <a:pt x="586" y="1073"/>
                  </a:lnTo>
                  <a:lnTo>
                    <a:pt x="583" y="1082"/>
                  </a:lnTo>
                  <a:lnTo>
                    <a:pt x="578" y="1092"/>
                  </a:lnTo>
                  <a:lnTo>
                    <a:pt x="576" y="1099"/>
                  </a:lnTo>
                  <a:lnTo>
                    <a:pt x="571" y="1106"/>
                  </a:lnTo>
                  <a:lnTo>
                    <a:pt x="567" y="1115"/>
                  </a:lnTo>
                  <a:lnTo>
                    <a:pt x="562" y="1123"/>
                  </a:lnTo>
                  <a:lnTo>
                    <a:pt x="557" y="1130"/>
                  </a:lnTo>
                  <a:lnTo>
                    <a:pt x="552" y="1139"/>
                  </a:lnTo>
                  <a:lnTo>
                    <a:pt x="548" y="1146"/>
                  </a:lnTo>
                  <a:lnTo>
                    <a:pt x="543" y="1153"/>
                  </a:lnTo>
                  <a:lnTo>
                    <a:pt x="536" y="1163"/>
                  </a:lnTo>
                  <a:lnTo>
                    <a:pt x="531" y="1170"/>
                  </a:lnTo>
                  <a:lnTo>
                    <a:pt x="526" y="1177"/>
                  </a:lnTo>
                  <a:lnTo>
                    <a:pt x="519" y="1184"/>
                  </a:lnTo>
                  <a:lnTo>
                    <a:pt x="515" y="1193"/>
                  </a:lnTo>
                  <a:lnTo>
                    <a:pt x="508" y="1198"/>
                  </a:lnTo>
                  <a:lnTo>
                    <a:pt x="503" y="1208"/>
                  </a:lnTo>
                  <a:lnTo>
                    <a:pt x="496" y="1215"/>
                  </a:lnTo>
                  <a:lnTo>
                    <a:pt x="489" y="1219"/>
                  </a:lnTo>
                  <a:lnTo>
                    <a:pt x="482" y="1227"/>
                  </a:lnTo>
                  <a:lnTo>
                    <a:pt x="475" y="1236"/>
                  </a:lnTo>
                  <a:lnTo>
                    <a:pt x="472" y="1236"/>
                  </a:lnTo>
                  <a:lnTo>
                    <a:pt x="467" y="1241"/>
                  </a:lnTo>
                  <a:lnTo>
                    <a:pt x="463" y="1245"/>
                  </a:lnTo>
                  <a:lnTo>
                    <a:pt x="460" y="1248"/>
                  </a:lnTo>
                  <a:lnTo>
                    <a:pt x="453" y="1253"/>
                  </a:lnTo>
                  <a:lnTo>
                    <a:pt x="449" y="1260"/>
                  </a:lnTo>
                  <a:lnTo>
                    <a:pt x="439" y="1264"/>
                  </a:lnTo>
                  <a:lnTo>
                    <a:pt x="432" y="1271"/>
                  </a:lnTo>
                  <a:lnTo>
                    <a:pt x="423" y="1279"/>
                  </a:lnTo>
                  <a:lnTo>
                    <a:pt x="415" y="1288"/>
                  </a:lnTo>
                  <a:lnTo>
                    <a:pt x="404" y="1293"/>
                  </a:lnTo>
                  <a:lnTo>
                    <a:pt x="392" y="1302"/>
                  </a:lnTo>
                  <a:lnTo>
                    <a:pt x="380" y="1309"/>
                  </a:lnTo>
                  <a:lnTo>
                    <a:pt x="368" y="1319"/>
                  </a:lnTo>
                  <a:lnTo>
                    <a:pt x="361" y="1321"/>
                  </a:lnTo>
                  <a:lnTo>
                    <a:pt x="354" y="1326"/>
                  </a:lnTo>
                  <a:lnTo>
                    <a:pt x="347" y="1330"/>
                  </a:lnTo>
                  <a:lnTo>
                    <a:pt x="342" y="1335"/>
                  </a:lnTo>
                  <a:lnTo>
                    <a:pt x="333" y="1338"/>
                  </a:lnTo>
                  <a:lnTo>
                    <a:pt x="326" y="1340"/>
                  </a:lnTo>
                  <a:lnTo>
                    <a:pt x="319" y="1345"/>
                  </a:lnTo>
                  <a:lnTo>
                    <a:pt x="309" y="1349"/>
                  </a:lnTo>
                  <a:lnTo>
                    <a:pt x="300" y="1354"/>
                  </a:lnTo>
                  <a:lnTo>
                    <a:pt x="293" y="1356"/>
                  </a:lnTo>
                  <a:lnTo>
                    <a:pt x="283" y="1361"/>
                  </a:lnTo>
                  <a:lnTo>
                    <a:pt x="274" y="1364"/>
                  </a:lnTo>
                  <a:lnTo>
                    <a:pt x="264" y="1366"/>
                  </a:lnTo>
                  <a:lnTo>
                    <a:pt x="255" y="1371"/>
                  </a:lnTo>
                  <a:lnTo>
                    <a:pt x="248" y="1373"/>
                  </a:lnTo>
                  <a:lnTo>
                    <a:pt x="238" y="1378"/>
                  </a:lnTo>
                  <a:lnTo>
                    <a:pt x="226" y="1380"/>
                  </a:lnTo>
                  <a:lnTo>
                    <a:pt x="217" y="1385"/>
                  </a:lnTo>
                  <a:lnTo>
                    <a:pt x="205" y="1385"/>
                  </a:lnTo>
                  <a:lnTo>
                    <a:pt x="196" y="1390"/>
                  </a:lnTo>
                  <a:lnTo>
                    <a:pt x="184" y="1392"/>
                  </a:lnTo>
                  <a:lnTo>
                    <a:pt x="174" y="1394"/>
                  </a:lnTo>
                  <a:lnTo>
                    <a:pt x="163" y="1397"/>
                  </a:lnTo>
                  <a:lnTo>
                    <a:pt x="151" y="1399"/>
                  </a:lnTo>
                  <a:lnTo>
                    <a:pt x="139" y="1399"/>
                  </a:lnTo>
                  <a:lnTo>
                    <a:pt x="127" y="1401"/>
                  </a:lnTo>
                  <a:lnTo>
                    <a:pt x="113" y="1404"/>
                  </a:lnTo>
                  <a:lnTo>
                    <a:pt x="104" y="1406"/>
                  </a:lnTo>
                  <a:lnTo>
                    <a:pt x="89" y="1406"/>
                  </a:lnTo>
                  <a:lnTo>
                    <a:pt x="78" y="1408"/>
                  </a:lnTo>
                  <a:lnTo>
                    <a:pt x="63" y="1408"/>
                  </a:lnTo>
                  <a:lnTo>
                    <a:pt x="52" y="1411"/>
                  </a:lnTo>
                  <a:close/>
                </a:path>
              </a:pathLst>
            </a:custGeom>
            <a:solidFill>
              <a:srgbClr val="009200"/>
            </a:solidFill>
            <a:ln w="9525">
              <a:noFill/>
              <a:round/>
              <a:headEnd/>
              <a:tailEnd/>
            </a:ln>
          </p:spPr>
          <p:txBody>
            <a:bodyPr/>
            <a:lstStyle/>
            <a:p>
              <a:endParaRPr lang="en-US"/>
            </a:p>
          </p:txBody>
        </p:sp>
        <p:sp>
          <p:nvSpPr>
            <p:cNvPr id="19511" name="Freeform 106"/>
            <p:cNvSpPr>
              <a:spLocks/>
            </p:cNvSpPr>
            <p:nvPr/>
          </p:nvSpPr>
          <p:spPr bwMode="auto">
            <a:xfrm>
              <a:off x="3346" y="260"/>
              <a:ext cx="874" cy="1640"/>
            </a:xfrm>
            <a:custGeom>
              <a:avLst/>
              <a:gdLst>
                <a:gd name="T0" fmla="*/ 560 w 874"/>
                <a:gd name="T1" fmla="*/ 144 h 1640"/>
                <a:gd name="T2" fmla="*/ 154 w 874"/>
                <a:gd name="T3" fmla="*/ 329 h 1640"/>
                <a:gd name="T4" fmla="*/ 2 w 874"/>
                <a:gd name="T5" fmla="*/ 735 h 1640"/>
                <a:gd name="T6" fmla="*/ 0 w 874"/>
                <a:gd name="T7" fmla="*/ 787 h 1640"/>
                <a:gd name="T8" fmla="*/ 0 w 874"/>
                <a:gd name="T9" fmla="*/ 839 h 1640"/>
                <a:gd name="T10" fmla="*/ 0 w 874"/>
                <a:gd name="T11" fmla="*/ 891 h 1640"/>
                <a:gd name="T12" fmla="*/ 260 w 874"/>
                <a:gd name="T13" fmla="*/ 1281 h 1640"/>
                <a:gd name="T14" fmla="*/ 711 w 874"/>
                <a:gd name="T15" fmla="*/ 1534 h 1640"/>
                <a:gd name="T16" fmla="*/ 815 w 874"/>
                <a:gd name="T17" fmla="*/ 1411 h 1640"/>
                <a:gd name="T18" fmla="*/ 773 w 874"/>
                <a:gd name="T19" fmla="*/ 1408 h 1640"/>
                <a:gd name="T20" fmla="*/ 730 w 874"/>
                <a:gd name="T21" fmla="*/ 1401 h 1640"/>
                <a:gd name="T22" fmla="*/ 697 w 874"/>
                <a:gd name="T23" fmla="*/ 1394 h 1640"/>
                <a:gd name="T24" fmla="*/ 657 w 874"/>
                <a:gd name="T25" fmla="*/ 1385 h 1640"/>
                <a:gd name="T26" fmla="*/ 617 w 874"/>
                <a:gd name="T27" fmla="*/ 1373 h 1640"/>
                <a:gd name="T28" fmla="*/ 572 w 874"/>
                <a:gd name="T29" fmla="*/ 1356 h 1640"/>
                <a:gd name="T30" fmla="*/ 529 w 874"/>
                <a:gd name="T31" fmla="*/ 1335 h 1640"/>
                <a:gd name="T32" fmla="*/ 484 w 874"/>
                <a:gd name="T33" fmla="*/ 1309 h 1640"/>
                <a:gd name="T34" fmla="*/ 444 w 874"/>
                <a:gd name="T35" fmla="*/ 1279 h 1640"/>
                <a:gd name="T36" fmla="*/ 406 w 874"/>
                <a:gd name="T37" fmla="*/ 1241 h 1640"/>
                <a:gd name="T38" fmla="*/ 373 w 874"/>
                <a:gd name="T39" fmla="*/ 1210 h 1640"/>
                <a:gd name="T40" fmla="*/ 345 w 874"/>
                <a:gd name="T41" fmla="*/ 1177 h 1640"/>
                <a:gd name="T42" fmla="*/ 321 w 874"/>
                <a:gd name="T43" fmla="*/ 1144 h 1640"/>
                <a:gd name="T44" fmla="*/ 298 w 874"/>
                <a:gd name="T45" fmla="*/ 1108 h 1640"/>
                <a:gd name="T46" fmla="*/ 281 w 874"/>
                <a:gd name="T47" fmla="*/ 1073 h 1640"/>
                <a:gd name="T48" fmla="*/ 267 w 874"/>
                <a:gd name="T49" fmla="*/ 1037 h 1640"/>
                <a:gd name="T50" fmla="*/ 255 w 874"/>
                <a:gd name="T51" fmla="*/ 1002 h 1640"/>
                <a:gd name="T52" fmla="*/ 246 w 874"/>
                <a:gd name="T53" fmla="*/ 967 h 1640"/>
                <a:gd name="T54" fmla="*/ 236 w 874"/>
                <a:gd name="T55" fmla="*/ 934 h 1640"/>
                <a:gd name="T56" fmla="*/ 232 w 874"/>
                <a:gd name="T57" fmla="*/ 900 h 1640"/>
                <a:gd name="T58" fmla="*/ 227 w 874"/>
                <a:gd name="T59" fmla="*/ 856 h 1640"/>
                <a:gd name="T60" fmla="*/ 224 w 874"/>
                <a:gd name="T61" fmla="*/ 806 h 1640"/>
                <a:gd name="T62" fmla="*/ 224 w 874"/>
                <a:gd name="T63" fmla="*/ 770 h 1640"/>
                <a:gd name="T64" fmla="*/ 232 w 874"/>
                <a:gd name="T65" fmla="*/ 721 h 1640"/>
                <a:gd name="T66" fmla="*/ 239 w 874"/>
                <a:gd name="T67" fmla="*/ 685 h 1640"/>
                <a:gd name="T68" fmla="*/ 248 w 874"/>
                <a:gd name="T69" fmla="*/ 652 h 1640"/>
                <a:gd name="T70" fmla="*/ 260 w 874"/>
                <a:gd name="T71" fmla="*/ 615 h 1640"/>
                <a:gd name="T72" fmla="*/ 274 w 874"/>
                <a:gd name="T73" fmla="*/ 572 h 1640"/>
                <a:gd name="T74" fmla="*/ 293 w 874"/>
                <a:gd name="T75" fmla="*/ 534 h 1640"/>
                <a:gd name="T76" fmla="*/ 317 w 874"/>
                <a:gd name="T77" fmla="*/ 494 h 1640"/>
                <a:gd name="T78" fmla="*/ 343 w 874"/>
                <a:gd name="T79" fmla="*/ 459 h 1640"/>
                <a:gd name="T80" fmla="*/ 376 w 874"/>
                <a:gd name="T81" fmla="*/ 423 h 1640"/>
                <a:gd name="T82" fmla="*/ 404 w 874"/>
                <a:gd name="T83" fmla="*/ 397 h 1640"/>
                <a:gd name="T84" fmla="*/ 430 w 874"/>
                <a:gd name="T85" fmla="*/ 369 h 1640"/>
                <a:gd name="T86" fmla="*/ 477 w 874"/>
                <a:gd name="T87" fmla="*/ 333 h 1640"/>
                <a:gd name="T88" fmla="*/ 508 w 874"/>
                <a:gd name="T89" fmla="*/ 314 h 1640"/>
                <a:gd name="T90" fmla="*/ 543 w 874"/>
                <a:gd name="T91" fmla="*/ 293 h 1640"/>
                <a:gd name="T92" fmla="*/ 586 w 874"/>
                <a:gd name="T93" fmla="*/ 272 h 1640"/>
                <a:gd name="T94" fmla="*/ 633 w 874"/>
                <a:gd name="T95" fmla="*/ 258 h 1640"/>
                <a:gd name="T96" fmla="*/ 685 w 874"/>
                <a:gd name="T97" fmla="*/ 241 h 1640"/>
                <a:gd name="T98" fmla="*/ 744 w 874"/>
                <a:gd name="T99" fmla="*/ 232 h 1640"/>
                <a:gd name="T100" fmla="*/ 806 w 874"/>
                <a:gd name="T101" fmla="*/ 227 h 16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4"/>
                <a:gd name="T154" fmla="*/ 0 h 1640"/>
                <a:gd name="T155" fmla="*/ 874 w 874"/>
                <a:gd name="T156" fmla="*/ 1640 h 16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4" h="1640">
                  <a:moveTo>
                    <a:pt x="820" y="227"/>
                  </a:moveTo>
                  <a:lnTo>
                    <a:pt x="817" y="0"/>
                  </a:lnTo>
                  <a:lnTo>
                    <a:pt x="742" y="0"/>
                  </a:lnTo>
                  <a:lnTo>
                    <a:pt x="713" y="102"/>
                  </a:lnTo>
                  <a:lnTo>
                    <a:pt x="560" y="144"/>
                  </a:lnTo>
                  <a:lnTo>
                    <a:pt x="458" y="73"/>
                  </a:lnTo>
                  <a:lnTo>
                    <a:pt x="347" y="142"/>
                  </a:lnTo>
                  <a:lnTo>
                    <a:pt x="352" y="258"/>
                  </a:lnTo>
                  <a:lnTo>
                    <a:pt x="269" y="348"/>
                  </a:lnTo>
                  <a:lnTo>
                    <a:pt x="154" y="329"/>
                  </a:lnTo>
                  <a:lnTo>
                    <a:pt x="78" y="456"/>
                  </a:lnTo>
                  <a:lnTo>
                    <a:pt x="144" y="551"/>
                  </a:lnTo>
                  <a:lnTo>
                    <a:pt x="99" y="711"/>
                  </a:lnTo>
                  <a:lnTo>
                    <a:pt x="2" y="728"/>
                  </a:lnTo>
                  <a:lnTo>
                    <a:pt x="2" y="735"/>
                  </a:lnTo>
                  <a:lnTo>
                    <a:pt x="0" y="747"/>
                  </a:lnTo>
                  <a:lnTo>
                    <a:pt x="0" y="756"/>
                  </a:lnTo>
                  <a:lnTo>
                    <a:pt x="0" y="766"/>
                  </a:lnTo>
                  <a:lnTo>
                    <a:pt x="0" y="778"/>
                  </a:lnTo>
                  <a:lnTo>
                    <a:pt x="0" y="787"/>
                  </a:lnTo>
                  <a:lnTo>
                    <a:pt x="0" y="796"/>
                  </a:lnTo>
                  <a:lnTo>
                    <a:pt x="0" y="808"/>
                  </a:lnTo>
                  <a:lnTo>
                    <a:pt x="0" y="818"/>
                  </a:lnTo>
                  <a:lnTo>
                    <a:pt x="0" y="830"/>
                  </a:lnTo>
                  <a:lnTo>
                    <a:pt x="0" y="839"/>
                  </a:lnTo>
                  <a:lnTo>
                    <a:pt x="0" y="848"/>
                  </a:lnTo>
                  <a:lnTo>
                    <a:pt x="0" y="858"/>
                  </a:lnTo>
                  <a:lnTo>
                    <a:pt x="0" y="870"/>
                  </a:lnTo>
                  <a:lnTo>
                    <a:pt x="0" y="879"/>
                  </a:lnTo>
                  <a:lnTo>
                    <a:pt x="0" y="891"/>
                  </a:lnTo>
                  <a:lnTo>
                    <a:pt x="102" y="919"/>
                  </a:lnTo>
                  <a:lnTo>
                    <a:pt x="144" y="1073"/>
                  </a:lnTo>
                  <a:lnTo>
                    <a:pt x="85" y="1191"/>
                  </a:lnTo>
                  <a:lnTo>
                    <a:pt x="118" y="1255"/>
                  </a:lnTo>
                  <a:lnTo>
                    <a:pt x="260" y="1281"/>
                  </a:lnTo>
                  <a:lnTo>
                    <a:pt x="345" y="1364"/>
                  </a:lnTo>
                  <a:lnTo>
                    <a:pt x="357" y="1501"/>
                  </a:lnTo>
                  <a:lnTo>
                    <a:pt x="425" y="1543"/>
                  </a:lnTo>
                  <a:lnTo>
                    <a:pt x="550" y="1489"/>
                  </a:lnTo>
                  <a:lnTo>
                    <a:pt x="711" y="1534"/>
                  </a:lnTo>
                  <a:lnTo>
                    <a:pt x="775" y="1640"/>
                  </a:lnTo>
                  <a:lnTo>
                    <a:pt x="822" y="1635"/>
                  </a:lnTo>
                  <a:lnTo>
                    <a:pt x="874" y="1531"/>
                  </a:lnTo>
                  <a:lnTo>
                    <a:pt x="817" y="1411"/>
                  </a:lnTo>
                  <a:lnTo>
                    <a:pt x="815" y="1411"/>
                  </a:lnTo>
                  <a:lnTo>
                    <a:pt x="806" y="1411"/>
                  </a:lnTo>
                  <a:lnTo>
                    <a:pt x="796" y="1411"/>
                  </a:lnTo>
                  <a:lnTo>
                    <a:pt x="791" y="1411"/>
                  </a:lnTo>
                  <a:lnTo>
                    <a:pt x="782" y="1408"/>
                  </a:lnTo>
                  <a:lnTo>
                    <a:pt x="773" y="1408"/>
                  </a:lnTo>
                  <a:lnTo>
                    <a:pt x="763" y="1406"/>
                  </a:lnTo>
                  <a:lnTo>
                    <a:pt x="751" y="1404"/>
                  </a:lnTo>
                  <a:lnTo>
                    <a:pt x="744" y="1404"/>
                  </a:lnTo>
                  <a:lnTo>
                    <a:pt x="737" y="1401"/>
                  </a:lnTo>
                  <a:lnTo>
                    <a:pt x="730" y="1401"/>
                  </a:lnTo>
                  <a:lnTo>
                    <a:pt x="725" y="1401"/>
                  </a:lnTo>
                  <a:lnTo>
                    <a:pt x="718" y="1399"/>
                  </a:lnTo>
                  <a:lnTo>
                    <a:pt x="711" y="1397"/>
                  </a:lnTo>
                  <a:lnTo>
                    <a:pt x="702" y="1397"/>
                  </a:lnTo>
                  <a:lnTo>
                    <a:pt x="697" y="1394"/>
                  </a:lnTo>
                  <a:lnTo>
                    <a:pt x="688" y="1392"/>
                  </a:lnTo>
                  <a:lnTo>
                    <a:pt x="680" y="1392"/>
                  </a:lnTo>
                  <a:lnTo>
                    <a:pt x="673" y="1390"/>
                  </a:lnTo>
                  <a:lnTo>
                    <a:pt x="666" y="1387"/>
                  </a:lnTo>
                  <a:lnTo>
                    <a:pt x="657" y="1385"/>
                  </a:lnTo>
                  <a:lnTo>
                    <a:pt x="650" y="1382"/>
                  </a:lnTo>
                  <a:lnTo>
                    <a:pt x="640" y="1380"/>
                  </a:lnTo>
                  <a:lnTo>
                    <a:pt x="633" y="1378"/>
                  </a:lnTo>
                  <a:lnTo>
                    <a:pt x="624" y="1375"/>
                  </a:lnTo>
                  <a:lnTo>
                    <a:pt x="617" y="1373"/>
                  </a:lnTo>
                  <a:lnTo>
                    <a:pt x="607" y="1368"/>
                  </a:lnTo>
                  <a:lnTo>
                    <a:pt x="600" y="1366"/>
                  </a:lnTo>
                  <a:lnTo>
                    <a:pt x="591" y="1361"/>
                  </a:lnTo>
                  <a:lnTo>
                    <a:pt x="581" y="1359"/>
                  </a:lnTo>
                  <a:lnTo>
                    <a:pt x="572" y="1356"/>
                  </a:lnTo>
                  <a:lnTo>
                    <a:pt x="565" y="1352"/>
                  </a:lnTo>
                  <a:lnTo>
                    <a:pt x="555" y="1347"/>
                  </a:lnTo>
                  <a:lnTo>
                    <a:pt x="546" y="1342"/>
                  </a:lnTo>
                  <a:lnTo>
                    <a:pt x="536" y="1338"/>
                  </a:lnTo>
                  <a:lnTo>
                    <a:pt x="529" y="1335"/>
                  </a:lnTo>
                  <a:lnTo>
                    <a:pt x="520" y="1330"/>
                  </a:lnTo>
                  <a:lnTo>
                    <a:pt x="510" y="1326"/>
                  </a:lnTo>
                  <a:lnTo>
                    <a:pt x="503" y="1319"/>
                  </a:lnTo>
                  <a:lnTo>
                    <a:pt x="494" y="1314"/>
                  </a:lnTo>
                  <a:lnTo>
                    <a:pt x="484" y="1309"/>
                  </a:lnTo>
                  <a:lnTo>
                    <a:pt x="477" y="1302"/>
                  </a:lnTo>
                  <a:lnTo>
                    <a:pt x="468" y="1297"/>
                  </a:lnTo>
                  <a:lnTo>
                    <a:pt x="461" y="1290"/>
                  </a:lnTo>
                  <a:lnTo>
                    <a:pt x="451" y="1286"/>
                  </a:lnTo>
                  <a:lnTo>
                    <a:pt x="444" y="1279"/>
                  </a:lnTo>
                  <a:lnTo>
                    <a:pt x="435" y="1271"/>
                  </a:lnTo>
                  <a:lnTo>
                    <a:pt x="430" y="1264"/>
                  </a:lnTo>
                  <a:lnTo>
                    <a:pt x="421" y="1257"/>
                  </a:lnTo>
                  <a:lnTo>
                    <a:pt x="413" y="1250"/>
                  </a:lnTo>
                  <a:lnTo>
                    <a:pt x="406" y="1241"/>
                  </a:lnTo>
                  <a:lnTo>
                    <a:pt x="399" y="1236"/>
                  </a:lnTo>
                  <a:lnTo>
                    <a:pt x="392" y="1229"/>
                  </a:lnTo>
                  <a:lnTo>
                    <a:pt x="387" y="1222"/>
                  </a:lnTo>
                  <a:lnTo>
                    <a:pt x="380" y="1215"/>
                  </a:lnTo>
                  <a:lnTo>
                    <a:pt x="373" y="1210"/>
                  </a:lnTo>
                  <a:lnTo>
                    <a:pt x="366" y="1203"/>
                  </a:lnTo>
                  <a:lnTo>
                    <a:pt x="361" y="1196"/>
                  </a:lnTo>
                  <a:lnTo>
                    <a:pt x="357" y="1191"/>
                  </a:lnTo>
                  <a:lnTo>
                    <a:pt x="352" y="1184"/>
                  </a:lnTo>
                  <a:lnTo>
                    <a:pt x="345" y="1177"/>
                  </a:lnTo>
                  <a:lnTo>
                    <a:pt x="340" y="1170"/>
                  </a:lnTo>
                  <a:lnTo>
                    <a:pt x="336" y="1165"/>
                  </a:lnTo>
                  <a:lnTo>
                    <a:pt x="331" y="1158"/>
                  </a:lnTo>
                  <a:lnTo>
                    <a:pt x="326" y="1151"/>
                  </a:lnTo>
                  <a:lnTo>
                    <a:pt x="321" y="1144"/>
                  </a:lnTo>
                  <a:lnTo>
                    <a:pt x="317" y="1137"/>
                  </a:lnTo>
                  <a:lnTo>
                    <a:pt x="314" y="1130"/>
                  </a:lnTo>
                  <a:lnTo>
                    <a:pt x="307" y="1123"/>
                  </a:lnTo>
                  <a:lnTo>
                    <a:pt x="302" y="1115"/>
                  </a:lnTo>
                  <a:lnTo>
                    <a:pt x="298" y="1108"/>
                  </a:lnTo>
                  <a:lnTo>
                    <a:pt x="295" y="1101"/>
                  </a:lnTo>
                  <a:lnTo>
                    <a:pt x="293" y="1094"/>
                  </a:lnTo>
                  <a:lnTo>
                    <a:pt x="288" y="1087"/>
                  </a:lnTo>
                  <a:lnTo>
                    <a:pt x="286" y="1080"/>
                  </a:lnTo>
                  <a:lnTo>
                    <a:pt x="281" y="1073"/>
                  </a:lnTo>
                  <a:lnTo>
                    <a:pt x="279" y="1066"/>
                  </a:lnTo>
                  <a:lnTo>
                    <a:pt x="274" y="1059"/>
                  </a:lnTo>
                  <a:lnTo>
                    <a:pt x="272" y="1052"/>
                  </a:lnTo>
                  <a:lnTo>
                    <a:pt x="269" y="1045"/>
                  </a:lnTo>
                  <a:lnTo>
                    <a:pt x="267" y="1037"/>
                  </a:lnTo>
                  <a:lnTo>
                    <a:pt x="265" y="1030"/>
                  </a:lnTo>
                  <a:lnTo>
                    <a:pt x="262" y="1023"/>
                  </a:lnTo>
                  <a:lnTo>
                    <a:pt x="260" y="1019"/>
                  </a:lnTo>
                  <a:lnTo>
                    <a:pt x="258" y="1009"/>
                  </a:lnTo>
                  <a:lnTo>
                    <a:pt x="255" y="1002"/>
                  </a:lnTo>
                  <a:lnTo>
                    <a:pt x="253" y="995"/>
                  </a:lnTo>
                  <a:lnTo>
                    <a:pt x="250" y="988"/>
                  </a:lnTo>
                  <a:lnTo>
                    <a:pt x="248" y="981"/>
                  </a:lnTo>
                  <a:lnTo>
                    <a:pt x="248" y="974"/>
                  </a:lnTo>
                  <a:lnTo>
                    <a:pt x="246" y="967"/>
                  </a:lnTo>
                  <a:lnTo>
                    <a:pt x="243" y="960"/>
                  </a:lnTo>
                  <a:lnTo>
                    <a:pt x="241" y="952"/>
                  </a:lnTo>
                  <a:lnTo>
                    <a:pt x="241" y="948"/>
                  </a:lnTo>
                  <a:lnTo>
                    <a:pt x="239" y="941"/>
                  </a:lnTo>
                  <a:lnTo>
                    <a:pt x="236" y="934"/>
                  </a:lnTo>
                  <a:lnTo>
                    <a:pt x="236" y="926"/>
                  </a:lnTo>
                  <a:lnTo>
                    <a:pt x="234" y="919"/>
                  </a:lnTo>
                  <a:lnTo>
                    <a:pt x="234" y="912"/>
                  </a:lnTo>
                  <a:lnTo>
                    <a:pt x="234" y="908"/>
                  </a:lnTo>
                  <a:lnTo>
                    <a:pt x="232" y="900"/>
                  </a:lnTo>
                  <a:lnTo>
                    <a:pt x="229" y="893"/>
                  </a:lnTo>
                  <a:lnTo>
                    <a:pt x="229" y="886"/>
                  </a:lnTo>
                  <a:lnTo>
                    <a:pt x="229" y="879"/>
                  </a:lnTo>
                  <a:lnTo>
                    <a:pt x="227" y="867"/>
                  </a:lnTo>
                  <a:lnTo>
                    <a:pt x="227" y="856"/>
                  </a:lnTo>
                  <a:lnTo>
                    <a:pt x="224" y="844"/>
                  </a:lnTo>
                  <a:lnTo>
                    <a:pt x="224" y="832"/>
                  </a:lnTo>
                  <a:lnTo>
                    <a:pt x="224" y="822"/>
                  </a:lnTo>
                  <a:lnTo>
                    <a:pt x="224" y="813"/>
                  </a:lnTo>
                  <a:lnTo>
                    <a:pt x="224" y="806"/>
                  </a:lnTo>
                  <a:lnTo>
                    <a:pt x="224" y="801"/>
                  </a:lnTo>
                  <a:lnTo>
                    <a:pt x="224" y="794"/>
                  </a:lnTo>
                  <a:lnTo>
                    <a:pt x="224" y="787"/>
                  </a:lnTo>
                  <a:lnTo>
                    <a:pt x="224" y="780"/>
                  </a:lnTo>
                  <a:lnTo>
                    <a:pt x="224" y="770"/>
                  </a:lnTo>
                  <a:lnTo>
                    <a:pt x="227" y="761"/>
                  </a:lnTo>
                  <a:lnTo>
                    <a:pt x="229" y="752"/>
                  </a:lnTo>
                  <a:lnTo>
                    <a:pt x="229" y="737"/>
                  </a:lnTo>
                  <a:lnTo>
                    <a:pt x="232" y="728"/>
                  </a:lnTo>
                  <a:lnTo>
                    <a:pt x="232" y="721"/>
                  </a:lnTo>
                  <a:lnTo>
                    <a:pt x="234" y="714"/>
                  </a:lnTo>
                  <a:lnTo>
                    <a:pt x="234" y="707"/>
                  </a:lnTo>
                  <a:lnTo>
                    <a:pt x="236" y="702"/>
                  </a:lnTo>
                  <a:lnTo>
                    <a:pt x="236" y="693"/>
                  </a:lnTo>
                  <a:lnTo>
                    <a:pt x="239" y="685"/>
                  </a:lnTo>
                  <a:lnTo>
                    <a:pt x="241" y="681"/>
                  </a:lnTo>
                  <a:lnTo>
                    <a:pt x="243" y="674"/>
                  </a:lnTo>
                  <a:lnTo>
                    <a:pt x="243" y="664"/>
                  </a:lnTo>
                  <a:lnTo>
                    <a:pt x="246" y="659"/>
                  </a:lnTo>
                  <a:lnTo>
                    <a:pt x="248" y="652"/>
                  </a:lnTo>
                  <a:lnTo>
                    <a:pt x="250" y="645"/>
                  </a:lnTo>
                  <a:lnTo>
                    <a:pt x="253" y="636"/>
                  </a:lnTo>
                  <a:lnTo>
                    <a:pt x="255" y="629"/>
                  </a:lnTo>
                  <a:lnTo>
                    <a:pt x="258" y="619"/>
                  </a:lnTo>
                  <a:lnTo>
                    <a:pt x="260" y="615"/>
                  </a:lnTo>
                  <a:lnTo>
                    <a:pt x="262" y="605"/>
                  </a:lnTo>
                  <a:lnTo>
                    <a:pt x="265" y="598"/>
                  </a:lnTo>
                  <a:lnTo>
                    <a:pt x="269" y="589"/>
                  </a:lnTo>
                  <a:lnTo>
                    <a:pt x="272" y="581"/>
                  </a:lnTo>
                  <a:lnTo>
                    <a:pt x="274" y="572"/>
                  </a:lnTo>
                  <a:lnTo>
                    <a:pt x="279" y="565"/>
                  </a:lnTo>
                  <a:lnTo>
                    <a:pt x="281" y="558"/>
                  </a:lnTo>
                  <a:lnTo>
                    <a:pt x="286" y="551"/>
                  </a:lnTo>
                  <a:lnTo>
                    <a:pt x="288" y="541"/>
                  </a:lnTo>
                  <a:lnTo>
                    <a:pt x="293" y="534"/>
                  </a:lnTo>
                  <a:lnTo>
                    <a:pt x="298" y="527"/>
                  </a:lnTo>
                  <a:lnTo>
                    <a:pt x="302" y="520"/>
                  </a:lnTo>
                  <a:lnTo>
                    <a:pt x="307" y="511"/>
                  </a:lnTo>
                  <a:lnTo>
                    <a:pt x="312" y="503"/>
                  </a:lnTo>
                  <a:lnTo>
                    <a:pt x="317" y="494"/>
                  </a:lnTo>
                  <a:lnTo>
                    <a:pt x="321" y="489"/>
                  </a:lnTo>
                  <a:lnTo>
                    <a:pt x="326" y="480"/>
                  </a:lnTo>
                  <a:lnTo>
                    <a:pt x="331" y="473"/>
                  </a:lnTo>
                  <a:lnTo>
                    <a:pt x="338" y="466"/>
                  </a:lnTo>
                  <a:lnTo>
                    <a:pt x="343" y="459"/>
                  </a:lnTo>
                  <a:lnTo>
                    <a:pt x="350" y="449"/>
                  </a:lnTo>
                  <a:lnTo>
                    <a:pt x="354" y="444"/>
                  </a:lnTo>
                  <a:lnTo>
                    <a:pt x="361" y="437"/>
                  </a:lnTo>
                  <a:lnTo>
                    <a:pt x="369" y="430"/>
                  </a:lnTo>
                  <a:lnTo>
                    <a:pt x="376" y="423"/>
                  </a:lnTo>
                  <a:lnTo>
                    <a:pt x="383" y="416"/>
                  </a:lnTo>
                  <a:lnTo>
                    <a:pt x="390" y="409"/>
                  </a:lnTo>
                  <a:lnTo>
                    <a:pt x="397" y="404"/>
                  </a:lnTo>
                  <a:lnTo>
                    <a:pt x="399" y="402"/>
                  </a:lnTo>
                  <a:lnTo>
                    <a:pt x="404" y="397"/>
                  </a:lnTo>
                  <a:lnTo>
                    <a:pt x="406" y="392"/>
                  </a:lnTo>
                  <a:lnTo>
                    <a:pt x="411" y="388"/>
                  </a:lnTo>
                  <a:lnTo>
                    <a:pt x="416" y="381"/>
                  </a:lnTo>
                  <a:lnTo>
                    <a:pt x="423" y="376"/>
                  </a:lnTo>
                  <a:lnTo>
                    <a:pt x="430" y="369"/>
                  </a:lnTo>
                  <a:lnTo>
                    <a:pt x="437" y="364"/>
                  </a:lnTo>
                  <a:lnTo>
                    <a:pt x="447" y="355"/>
                  </a:lnTo>
                  <a:lnTo>
                    <a:pt x="456" y="348"/>
                  </a:lnTo>
                  <a:lnTo>
                    <a:pt x="465" y="340"/>
                  </a:lnTo>
                  <a:lnTo>
                    <a:pt x="477" y="333"/>
                  </a:lnTo>
                  <a:lnTo>
                    <a:pt x="482" y="329"/>
                  </a:lnTo>
                  <a:lnTo>
                    <a:pt x="489" y="324"/>
                  </a:lnTo>
                  <a:lnTo>
                    <a:pt x="496" y="322"/>
                  </a:lnTo>
                  <a:lnTo>
                    <a:pt x="503" y="319"/>
                  </a:lnTo>
                  <a:lnTo>
                    <a:pt x="508" y="314"/>
                  </a:lnTo>
                  <a:lnTo>
                    <a:pt x="515" y="310"/>
                  </a:lnTo>
                  <a:lnTo>
                    <a:pt x="522" y="305"/>
                  </a:lnTo>
                  <a:lnTo>
                    <a:pt x="529" y="300"/>
                  </a:lnTo>
                  <a:lnTo>
                    <a:pt x="536" y="298"/>
                  </a:lnTo>
                  <a:lnTo>
                    <a:pt x="543" y="293"/>
                  </a:lnTo>
                  <a:lnTo>
                    <a:pt x="553" y="288"/>
                  </a:lnTo>
                  <a:lnTo>
                    <a:pt x="560" y="286"/>
                  </a:lnTo>
                  <a:lnTo>
                    <a:pt x="569" y="281"/>
                  </a:lnTo>
                  <a:lnTo>
                    <a:pt x="576" y="277"/>
                  </a:lnTo>
                  <a:lnTo>
                    <a:pt x="586" y="272"/>
                  </a:lnTo>
                  <a:lnTo>
                    <a:pt x="595" y="270"/>
                  </a:lnTo>
                  <a:lnTo>
                    <a:pt x="602" y="267"/>
                  </a:lnTo>
                  <a:lnTo>
                    <a:pt x="614" y="262"/>
                  </a:lnTo>
                  <a:lnTo>
                    <a:pt x="624" y="260"/>
                  </a:lnTo>
                  <a:lnTo>
                    <a:pt x="633" y="258"/>
                  </a:lnTo>
                  <a:lnTo>
                    <a:pt x="643" y="253"/>
                  </a:lnTo>
                  <a:lnTo>
                    <a:pt x="652" y="251"/>
                  </a:lnTo>
                  <a:lnTo>
                    <a:pt x="664" y="248"/>
                  </a:lnTo>
                  <a:lnTo>
                    <a:pt x="673" y="246"/>
                  </a:lnTo>
                  <a:lnTo>
                    <a:pt x="685" y="241"/>
                  </a:lnTo>
                  <a:lnTo>
                    <a:pt x="697" y="239"/>
                  </a:lnTo>
                  <a:lnTo>
                    <a:pt x="706" y="236"/>
                  </a:lnTo>
                  <a:lnTo>
                    <a:pt x="721" y="236"/>
                  </a:lnTo>
                  <a:lnTo>
                    <a:pt x="730" y="232"/>
                  </a:lnTo>
                  <a:lnTo>
                    <a:pt x="744" y="232"/>
                  </a:lnTo>
                  <a:lnTo>
                    <a:pt x="754" y="229"/>
                  </a:lnTo>
                  <a:lnTo>
                    <a:pt x="768" y="229"/>
                  </a:lnTo>
                  <a:lnTo>
                    <a:pt x="780" y="227"/>
                  </a:lnTo>
                  <a:lnTo>
                    <a:pt x="791" y="227"/>
                  </a:lnTo>
                  <a:lnTo>
                    <a:pt x="806" y="227"/>
                  </a:lnTo>
                  <a:lnTo>
                    <a:pt x="820" y="227"/>
                  </a:lnTo>
                  <a:close/>
                </a:path>
              </a:pathLst>
            </a:custGeom>
            <a:solidFill>
              <a:srgbClr val="009200"/>
            </a:solidFill>
            <a:ln w="9525">
              <a:noFill/>
              <a:round/>
              <a:headEnd/>
              <a:tailEnd/>
            </a:ln>
          </p:spPr>
          <p:txBody>
            <a:bodyPr/>
            <a:lstStyle/>
            <a:p>
              <a:endParaRPr lang="en-US"/>
            </a:p>
          </p:txBody>
        </p:sp>
      </p:grpSp>
      <p:grpSp>
        <p:nvGrpSpPr>
          <p:cNvPr id="18" name="Group 107"/>
          <p:cNvGrpSpPr>
            <a:grpSpLocks/>
          </p:cNvGrpSpPr>
          <p:nvPr/>
        </p:nvGrpSpPr>
        <p:grpSpPr bwMode="auto">
          <a:xfrm>
            <a:off x="2646363" y="1665288"/>
            <a:ext cx="212725" cy="212725"/>
            <a:chOff x="3346" y="260"/>
            <a:chExt cx="1637" cy="1640"/>
          </a:xfrm>
        </p:grpSpPr>
        <p:sp>
          <p:nvSpPr>
            <p:cNvPr id="19508" name="Freeform 108"/>
            <p:cNvSpPr>
              <a:spLocks/>
            </p:cNvSpPr>
            <p:nvPr/>
          </p:nvSpPr>
          <p:spPr bwMode="auto">
            <a:xfrm>
              <a:off x="4109" y="263"/>
              <a:ext cx="874" cy="1635"/>
            </a:xfrm>
            <a:custGeom>
              <a:avLst/>
              <a:gdLst>
                <a:gd name="T0" fmla="*/ 158 w 874"/>
                <a:gd name="T1" fmla="*/ 1534 h 1635"/>
                <a:gd name="T2" fmla="*/ 519 w 874"/>
                <a:gd name="T3" fmla="*/ 1378 h 1635"/>
                <a:gd name="T4" fmla="*/ 732 w 874"/>
                <a:gd name="T5" fmla="*/ 1059 h 1635"/>
                <a:gd name="T6" fmla="*/ 770 w 874"/>
                <a:gd name="T7" fmla="*/ 716 h 1635"/>
                <a:gd name="T8" fmla="*/ 614 w 874"/>
                <a:gd name="T9" fmla="*/ 355 h 1635"/>
                <a:gd name="T10" fmla="*/ 321 w 874"/>
                <a:gd name="T11" fmla="*/ 147 h 1635"/>
                <a:gd name="T12" fmla="*/ 0 w 874"/>
                <a:gd name="T13" fmla="*/ 104 h 1635"/>
                <a:gd name="T14" fmla="*/ 71 w 874"/>
                <a:gd name="T15" fmla="*/ 227 h 1635"/>
                <a:gd name="T16" fmla="*/ 108 w 874"/>
                <a:gd name="T17" fmla="*/ 229 h 1635"/>
                <a:gd name="T18" fmla="*/ 137 w 874"/>
                <a:gd name="T19" fmla="*/ 232 h 1635"/>
                <a:gd name="T20" fmla="*/ 165 w 874"/>
                <a:gd name="T21" fmla="*/ 239 h 1635"/>
                <a:gd name="T22" fmla="*/ 196 w 874"/>
                <a:gd name="T23" fmla="*/ 246 h 1635"/>
                <a:gd name="T24" fmla="*/ 226 w 874"/>
                <a:gd name="T25" fmla="*/ 253 h 1635"/>
                <a:gd name="T26" fmla="*/ 260 w 874"/>
                <a:gd name="T27" fmla="*/ 265 h 1635"/>
                <a:gd name="T28" fmla="*/ 295 w 874"/>
                <a:gd name="T29" fmla="*/ 277 h 1635"/>
                <a:gd name="T30" fmla="*/ 328 w 874"/>
                <a:gd name="T31" fmla="*/ 293 h 1635"/>
                <a:gd name="T32" fmla="*/ 363 w 874"/>
                <a:gd name="T33" fmla="*/ 312 h 1635"/>
                <a:gd name="T34" fmla="*/ 397 w 874"/>
                <a:gd name="T35" fmla="*/ 336 h 1635"/>
                <a:gd name="T36" fmla="*/ 430 w 874"/>
                <a:gd name="T37" fmla="*/ 362 h 1635"/>
                <a:gd name="T38" fmla="*/ 460 w 874"/>
                <a:gd name="T39" fmla="*/ 392 h 1635"/>
                <a:gd name="T40" fmla="*/ 486 w 874"/>
                <a:gd name="T41" fmla="*/ 418 h 1635"/>
                <a:gd name="T42" fmla="*/ 510 w 874"/>
                <a:gd name="T43" fmla="*/ 444 h 1635"/>
                <a:gd name="T44" fmla="*/ 531 w 874"/>
                <a:gd name="T45" fmla="*/ 470 h 1635"/>
                <a:gd name="T46" fmla="*/ 550 w 874"/>
                <a:gd name="T47" fmla="*/ 496 h 1635"/>
                <a:gd name="T48" fmla="*/ 567 w 874"/>
                <a:gd name="T49" fmla="*/ 525 h 1635"/>
                <a:gd name="T50" fmla="*/ 581 w 874"/>
                <a:gd name="T51" fmla="*/ 553 h 1635"/>
                <a:gd name="T52" fmla="*/ 595 w 874"/>
                <a:gd name="T53" fmla="*/ 581 h 1635"/>
                <a:gd name="T54" fmla="*/ 607 w 874"/>
                <a:gd name="T55" fmla="*/ 610 h 1635"/>
                <a:gd name="T56" fmla="*/ 616 w 874"/>
                <a:gd name="T57" fmla="*/ 638 h 1635"/>
                <a:gd name="T58" fmla="*/ 623 w 874"/>
                <a:gd name="T59" fmla="*/ 664 h 1635"/>
                <a:gd name="T60" fmla="*/ 628 w 874"/>
                <a:gd name="T61" fmla="*/ 693 h 1635"/>
                <a:gd name="T62" fmla="*/ 635 w 874"/>
                <a:gd name="T63" fmla="*/ 721 h 1635"/>
                <a:gd name="T64" fmla="*/ 640 w 874"/>
                <a:gd name="T65" fmla="*/ 744 h 1635"/>
                <a:gd name="T66" fmla="*/ 642 w 874"/>
                <a:gd name="T67" fmla="*/ 770 h 1635"/>
                <a:gd name="T68" fmla="*/ 647 w 874"/>
                <a:gd name="T69" fmla="*/ 811 h 1635"/>
                <a:gd name="T70" fmla="*/ 647 w 874"/>
                <a:gd name="T71" fmla="*/ 837 h 1635"/>
                <a:gd name="T72" fmla="*/ 645 w 874"/>
                <a:gd name="T73" fmla="*/ 872 h 1635"/>
                <a:gd name="T74" fmla="*/ 635 w 874"/>
                <a:gd name="T75" fmla="*/ 912 h 1635"/>
                <a:gd name="T76" fmla="*/ 630 w 874"/>
                <a:gd name="T77" fmla="*/ 938 h 1635"/>
                <a:gd name="T78" fmla="*/ 623 w 874"/>
                <a:gd name="T79" fmla="*/ 967 h 1635"/>
                <a:gd name="T80" fmla="*/ 616 w 874"/>
                <a:gd name="T81" fmla="*/ 997 h 1635"/>
                <a:gd name="T82" fmla="*/ 604 w 874"/>
                <a:gd name="T83" fmla="*/ 1026 h 1635"/>
                <a:gd name="T84" fmla="*/ 593 w 874"/>
                <a:gd name="T85" fmla="*/ 1059 h 1635"/>
                <a:gd name="T86" fmla="*/ 578 w 874"/>
                <a:gd name="T87" fmla="*/ 1092 h 1635"/>
                <a:gd name="T88" fmla="*/ 562 w 874"/>
                <a:gd name="T89" fmla="*/ 1123 h 1635"/>
                <a:gd name="T90" fmla="*/ 543 w 874"/>
                <a:gd name="T91" fmla="*/ 1153 h 1635"/>
                <a:gd name="T92" fmla="*/ 519 w 874"/>
                <a:gd name="T93" fmla="*/ 1184 h 1635"/>
                <a:gd name="T94" fmla="*/ 496 w 874"/>
                <a:gd name="T95" fmla="*/ 1215 h 1635"/>
                <a:gd name="T96" fmla="*/ 472 w 874"/>
                <a:gd name="T97" fmla="*/ 1236 h 1635"/>
                <a:gd name="T98" fmla="*/ 453 w 874"/>
                <a:gd name="T99" fmla="*/ 1253 h 1635"/>
                <a:gd name="T100" fmla="*/ 423 w 874"/>
                <a:gd name="T101" fmla="*/ 1279 h 1635"/>
                <a:gd name="T102" fmla="*/ 380 w 874"/>
                <a:gd name="T103" fmla="*/ 1309 h 1635"/>
                <a:gd name="T104" fmla="*/ 347 w 874"/>
                <a:gd name="T105" fmla="*/ 1330 h 1635"/>
                <a:gd name="T106" fmla="*/ 319 w 874"/>
                <a:gd name="T107" fmla="*/ 1345 h 1635"/>
                <a:gd name="T108" fmla="*/ 283 w 874"/>
                <a:gd name="T109" fmla="*/ 1361 h 1635"/>
                <a:gd name="T110" fmla="*/ 248 w 874"/>
                <a:gd name="T111" fmla="*/ 1373 h 1635"/>
                <a:gd name="T112" fmla="*/ 205 w 874"/>
                <a:gd name="T113" fmla="*/ 1385 h 1635"/>
                <a:gd name="T114" fmla="*/ 163 w 874"/>
                <a:gd name="T115" fmla="*/ 1397 h 1635"/>
                <a:gd name="T116" fmla="*/ 113 w 874"/>
                <a:gd name="T117" fmla="*/ 1404 h 1635"/>
                <a:gd name="T118" fmla="*/ 63 w 874"/>
                <a:gd name="T119" fmla="*/ 1408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4"/>
                <a:gd name="T181" fmla="*/ 0 h 1635"/>
                <a:gd name="T182" fmla="*/ 874 w 874"/>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4" h="1635">
                  <a:moveTo>
                    <a:pt x="52" y="1411"/>
                  </a:moveTo>
                  <a:lnTo>
                    <a:pt x="56" y="1635"/>
                  </a:lnTo>
                  <a:lnTo>
                    <a:pt x="115" y="1631"/>
                  </a:lnTo>
                  <a:lnTo>
                    <a:pt x="158" y="1534"/>
                  </a:lnTo>
                  <a:lnTo>
                    <a:pt x="311" y="1491"/>
                  </a:lnTo>
                  <a:lnTo>
                    <a:pt x="441" y="1543"/>
                  </a:lnTo>
                  <a:lnTo>
                    <a:pt x="505" y="1503"/>
                  </a:lnTo>
                  <a:lnTo>
                    <a:pt x="519" y="1378"/>
                  </a:lnTo>
                  <a:lnTo>
                    <a:pt x="614" y="1283"/>
                  </a:lnTo>
                  <a:lnTo>
                    <a:pt x="734" y="1279"/>
                  </a:lnTo>
                  <a:lnTo>
                    <a:pt x="789" y="1196"/>
                  </a:lnTo>
                  <a:lnTo>
                    <a:pt x="732" y="1059"/>
                  </a:lnTo>
                  <a:lnTo>
                    <a:pt x="775" y="926"/>
                  </a:lnTo>
                  <a:lnTo>
                    <a:pt x="869" y="860"/>
                  </a:lnTo>
                  <a:lnTo>
                    <a:pt x="874" y="768"/>
                  </a:lnTo>
                  <a:lnTo>
                    <a:pt x="770" y="716"/>
                  </a:lnTo>
                  <a:lnTo>
                    <a:pt x="727" y="565"/>
                  </a:lnTo>
                  <a:lnTo>
                    <a:pt x="779" y="428"/>
                  </a:lnTo>
                  <a:lnTo>
                    <a:pt x="746" y="374"/>
                  </a:lnTo>
                  <a:lnTo>
                    <a:pt x="614" y="355"/>
                  </a:lnTo>
                  <a:lnTo>
                    <a:pt x="526" y="272"/>
                  </a:lnTo>
                  <a:lnTo>
                    <a:pt x="519" y="137"/>
                  </a:lnTo>
                  <a:lnTo>
                    <a:pt x="446" y="92"/>
                  </a:lnTo>
                  <a:lnTo>
                    <a:pt x="321" y="147"/>
                  </a:lnTo>
                  <a:lnTo>
                    <a:pt x="163" y="102"/>
                  </a:lnTo>
                  <a:lnTo>
                    <a:pt x="146" y="3"/>
                  </a:lnTo>
                  <a:lnTo>
                    <a:pt x="49" y="0"/>
                  </a:lnTo>
                  <a:lnTo>
                    <a:pt x="0" y="104"/>
                  </a:lnTo>
                  <a:lnTo>
                    <a:pt x="56" y="227"/>
                  </a:lnTo>
                  <a:lnTo>
                    <a:pt x="59" y="227"/>
                  </a:lnTo>
                  <a:lnTo>
                    <a:pt x="66" y="227"/>
                  </a:lnTo>
                  <a:lnTo>
                    <a:pt x="71" y="227"/>
                  </a:lnTo>
                  <a:lnTo>
                    <a:pt x="80" y="227"/>
                  </a:lnTo>
                  <a:lnTo>
                    <a:pt x="87" y="227"/>
                  </a:lnTo>
                  <a:lnTo>
                    <a:pt x="97" y="229"/>
                  </a:lnTo>
                  <a:lnTo>
                    <a:pt x="108" y="229"/>
                  </a:lnTo>
                  <a:lnTo>
                    <a:pt x="118" y="229"/>
                  </a:lnTo>
                  <a:lnTo>
                    <a:pt x="125" y="229"/>
                  </a:lnTo>
                  <a:lnTo>
                    <a:pt x="132" y="232"/>
                  </a:lnTo>
                  <a:lnTo>
                    <a:pt x="137" y="232"/>
                  </a:lnTo>
                  <a:lnTo>
                    <a:pt x="144" y="234"/>
                  </a:lnTo>
                  <a:lnTo>
                    <a:pt x="151" y="234"/>
                  </a:lnTo>
                  <a:lnTo>
                    <a:pt x="158" y="236"/>
                  </a:lnTo>
                  <a:lnTo>
                    <a:pt x="165" y="239"/>
                  </a:lnTo>
                  <a:lnTo>
                    <a:pt x="172" y="241"/>
                  </a:lnTo>
                  <a:lnTo>
                    <a:pt x="179" y="241"/>
                  </a:lnTo>
                  <a:lnTo>
                    <a:pt x="186" y="244"/>
                  </a:lnTo>
                  <a:lnTo>
                    <a:pt x="196" y="246"/>
                  </a:lnTo>
                  <a:lnTo>
                    <a:pt x="203" y="248"/>
                  </a:lnTo>
                  <a:lnTo>
                    <a:pt x="210" y="248"/>
                  </a:lnTo>
                  <a:lnTo>
                    <a:pt x="219" y="251"/>
                  </a:lnTo>
                  <a:lnTo>
                    <a:pt x="226" y="253"/>
                  </a:lnTo>
                  <a:lnTo>
                    <a:pt x="236" y="255"/>
                  </a:lnTo>
                  <a:lnTo>
                    <a:pt x="243" y="258"/>
                  </a:lnTo>
                  <a:lnTo>
                    <a:pt x="252" y="262"/>
                  </a:lnTo>
                  <a:lnTo>
                    <a:pt x="260" y="265"/>
                  </a:lnTo>
                  <a:lnTo>
                    <a:pt x="269" y="270"/>
                  </a:lnTo>
                  <a:lnTo>
                    <a:pt x="276" y="272"/>
                  </a:lnTo>
                  <a:lnTo>
                    <a:pt x="286" y="274"/>
                  </a:lnTo>
                  <a:lnTo>
                    <a:pt x="295" y="277"/>
                  </a:lnTo>
                  <a:lnTo>
                    <a:pt x="302" y="281"/>
                  </a:lnTo>
                  <a:lnTo>
                    <a:pt x="311" y="286"/>
                  </a:lnTo>
                  <a:lnTo>
                    <a:pt x="321" y="288"/>
                  </a:lnTo>
                  <a:lnTo>
                    <a:pt x="328" y="293"/>
                  </a:lnTo>
                  <a:lnTo>
                    <a:pt x="340" y="300"/>
                  </a:lnTo>
                  <a:lnTo>
                    <a:pt x="347" y="303"/>
                  </a:lnTo>
                  <a:lnTo>
                    <a:pt x="356" y="307"/>
                  </a:lnTo>
                  <a:lnTo>
                    <a:pt x="363" y="312"/>
                  </a:lnTo>
                  <a:lnTo>
                    <a:pt x="373" y="319"/>
                  </a:lnTo>
                  <a:lnTo>
                    <a:pt x="380" y="322"/>
                  </a:lnTo>
                  <a:lnTo>
                    <a:pt x="389" y="329"/>
                  </a:lnTo>
                  <a:lnTo>
                    <a:pt x="397" y="336"/>
                  </a:lnTo>
                  <a:lnTo>
                    <a:pt x="406" y="343"/>
                  </a:lnTo>
                  <a:lnTo>
                    <a:pt x="413" y="348"/>
                  </a:lnTo>
                  <a:lnTo>
                    <a:pt x="423" y="355"/>
                  </a:lnTo>
                  <a:lnTo>
                    <a:pt x="430" y="362"/>
                  </a:lnTo>
                  <a:lnTo>
                    <a:pt x="437" y="369"/>
                  </a:lnTo>
                  <a:lnTo>
                    <a:pt x="444" y="376"/>
                  </a:lnTo>
                  <a:lnTo>
                    <a:pt x="453" y="383"/>
                  </a:lnTo>
                  <a:lnTo>
                    <a:pt x="460" y="392"/>
                  </a:lnTo>
                  <a:lnTo>
                    <a:pt x="470" y="400"/>
                  </a:lnTo>
                  <a:lnTo>
                    <a:pt x="475" y="407"/>
                  </a:lnTo>
                  <a:lnTo>
                    <a:pt x="482" y="411"/>
                  </a:lnTo>
                  <a:lnTo>
                    <a:pt x="486" y="418"/>
                  </a:lnTo>
                  <a:lnTo>
                    <a:pt x="493" y="423"/>
                  </a:lnTo>
                  <a:lnTo>
                    <a:pt x="500" y="430"/>
                  </a:lnTo>
                  <a:lnTo>
                    <a:pt x="505" y="437"/>
                  </a:lnTo>
                  <a:lnTo>
                    <a:pt x="510" y="444"/>
                  </a:lnTo>
                  <a:lnTo>
                    <a:pt x="517" y="449"/>
                  </a:lnTo>
                  <a:lnTo>
                    <a:pt x="522" y="456"/>
                  </a:lnTo>
                  <a:lnTo>
                    <a:pt x="526" y="463"/>
                  </a:lnTo>
                  <a:lnTo>
                    <a:pt x="531" y="470"/>
                  </a:lnTo>
                  <a:lnTo>
                    <a:pt x="536" y="477"/>
                  </a:lnTo>
                  <a:lnTo>
                    <a:pt x="541" y="485"/>
                  </a:lnTo>
                  <a:lnTo>
                    <a:pt x="545" y="489"/>
                  </a:lnTo>
                  <a:lnTo>
                    <a:pt x="550" y="496"/>
                  </a:lnTo>
                  <a:lnTo>
                    <a:pt x="555" y="503"/>
                  </a:lnTo>
                  <a:lnTo>
                    <a:pt x="560" y="511"/>
                  </a:lnTo>
                  <a:lnTo>
                    <a:pt x="564" y="518"/>
                  </a:lnTo>
                  <a:lnTo>
                    <a:pt x="567" y="525"/>
                  </a:lnTo>
                  <a:lnTo>
                    <a:pt x="571" y="532"/>
                  </a:lnTo>
                  <a:lnTo>
                    <a:pt x="576" y="539"/>
                  </a:lnTo>
                  <a:lnTo>
                    <a:pt x="578" y="546"/>
                  </a:lnTo>
                  <a:lnTo>
                    <a:pt x="581" y="553"/>
                  </a:lnTo>
                  <a:lnTo>
                    <a:pt x="586" y="560"/>
                  </a:lnTo>
                  <a:lnTo>
                    <a:pt x="588" y="567"/>
                  </a:lnTo>
                  <a:lnTo>
                    <a:pt x="593" y="574"/>
                  </a:lnTo>
                  <a:lnTo>
                    <a:pt x="595" y="581"/>
                  </a:lnTo>
                  <a:lnTo>
                    <a:pt x="600" y="589"/>
                  </a:lnTo>
                  <a:lnTo>
                    <a:pt x="600" y="596"/>
                  </a:lnTo>
                  <a:lnTo>
                    <a:pt x="604" y="603"/>
                  </a:lnTo>
                  <a:lnTo>
                    <a:pt x="607" y="610"/>
                  </a:lnTo>
                  <a:lnTo>
                    <a:pt x="609" y="617"/>
                  </a:lnTo>
                  <a:lnTo>
                    <a:pt x="612" y="624"/>
                  </a:lnTo>
                  <a:lnTo>
                    <a:pt x="614" y="631"/>
                  </a:lnTo>
                  <a:lnTo>
                    <a:pt x="616" y="638"/>
                  </a:lnTo>
                  <a:lnTo>
                    <a:pt x="619" y="645"/>
                  </a:lnTo>
                  <a:lnTo>
                    <a:pt x="619" y="652"/>
                  </a:lnTo>
                  <a:lnTo>
                    <a:pt x="621" y="659"/>
                  </a:lnTo>
                  <a:lnTo>
                    <a:pt x="623" y="664"/>
                  </a:lnTo>
                  <a:lnTo>
                    <a:pt x="626" y="674"/>
                  </a:lnTo>
                  <a:lnTo>
                    <a:pt x="628" y="681"/>
                  </a:lnTo>
                  <a:lnTo>
                    <a:pt x="628" y="685"/>
                  </a:lnTo>
                  <a:lnTo>
                    <a:pt x="628" y="693"/>
                  </a:lnTo>
                  <a:lnTo>
                    <a:pt x="630" y="700"/>
                  </a:lnTo>
                  <a:lnTo>
                    <a:pt x="633" y="707"/>
                  </a:lnTo>
                  <a:lnTo>
                    <a:pt x="633" y="714"/>
                  </a:lnTo>
                  <a:lnTo>
                    <a:pt x="635" y="721"/>
                  </a:lnTo>
                  <a:lnTo>
                    <a:pt x="638" y="728"/>
                  </a:lnTo>
                  <a:lnTo>
                    <a:pt x="638" y="733"/>
                  </a:lnTo>
                  <a:lnTo>
                    <a:pt x="638" y="740"/>
                  </a:lnTo>
                  <a:lnTo>
                    <a:pt x="640" y="744"/>
                  </a:lnTo>
                  <a:lnTo>
                    <a:pt x="640" y="752"/>
                  </a:lnTo>
                  <a:lnTo>
                    <a:pt x="640" y="759"/>
                  </a:lnTo>
                  <a:lnTo>
                    <a:pt x="642" y="763"/>
                  </a:lnTo>
                  <a:lnTo>
                    <a:pt x="642" y="770"/>
                  </a:lnTo>
                  <a:lnTo>
                    <a:pt x="645" y="778"/>
                  </a:lnTo>
                  <a:lnTo>
                    <a:pt x="645" y="787"/>
                  </a:lnTo>
                  <a:lnTo>
                    <a:pt x="647" y="801"/>
                  </a:lnTo>
                  <a:lnTo>
                    <a:pt x="647" y="811"/>
                  </a:lnTo>
                  <a:lnTo>
                    <a:pt x="647" y="822"/>
                  </a:lnTo>
                  <a:lnTo>
                    <a:pt x="647" y="827"/>
                  </a:lnTo>
                  <a:lnTo>
                    <a:pt x="647" y="832"/>
                  </a:lnTo>
                  <a:lnTo>
                    <a:pt x="647" y="837"/>
                  </a:lnTo>
                  <a:lnTo>
                    <a:pt x="647" y="846"/>
                  </a:lnTo>
                  <a:lnTo>
                    <a:pt x="647" y="853"/>
                  </a:lnTo>
                  <a:lnTo>
                    <a:pt x="645" y="863"/>
                  </a:lnTo>
                  <a:lnTo>
                    <a:pt x="645" y="872"/>
                  </a:lnTo>
                  <a:lnTo>
                    <a:pt x="642" y="884"/>
                  </a:lnTo>
                  <a:lnTo>
                    <a:pt x="640" y="893"/>
                  </a:lnTo>
                  <a:lnTo>
                    <a:pt x="638" y="905"/>
                  </a:lnTo>
                  <a:lnTo>
                    <a:pt x="635" y="912"/>
                  </a:lnTo>
                  <a:lnTo>
                    <a:pt x="635" y="919"/>
                  </a:lnTo>
                  <a:lnTo>
                    <a:pt x="633" y="926"/>
                  </a:lnTo>
                  <a:lnTo>
                    <a:pt x="633" y="931"/>
                  </a:lnTo>
                  <a:lnTo>
                    <a:pt x="630" y="938"/>
                  </a:lnTo>
                  <a:lnTo>
                    <a:pt x="630" y="945"/>
                  </a:lnTo>
                  <a:lnTo>
                    <a:pt x="628" y="952"/>
                  </a:lnTo>
                  <a:lnTo>
                    <a:pt x="628" y="960"/>
                  </a:lnTo>
                  <a:lnTo>
                    <a:pt x="623" y="967"/>
                  </a:lnTo>
                  <a:lnTo>
                    <a:pt x="623" y="976"/>
                  </a:lnTo>
                  <a:lnTo>
                    <a:pt x="621" y="983"/>
                  </a:lnTo>
                  <a:lnTo>
                    <a:pt x="621" y="990"/>
                  </a:lnTo>
                  <a:lnTo>
                    <a:pt x="616" y="997"/>
                  </a:lnTo>
                  <a:lnTo>
                    <a:pt x="614" y="1004"/>
                  </a:lnTo>
                  <a:lnTo>
                    <a:pt x="612" y="1012"/>
                  </a:lnTo>
                  <a:lnTo>
                    <a:pt x="609" y="1021"/>
                  </a:lnTo>
                  <a:lnTo>
                    <a:pt x="604" y="1026"/>
                  </a:lnTo>
                  <a:lnTo>
                    <a:pt x="604" y="1035"/>
                  </a:lnTo>
                  <a:lnTo>
                    <a:pt x="600" y="1042"/>
                  </a:lnTo>
                  <a:lnTo>
                    <a:pt x="597" y="1052"/>
                  </a:lnTo>
                  <a:lnTo>
                    <a:pt x="593" y="1059"/>
                  </a:lnTo>
                  <a:lnTo>
                    <a:pt x="590" y="1068"/>
                  </a:lnTo>
                  <a:lnTo>
                    <a:pt x="586" y="1073"/>
                  </a:lnTo>
                  <a:lnTo>
                    <a:pt x="583" y="1082"/>
                  </a:lnTo>
                  <a:lnTo>
                    <a:pt x="578" y="1092"/>
                  </a:lnTo>
                  <a:lnTo>
                    <a:pt x="576" y="1099"/>
                  </a:lnTo>
                  <a:lnTo>
                    <a:pt x="571" y="1106"/>
                  </a:lnTo>
                  <a:lnTo>
                    <a:pt x="567" y="1115"/>
                  </a:lnTo>
                  <a:lnTo>
                    <a:pt x="562" y="1123"/>
                  </a:lnTo>
                  <a:lnTo>
                    <a:pt x="557" y="1130"/>
                  </a:lnTo>
                  <a:lnTo>
                    <a:pt x="552" y="1139"/>
                  </a:lnTo>
                  <a:lnTo>
                    <a:pt x="548" y="1146"/>
                  </a:lnTo>
                  <a:lnTo>
                    <a:pt x="543" y="1153"/>
                  </a:lnTo>
                  <a:lnTo>
                    <a:pt x="536" y="1163"/>
                  </a:lnTo>
                  <a:lnTo>
                    <a:pt x="531" y="1170"/>
                  </a:lnTo>
                  <a:lnTo>
                    <a:pt x="526" y="1177"/>
                  </a:lnTo>
                  <a:lnTo>
                    <a:pt x="519" y="1184"/>
                  </a:lnTo>
                  <a:lnTo>
                    <a:pt x="515" y="1193"/>
                  </a:lnTo>
                  <a:lnTo>
                    <a:pt x="508" y="1198"/>
                  </a:lnTo>
                  <a:lnTo>
                    <a:pt x="503" y="1208"/>
                  </a:lnTo>
                  <a:lnTo>
                    <a:pt x="496" y="1215"/>
                  </a:lnTo>
                  <a:lnTo>
                    <a:pt x="489" y="1219"/>
                  </a:lnTo>
                  <a:lnTo>
                    <a:pt x="482" y="1227"/>
                  </a:lnTo>
                  <a:lnTo>
                    <a:pt x="475" y="1236"/>
                  </a:lnTo>
                  <a:lnTo>
                    <a:pt x="472" y="1236"/>
                  </a:lnTo>
                  <a:lnTo>
                    <a:pt x="467" y="1241"/>
                  </a:lnTo>
                  <a:lnTo>
                    <a:pt x="463" y="1245"/>
                  </a:lnTo>
                  <a:lnTo>
                    <a:pt x="460" y="1248"/>
                  </a:lnTo>
                  <a:lnTo>
                    <a:pt x="453" y="1253"/>
                  </a:lnTo>
                  <a:lnTo>
                    <a:pt x="449" y="1260"/>
                  </a:lnTo>
                  <a:lnTo>
                    <a:pt x="439" y="1264"/>
                  </a:lnTo>
                  <a:lnTo>
                    <a:pt x="432" y="1271"/>
                  </a:lnTo>
                  <a:lnTo>
                    <a:pt x="423" y="1279"/>
                  </a:lnTo>
                  <a:lnTo>
                    <a:pt x="415" y="1288"/>
                  </a:lnTo>
                  <a:lnTo>
                    <a:pt x="404" y="1293"/>
                  </a:lnTo>
                  <a:lnTo>
                    <a:pt x="392" y="1302"/>
                  </a:lnTo>
                  <a:lnTo>
                    <a:pt x="380" y="1309"/>
                  </a:lnTo>
                  <a:lnTo>
                    <a:pt x="368" y="1319"/>
                  </a:lnTo>
                  <a:lnTo>
                    <a:pt x="361" y="1321"/>
                  </a:lnTo>
                  <a:lnTo>
                    <a:pt x="354" y="1326"/>
                  </a:lnTo>
                  <a:lnTo>
                    <a:pt x="347" y="1330"/>
                  </a:lnTo>
                  <a:lnTo>
                    <a:pt x="342" y="1335"/>
                  </a:lnTo>
                  <a:lnTo>
                    <a:pt x="333" y="1338"/>
                  </a:lnTo>
                  <a:lnTo>
                    <a:pt x="326" y="1340"/>
                  </a:lnTo>
                  <a:lnTo>
                    <a:pt x="319" y="1345"/>
                  </a:lnTo>
                  <a:lnTo>
                    <a:pt x="309" y="1349"/>
                  </a:lnTo>
                  <a:lnTo>
                    <a:pt x="300" y="1354"/>
                  </a:lnTo>
                  <a:lnTo>
                    <a:pt x="293" y="1356"/>
                  </a:lnTo>
                  <a:lnTo>
                    <a:pt x="283" y="1361"/>
                  </a:lnTo>
                  <a:lnTo>
                    <a:pt x="274" y="1364"/>
                  </a:lnTo>
                  <a:lnTo>
                    <a:pt x="264" y="1366"/>
                  </a:lnTo>
                  <a:lnTo>
                    <a:pt x="255" y="1371"/>
                  </a:lnTo>
                  <a:lnTo>
                    <a:pt x="248" y="1373"/>
                  </a:lnTo>
                  <a:lnTo>
                    <a:pt x="238" y="1378"/>
                  </a:lnTo>
                  <a:lnTo>
                    <a:pt x="226" y="1380"/>
                  </a:lnTo>
                  <a:lnTo>
                    <a:pt x="217" y="1385"/>
                  </a:lnTo>
                  <a:lnTo>
                    <a:pt x="205" y="1385"/>
                  </a:lnTo>
                  <a:lnTo>
                    <a:pt x="196" y="1390"/>
                  </a:lnTo>
                  <a:lnTo>
                    <a:pt x="184" y="1392"/>
                  </a:lnTo>
                  <a:lnTo>
                    <a:pt x="174" y="1394"/>
                  </a:lnTo>
                  <a:lnTo>
                    <a:pt x="163" y="1397"/>
                  </a:lnTo>
                  <a:lnTo>
                    <a:pt x="151" y="1399"/>
                  </a:lnTo>
                  <a:lnTo>
                    <a:pt x="139" y="1399"/>
                  </a:lnTo>
                  <a:lnTo>
                    <a:pt x="127" y="1401"/>
                  </a:lnTo>
                  <a:lnTo>
                    <a:pt x="113" y="1404"/>
                  </a:lnTo>
                  <a:lnTo>
                    <a:pt x="104" y="1406"/>
                  </a:lnTo>
                  <a:lnTo>
                    <a:pt x="89" y="1406"/>
                  </a:lnTo>
                  <a:lnTo>
                    <a:pt x="78" y="1408"/>
                  </a:lnTo>
                  <a:lnTo>
                    <a:pt x="63" y="1408"/>
                  </a:lnTo>
                  <a:lnTo>
                    <a:pt x="52" y="1411"/>
                  </a:lnTo>
                  <a:close/>
                </a:path>
              </a:pathLst>
            </a:custGeom>
            <a:solidFill>
              <a:srgbClr val="009200"/>
            </a:solidFill>
            <a:ln w="9525">
              <a:noFill/>
              <a:round/>
              <a:headEnd/>
              <a:tailEnd/>
            </a:ln>
          </p:spPr>
          <p:txBody>
            <a:bodyPr/>
            <a:lstStyle/>
            <a:p>
              <a:endParaRPr lang="en-US"/>
            </a:p>
          </p:txBody>
        </p:sp>
        <p:sp>
          <p:nvSpPr>
            <p:cNvPr id="19509" name="Freeform 109"/>
            <p:cNvSpPr>
              <a:spLocks/>
            </p:cNvSpPr>
            <p:nvPr/>
          </p:nvSpPr>
          <p:spPr bwMode="auto">
            <a:xfrm>
              <a:off x="3346" y="260"/>
              <a:ext cx="874" cy="1640"/>
            </a:xfrm>
            <a:custGeom>
              <a:avLst/>
              <a:gdLst>
                <a:gd name="T0" fmla="*/ 560 w 874"/>
                <a:gd name="T1" fmla="*/ 144 h 1640"/>
                <a:gd name="T2" fmla="*/ 154 w 874"/>
                <a:gd name="T3" fmla="*/ 329 h 1640"/>
                <a:gd name="T4" fmla="*/ 2 w 874"/>
                <a:gd name="T5" fmla="*/ 735 h 1640"/>
                <a:gd name="T6" fmla="*/ 0 w 874"/>
                <a:gd name="T7" fmla="*/ 787 h 1640"/>
                <a:gd name="T8" fmla="*/ 0 w 874"/>
                <a:gd name="T9" fmla="*/ 839 h 1640"/>
                <a:gd name="T10" fmla="*/ 0 w 874"/>
                <a:gd name="T11" fmla="*/ 891 h 1640"/>
                <a:gd name="T12" fmla="*/ 260 w 874"/>
                <a:gd name="T13" fmla="*/ 1281 h 1640"/>
                <a:gd name="T14" fmla="*/ 711 w 874"/>
                <a:gd name="T15" fmla="*/ 1534 h 1640"/>
                <a:gd name="T16" fmla="*/ 815 w 874"/>
                <a:gd name="T17" fmla="*/ 1411 h 1640"/>
                <a:gd name="T18" fmla="*/ 773 w 874"/>
                <a:gd name="T19" fmla="*/ 1408 h 1640"/>
                <a:gd name="T20" fmla="*/ 730 w 874"/>
                <a:gd name="T21" fmla="*/ 1401 h 1640"/>
                <a:gd name="T22" fmla="*/ 697 w 874"/>
                <a:gd name="T23" fmla="*/ 1394 h 1640"/>
                <a:gd name="T24" fmla="*/ 657 w 874"/>
                <a:gd name="T25" fmla="*/ 1385 h 1640"/>
                <a:gd name="T26" fmla="*/ 617 w 874"/>
                <a:gd name="T27" fmla="*/ 1373 h 1640"/>
                <a:gd name="T28" fmla="*/ 572 w 874"/>
                <a:gd name="T29" fmla="*/ 1356 h 1640"/>
                <a:gd name="T30" fmla="*/ 529 w 874"/>
                <a:gd name="T31" fmla="*/ 1335 h 1640"/>
                <a:gd name="T32" fmla="*/ 484 w 874"/>
                <a:gd name="T33" fmla="*/ 1309 h 1640"/>
                <a:gd name="T34" fmla="*/ 444 w 874"/>
                <a:gd name="T35" fmla="*/ 1279 h 1640"/>
                <a:gd name="T36" fmla="*/ 406 w 874"/>
                <a:gd name="T37" fmla="*/ 1241 h 1640"/>
                <a:gd name="T38" fmla="*/ 373 w 874"/>
                <a:gd name="T39" fmla="*/ 1210 h 1640"/>
                <a:gd name="T40" fmla="*/ 345 w 874"/>
                <a:gd name="T41" fmla="*/ 1177 h 1640"/>
                <a:gd name="T42" fmla="*/ 321 w 874"/>
                <a:gd name="T43" fmla="*/ 1144 h 1640"/>
                <a:gd name="T44" fmla="*/ 298 w 874"/>
                <a:gd name="T45" fmla="*/ 1108 h 1640"/>
                <a:gd name="T46" fmla="*/ 281 w 874"/>
                <a:gd name="T47" fmla="*/ 1073 h 1640"/>
                <a:gd name="T48" fmla="*/ 267 w 874"/>
                <a:gd name="T49" fmla="*/ 1037 h 1640"/>
                <a:gd name="T50" fmla="*/ 255 w 874"/>
                <a:gd name="T51" fmla="*/ 1002 h 1640"/>
                <a:gd name="T52" fmla="*/ 246 w 874"/>
                <a:gd name="T53" fmla="*/ 967 h 1640"/>
                <a:gd name="T54" fmla="*/ 236 w 874"/>
                <a:gd name="T55" fmla="*/ 934 h 1640"/>
                <a:gd name="T56" fmla="*/ 232 w 874"/>
                <a:gd name="T57" fmla="*/ 900 h 1640"/>
                <a:gd name="T58" fmla="*/ 227 w 874"/>
                <a:gd name="T59" fmla="*/ 856 h 1640"/>
                <a:gd name="T60" fmla="*/ 224 w 874"/>
                <a:gd name="T61" fmla="*/ 806 h 1640"/>
                <a:gd name="T62" fmla="*/ 224 w 874"/>
                <a:gd name="T63" fmla="*/ 770 h 1640"/>
                <a:gd name="T64" fmla="*/ 232 w 874"/>
                <a:gd name="T65" fmla="*/ 721 h 1640"/>
                <a:gd name="T66" fmla="*/ 239 w 874"/>
                <a:gd name="T67" fmla="*/ 685 h 1640"/>
                <a:gd name="T68" fmla="*/ 248 w 874"/>
                <a:gd name="T69" fmla="*/ 652 h 1640"/>
                <a:gd name="T70" fmla="*/ 260 w 874"/>
                <a:gd name="T71" fmla="*/ 615 h 1640"/>
                <a:gd name="T72" fmla="*/ 274 w 874"/>
                <a:gd name="T73" fmla="*/ 572 h 1640"/>
                <a:gd name="T74" fmla="*/ 293 w 874"/>
                <a:gd name="T75" fmla="*/ 534 h 1640"/>
                <a:gd name="T76" fmla="*/ 317 w 874"/>
                <a:gd name="T77" fmla="*/ 494 h 1640"/>
                <a:gd name="T78" fmla="*/ 343 w 874"/>
                <a:gd name="T79" fmla="*/ 459 h 1640"/>
                <a:gd name="T80" fmla="*/ 376 w 874"/>
                <a:gd name="T81" fmla="*/ 423 h 1640"/>
                <a:gd name="T82" fmla="*/ 404 w 874"/>
                <a:gd name="T83" fmla="*/ 397 h 1640"/>
                <a:gd name="T84" fmla="*/ 430 w 874"/>
                <a:gd name="T85" fmla="*/ 369 h 1640"/>
                <a:gd name="T86" fmla="*/ 477 w 874"/>
                <a:gd name="T87" fmla="*/ 333 h 1640"/>
                <a:gd name="T88" fmla="*/ 508 w 874"/>
                <a:gd name="T89" fmla="*/ 314 h 1640"/>
                <a:gd name="T90" fmla="*/ 543 w 874"/>
                <a:gd name="T91" fmla="*/ 293 h 1640"/>
                <a:gd name="T92" fmla="*/ 586 w 874"/>
                <a:gd name="T93" fmla="*/ 272 h 1640"/>
                <a:gd name="T94" fmla="*/ 633 w 874"/>
                <a:gd name="T95" fmla="*/ 258 h 1640"/>
                <a:gd name="T96" fmla="*/ 685 w 874"/>
                <a:gd name="T97" fmla="*/ 241 h 1640"/>
                <a:gd name="T98" fmla="*/ 744 w 874"/>
                <a:gd name="T99" fmla="*/ 232 h 1640"/>
                <a:gd name="T100" fmla="*/ 806 w 874"/>
                <a:gd name="T101" fmla="*/ 227 h 16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4"/>
                <a:gd name="T154" fmla="*/ 0 h 1640"/>
                <a:gd name="T155" fmla="*/ 874 w 874"/>
                <a:gd name="T156" fmla="*/ 1640 h 16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4" h="1640">
                  <a:moveTo>
                    <a:pt x="820" y="227"/>
                  </a:moveTo>
                  <a:lnTo>
                    <a:pt x="817" y="0"/>
                  </a:lnTo>
                  <a:lnTo>
                    <a:pt x="742" y="0"/>
                  </a:lnTo>
                  <a:lnTo>
                    <a:pt x="713" y="102"/>
                  </a:lnTo>
                  <a:lnTo>
                    <a:pt x="560" y="144"/>
                  </a:lnTo>
                  <a:lnTo>
                    <a:pt x="458" y="73"/>
                  </a:lnTo>
                  <a:lnTo>
                    <a:pt x="347" y="142"/>
                  </a:lnTo>
                  <a:lnTo>
                    <a:pt x="352" y="258"/>
                  </a:lnTo>
                  <a:lnTo>
                    <a:pt x="269" y="348"/>
                  </a:lnTo>
                  <a:lnTo>
                    <a:pt x="154" y="329"/>
                  </a:lnTo>
                  <a:lnTo>
                    <a:pt x="78" y="456"/>
                  </a:lnTo>
                  <a:lnTo>
                    <a:pt x="144" y="551"/>
                  </a:lnTo>
                  <a:lnTo>
                    <a:pt x="99" y="711"/>
                  </a:lnTo>
                  <a:lnTo>
                    <a:pt x="2" y="728"/>
                  </a:lnTo>
                  <a:lnTo>
                    <a:pt x="2" y="735"/>
                  </a:lnTo>
                  <a:lnTo>
                    <a:pt x="0" y="747"/>
                  </a:lnTo>
                  <a:lnTo>
                    <a:pt x="0" y="756"/>
                  </a:lnTo>
                  <a:lnTo>
                    <a:pt x="0" y="766"/>
                  </a:lnTo>
                  <a:lnTo>
                    <a:pt x="0" y="778"/>
                  </a:lnTo>
                  <a:lnTo>
                    <a:pt x="0" y="787"/>
                  </a:lnTo>
                  <a:lnTo>
                    <a:pt x="0" y="796"/>
                  </a:lnTo>
                  <a:lnTo>
                    <a:pt x="0" y="808"/>
                  </a:lnTo>
                  <a:lnTo>
                    <a:pt x="0" y="818"/>
                  </a:lnTo>
                  <a:lnTo>
                    <a:pt x="0" y="830"/>
                  </a:lnTo>
                  <a:lnTo>
                    <a:pt x="0" y="839"/>
                  </a:lnTo>
                  <a:lnTo>
                    <a:pt x="0" y="848"/>
                  </a:lnTo>
                  <a:lnTo>
                    <a:pt x="0" y="858"/>
                  </a:lnTo>
                  <a:lnTo>
                    <a:pt x="0" y="870"/>
                  </a:lnTo>
                  <a:lnTo>
                    <a:pt x="0" y="879"/>
                  </a:lnTo>
                  <a:lnTo>
                    <a:pt x="0" y="891"/>
                  </a:lnTo>
                  <a:lnTo>
                    <a:pt x="102" y="919"/>
                  </a:lnTo>
                  <a:lnTo>
                    <a:pt x="144" y="1073"/>
                  </a:lnTo>
                  <a:lnTo>
                    <a:pt x="85" y="1191"/>
                  </a:lnTo>
                  <a:lnTo>
                    <a:pt x="118" y="1255"/>
                  </a:lnTo>
                  <a:lnTo>
                    <a:pt x="260" y="1281"/>
                  </a:lnTo>
                  <a:lnTo>
                    <a:pt x="345" y="1364"/>
                  </a:lnTo>
                  <a:lnTo>
                    <a:pt x="357" y="1501"/>
                  </a:lnTo>
                  <a:lnTo>
                    <a:pt x="425" y="1543"/>
                  </a:lnTo>
                  <a:lnTo>
                    <a:pt x="550" y="1489"/>
                  </a:lnTo>
                  <a:lnTo>
                    <a:pt x="711" y="1534"/>
                  </a:lnTo>
                  <a:lnTo>
                    <a:pt x="775" y="1640"/>
                  </a:lnTo>
                  <a:lnTo>
                    <a:pt x="822" y="1635"/>
                  </a:lnTo>
                  <a:lnTo>
                    <a:pt x="874" y="1531"/>
                  </a:lnTo>
                  <a:lnTo>
                    <a:pt x="817" y="1411"/>
                  </a:lnTo>
                  <a:lnTo>
                    <a:pt x="815" y="1411"/>
                  </a:lnTo>
                  <a:lnTo>
                    <a:pt x="806" y="1411"/>
                  </a:lnTo>
                  <a:lnTo>
                    <a:pt x="796" y="1411"/>
                  </a:lnTo>
                  <a:lnTo>
                    <a:pt x="791" y="1411"/>
                  </a:lnTo>
                  <a:lnTo>
                    <a:pt x="782" y="1408"/>
                  </a:lnTo>
                  <a:lnTo>
                    <a:pt x="773" y="1408"/>
                  </a:lnTo>
                  <a:lnTo>
                    <a:pt x="763" y="1406"/>
                  </a:lnTo>
                  <a:lnTo>
                    <a:pt x="751" y="1404"/>
                  </a:lnTo>
                  <a:lnTo>
                    <a:pt x="744" y="1404"/>
                  </a:lnTo>
                  <a:lnTo>
                    <a:pt x="737" y="1401"/>
                  </a:lnTo>
                  <a:lnTo>
                    <a:pt x="730" y="1401"/>
                  </a:lnTo>
                  <a:lnTo>
                    <a:pt x="725" y="1401"/>
                  </a:lnTo>
                  <a:lnTo>
                    <a:pt x="718" y="1399"/>
                  </a:lnTo>
                  <a:lnTo>
                    <a:pt x="711" y="1397"/>
                  </a:lnTo>
                  <a:lnTo>
                    <a:pt x="702" y="1397"/>
                  </a:lnTo>
                  <a:lnTo>
                    <a:pt x="697" y="1394"/>
                  </a:lnTo>
                  <a:lnTo>
                    <a:pt x="688" y="1392"/>
                  </a:lnTo>
                  <a:lnTo>
                    <a:pt x="680" y="1392"/>
                  </a:lnTo>
                  <a:lnTo>
                    <a:pt x="673" y="1390"/>
                  </a:lnTo>
                  <a:lnTo>
                    <a:pt x="666" y="1387"/>
                  </a:lnTo>
                  <a:lnTo>
                    <a:pt x="657" y="1385"/>
                  </a:lnTo>
                  <a:lnTo>
                    <a:pt x="650" y="1382"/>
                  </a:lnTo>
                  <a:lnTo>
                    <a:pt x="640" y="1380"/>
                  </a:lnTo>
                  <a:lnTo>
                    <a:pt x="633" y="1378"/>
                  </a:lnTo>
                  <a:lnTo>
                    <a:pt x="624" y="1375"/>
                  </a:lnTo>
                  <a:lnTo>
                    <a:pt x="617" y="1373"/>
                  </a:lnTo>
                  <a:lnTo>
                    <a:pt x="607" y="1368"/>
                  </a:lnTo>
                  <a:lnTo>
                    <a:pt x="600" y="1366"/>
                  </a:lnTo>
                  <a:lnTo>
                    <a:pt x="591" y="1361"/>
                  </a:lnTo>
                  <a:lnTo>
                    <a:pt x="581" y="1359"/>
                  </a:lnTo>
                  <a:lnTo>
                    <a:pt x="572" y="1356"/>
                  </a:lnTo>
                  <a:lnTo>
                    <a:pt x="565" y="1352"/>
                  </a:lnTo>
                  <a:lnTo>
                    <a:pt x="555" y="1347"/>
                  </a:lnTo>
                  <a:lnTo>
                    <a:pt x="546" y="1342"/>
                  </a:lnTo>
                  <a:lnTo>
                    <a:pt x="536" y="1338"/>
                  </a:lnTo>
                  <a:lnTo>
                    <a:pt x="529" y="1335"/>
                  </a:lnTo>
                  <a:lnTo>
                    <a:pt x="520" y="1330"/>
                  </a:lnTo>
                  <a:lnTo>
                    <a:pt x="510" y="1326"/>
                  </a:lnTo>
                  <a:lnTo>
                    <a:pt x="503" y="1319"/>
                  </a:lnTo>
                  <a:lnTo>
                    <a:pt x="494" y="1314"/>
                  </a:lnTo>
                  <a:lnTo>
                    <a:pt x="484" y="1309"/>
                  </a:lnTo>
                  <a:lnTo>
                    <a:pt x="477" y="1302"/>
                  </a:lnTo>
                  <a:lnTo>
                    <a:pt x="468" y="1297"/>
                  </a:lnTo>
                  <a:lnTo>
                    <a:pt x="461" y="1290"/>
                  </a:lnTo>
                  <a:lnTo>
                    <a:pt x="451" y="1286"/>
                  </a:lnTo>
                  <a:lnTo>
                    <a:pt x="444" y="1279"/>
                  </a:lnTo>
                  <a:lnTo>
                    <a:pt x="435" y="1271"/>
                  </a:lnTo>
                  <a:lnTo>
                    <a:pt x="430" y="1264"/>
                  </a:lnTo>
                  <a:lnTo>
                    <a:pt x="421" y="1257"/>
                  </a:lnTo>
                  <a:lnTo>
                    <a:pt x="413" y="1250"/>
                  </a:lnTo>
                  <a:lnTo>
                    <a:pt x="406" y="1241"/>
                  </a:lnTo>
                  <a:lnTo>
                    <a:pt x="399" y="1236"/>
                  </a:lnTo>
                  <a:lnTo>
                    <a:pt x="392" y="1229"/>
                  </a:lnTo>
                  <a:lnTo>
                    <a:pt x="387" y="1222"/>
                  </a:lnTo>
                  <a:lnTo>
                    <a:pt x="380" y="1215"/>
                  </a:lnTo>
                  <a:lnTo>
                    <a:pt x="373" y="1210"/>
                  </a:lnTo>
                  <a:lnTo>
                    <a:pt x="366" y="1203"/>
                  </a:lnTo>
                  <a:lnTo>
                    <a:pt x="361" y="1196"/>
                  </a:lnTo>
                  <a:lnTo>
                    <a:pt x="357" y="1191"/>
                  </a:lnTo>
                  <a:lnTo>
                    <a:pt x="352" y="1184"/>
                  </a:lnTo>
                  <a:lnTo>
                    <a:pt x="345" y="1177"/>
                  </a:lnTo>
                  <a:lnTo>
                    <a:pt x="340" y="1170"/>
                  </a:lnTo>
                  <a:lnTo>
                    <a:pt x="336" y="1165"/>
                  </a:lnTo>
                  <a:lnTo>
                    <a:pt x="331" y="1158"/>
                  </a:lnTo>
                  <a:lnTo>
                    <a:pt x="326" y="1151"/>
                  </a:lnTo>
                  <a:lnTo>
                    <a:pt x="321" y="1144"/>
                  </a:lnTo>
                  <a:lnTo>
                    <a:pt x="317" y="1137"/>
                  </a:lnTo>
                  <a:lnTo>
                    <a:pt x="314" y="1130"/>
                  </a:lnTo>
                  <a:lnTo>
                    <a:pt x="307" y="1123"/>
                  </a:lnTo>
                  <a:lnTo>
                    <a:pt x="302" y="1115"/>
                  </a:lnTo>
                  <a:lnTo>
                    <a:pt x="298" y="1108"/>
                  </a:lnTo>
                  <a:lnTo>
                    <a:pt x="295" y="1101"/>
                  </a:lnTo>
                  <a:lnTo>
                    <a:pt x="293" y="1094"/>
                  </a:lnTo>
                  <a:lnTo>
                    <a:pt x="288" y="1087"/>
                  </a:lnTo>
                  <a:lnTo>
                    <a:pt x="286" y="1080"/>
                  </a:lnTo>
                  <a:lnTo>
                    <a:pt x="281" y="1073"/>
                  </a:lnTo>
                  <a:lnTo>
                    <a:pt x="279" y="1066"/>
                  </a:lnTo>
                  <a:lnTo>
                    <a:pt x="274" y="1059"/>
                  </a:lnTo>
                  <a:lnTo>
                    <a:pt x="272" y="1052"/>
                  </a:lnTo>
                  <a:lnTo>
                    <a:pt x="269" y="1045"/>
                  </a:lnTo>
                  <a:lnTo>
                    <a:pt x="267" y="1037"/>
                  </a:lnTo>
                  <a:lnTo>
                    <a:pt x="265" y="1030"/>
                  </a:lnTo>
                  <a:lnTo>
                    <a:pt x="262" y="1023"/>
                  </a:lnTo>
                  <a:lnTo>
                    <a:pt x="260" y="1019"/>
                  </a:lnTo>
                  <a:lnTo>
                    <a:pt x="258" y="1009"/>
                  </a:lnTo>
                  <a:lnTo>
                    <a:pt x="255" y="1002"/>
                  </a:lnTo>
                  <a:lnTo>
                    <a:pt x="253" y="995"/>
                  </a:lnTo>
                  <a:lnTo>
                    <a:pt x="250" y="988"/>
                  </a:lnTo>
                  <a:lnTo>
                    <a:pt x="248" y="981"/>
                  </a:lnTo>
                  <a:lnTo>
                    <a:pt x="248" y="974"/>
                  </a:lnTo>
                  <a:lnTo>
                    <a:pt x="246" y="967"/>
                  </a:lnTo>
                  <a:lnTo>
                    <a:pt x="243" y="960"/>
                  </a:lnTo>
                  <a:lnTo>
                    <a:pt x="241" y="952"/>
                  </a:lnTo>
                  <a:lnTo>
                    <a:pt x="241" y="948"/>
                  </a:lnTo>
                  <a:lnTo>
                    <a:pt x="239" y="941"/>
                  </a:lnTo>
                  <a:lnTo>
                    <a:pt x="236" y="934"/>
                  </a:lnTo>
                  <a:lnTo>
                    <a:pt x="236" y="926"/>
                  </a:lnTo>
                  <a:lnTo>
                    <a:pt x="234" y="919"/>
                  </a:lnTo>
                  <a:lnTo>
                    <a:pt x="234" y="912"/>
                  </a:lnTo>
                  <a:lnTo>
                    <a:pt x="234" y="908"/>
                  </a:lnTo>
                  <a:lnTo>
                    <a:pt x="232" y="900"/>
                  </a:lnTo>
                  <a:lnTo>
                    <a:pt x="229" y="893"/>
                  </a:lnTo>
                  <a:lnTo>
                    <a:pt x="229" y="886"/>
                  </a:lnTo>
                  <a:lnTo>
                    <a:pt x="229" y="879"/>
                  </a:lnTo>
                  <a:lnTo>
                    <a:pt x="227" y="867"/>
                  </a:lnTo>
                  <a:lnTo>
                    <a:pt x="227" y="856"/>
                  </a:lnTo>
                  <a:lnTo>
                    <a:pt x="224" y="844"/>
                  </a:lnTo>
                  <a:lnTo>
                    <a:pt x="224" y="832"/>
                  </a:lnTo>
                  <a:lnTo>
                    <a:pt x="224" y="822"/>
                  </a:lnTo>
                  <a:lnTo>
                    <a:pt x="224" y="813"/>
                  </a:lnTo>
                  <a:lnTo>
                    <a:pt x="224" y="806"/>
                  </a:lnTo>
                  <a:lnTo>
                    <a:pt x="224" y="801"/>
                  </a:lnTo>
                  <a:lnTo>
                    <a:pt x="224" y="794"/>
                  </a:lnTo>
                  <a:lnTo>
                    <a:pt x="224" y="787"/>
                  </a:lnTo>
                  <a:lnTo>
                    <a:pt x="224" y="780"/>
                  </a:lnTo>
                  <a:lnTo>
                    <a:pt x="224" y="770"/>
                  </a:lnTo>
                  <a:lnTo>
                    <a:pt x="227" y="761"/>
                  </a:lnTo>
                  <a:lnTo>
                    <a:pt x="229" y="752"/>
                  </a:lnTo>
                  <a:lnTo>
                    <a:pt x="229" y="737"/>
                  </a:lnTo>
                  <a:lnTo>
                    <a:pt x="232" y="728"/>
                  </a:lnTo>
                  <a:lnTo>
                    <a:pt x="232" y="721"/>
                  </a:lnTo>
                  <a:lnTo>
                    <a:pt x="234" y="714"/>
                  </a:lnTo>
                  <a:lnTo>
                    <a:pt x="234" y="707"/>
                  </a:lnTo>
                  <a:lnTo>
                    <a:pt x="236" y="702"/>
                  </a:lnTo>
                  <a:lnTo>
                    <a:pt x="236" y="693"/>
                  </a:lnTo>
                  <a:lnTo>
                    <a:pt x="239" y="685"/>
                  </a:lnTo>
                  <a:lnTo>
                    <a:pt x="241" y="681"/>
                  </a:lnTo>
                  <a:lnTo>
                    <a:pt x="243" y="674"/>
                  </a:lnTo>
                  <a:lnTo>
                    <a:pt x="243" y="664"/>
                  </a:lnTo>
                  <a:lnTo>
                    <a:pt x="246" y="659"/>
                  </a:lnTo>
                  <a:lnTo>
                    <a:pt x="248" y="652"/>
                  </a:lnTo>
                  <a:lnTo>
                    <a:pt x="250" y="645"/>
                  </a:lnTo>
                  <a:lnTo>
                    <a:pt x="253" y="636"/>
                  </a:lnTo>
                  <a:lnTo>
                    <a:pt x="255" y="629"/>
                  </a:lnTo>
                  <a:lnTo>
                    <a:pt x="258" y="619"/>
                  </a:lnTo>
                  <a:lnTo>
                    <a:pt x="260" y="615"/>
                  </a:lnTo>
                  <a:lnTo>
                    <a:pt x="262" y="605"/>
                  </a:lnTo>
                  <a:lnTo>
                    <a:pt x="265" y="598"/>
                  </a:lnTo>
                  <a:lnTo>
                    <a:pt x="269" y="589"/>
                  </a:lnTo>
                  <a:lnTo>
                    <a:pt x="272" y="581"/>
                  </a:lnTo>
                  <a:lnTo>
                    <a:pt x="274" y="572"/>
                  </a:lnTo>
                  <a:lnTo>
                    <a:pt x="279" y="565"/>
                  </a:lnTo>
                  <a:lnTo>
                    <a:pt x="281" y="558"/>
                  </a:lnTo>
                  <a:lnTo>
                    <a:pt x="286" y="551"/>
                  </a:lnTo>
                  <a:lnTo>
                    <a:pt x="288" y="541"/>
                  </a:lnTo>
                  <a:lnTo>
                    <a:pt x="293" y="534"/>
                  </a:lnTo>
                  <a:lnTo>
                    <a:pt x="298" y="527"/>
                  </a:lnTo>
                  <a:lnTo>
                    <a:pt x="302" y="520"/>
                  </a:lnTo>
                  <a:lnTo>
                    <a:pt x="307" y="511"/>
                  </a:lnTo>
                  <a:lnTo>
                    <a:pt x="312" y="503"/>
                  </a:lnTo>
                  <a:lnTo>
                    <a:pt x="317" y="494"/>
                  </a:lnTo>
                  <a:lnTo>
                    <a:pt x="321" y="489"/>
                  </a:lnTo>
                  <a:lnTo>
                    <a:pt x="326" y="480"/>
                  </a:lnTo>
                  <a:lnTo>
                    <a:pt x="331" y="473"/>
                  </a:lnTo>
                  <a:lnTo>
                    <a:pt x="338" y="466"/>
                  </a:lnTo>
                  <a:lnTo>
                    <a:pt x="343" y="459"/>
                  </a:lnTo>
                  <a:lnTo>
                    <a:pt x="350" y="449"/>
                  </a:lnTo>
                  <a:lnTo>
                    <a:pt x="354" y="444"/>
                  </a:lnTo>
                  <a:lnTo>
                    <a:pt x="361" y="437"/>
                  </a:lnTo>
                  <a:lnTo>
                    <a:pt x="369" y="430"/>
                  </a:lnTo>
                  <a:lnTo>
                    <a:pt x="376" y="423"/>
                  </a:lnTo>
                  <a:lnTo>
                    <a:pt x="383" y="416"/>
                  </a:lnTo>
                  <a:lnTo>
                    <a:pt x="390" y="409"/>
                  </a:lnTo>
                  <a:lnTo>
                    <a:pt x="397" y="404"/>
                  </a:lnTo>
                  <a:lnTo>
                    <a:pt x="399" y="402"/>
                  </a:lnTo>
                  <a:lnTo>
                    <a:pt x="404" y="397"/>
                  </a:lnTo>
                  <a:lnTo>
                    <a:pt x="406" y="392"/>
                  </a:lnTo>
                  <a:lnTo>
                    <a:pt x="411" y="388"/>
                  </a:lnTo>
                  <a:lnTo>
                    <a:pt x="416" y="381"/>
                  </a:lnTo>
                  <a:lnTo>
                    <a:pt x="423" y="376"/>
                  </a:lnTo>
                  <a:lnTo>
                    <a:pt x="430" y="369"/>
                  </a:lnTo>
                  <a:lnTo>
                    <a:pt x="437" y="364"/>
                  </a:lnTo>
                  <a:lnTo>
                    <a:pt x="447" y="355"/>
                  </a:lnTo>
                  <a:lnTo>
                    <a:pt x="456" y="348"/>
                  </a:lnTo>
                  <a:lnTo>
                    <a:pt x="465" y="340"/>
                  </a:lnTo>
                  <a:lnTo>
                    <a:pt x="477" y="333"/>
                  </a:lnTo>
                  <a:lnTo>
                    <a:pt x="482" y="329"/>
                  </a:lnTo>
                  <a:lnTo>
                    <a:pt x="489" y="324"/>
                  </a:lnTo>
                  <a:lnTo>
                    <a:pt x="496" y="322"/>
                  </a:lnTo>
                  <a:lnTo>
                    <a:pt x="503" y="319"/>
                  </a:lnTo>
                  <a:lnTo>
                    <a:pt x="508" y="314"/>
                  </a:lnTo>
                  <a:lnTo>
                    <a:pt x="515" y="310"/>
                  </a:lnTo>
                  <a:lnTo>
                    <a:pt x="522" y="305"/>
                  </a:lnTo>
                  <a:lnTo>
                    <a:pt x="529" y="300"/>
                  </a:lnTo>
                  <a:lnTo>
                    <a:pt x="536" y="298"/>
                  </a:lnTo>
                  <a:lnTo>
                    <a:pt x="543" y="293"/>
                  </a:lnTo>
                  <a:lnTo>
                    <a:pt x="553" y="288"/>
                  </a:lnTo>
                  <a:lnTo>
                    <a:pt x="560" y="286"/>
                  </a:lnTo>
                  <a:lnTo>
                    <a:pt x="569" y="281"/>
                  </a:lnTo>
                  <a:lnTo>
                    <a:pt x="576" y="277"/>
                  </a:lnTo>
                  <a:lnTo>
                    <a:pt x="586" y="272"/>
                  </a:lnTo>
                  <a:lnTo>
                    <a:pt x="595" y="270"/>
                  </a:lnTo>
                  <a:lnTo>
                    <a:pt x="602" y="267"/>
                  </a:lnTo>
                  <a:lnTo>
                    <a:pt x="614" y="262"/>
                  </a:lnTo>
                  <a:lnTo>
                    <a:pt x="624" y="260"/>
                  </a:lnTo>
                  <a:lnTo>
                    <a:pt x="633" y="258"/>
                  </a:lnTo>
                  <a:lnTo>
                    <a:pt x="643" y="253"/>
                  </a:lnTo>
                  <a:lnTo>
                    <a:pt x="652" y="251"/>
                  </a:lnTo>
                  <a:lnTo>
                    <a:pt x="664" y="248"/>
                  </a:lnTo>
                  <a:lnTo>
                    <a:pt x="673" y="246"/>
                  </a:lnTo>
                  <a:lnTo>
                    <a:pt x="685" y="241"/>
                  </a:lnTo>
                  <a:lnTo>
                    <a:pt x="697" y="239"/>
                  </a:lnTo>
                  <a:lnTo>
                    <a:pt x="706" y="236"/>
                  </a:lnTo>
                  <a:lnTo>
                    <a:pt x="721" y="236"/>
                  </a:lnTo>
                  <a:lnTo>
                    <a:pt x="730" y="232"/>
                  </a:lnTo>
                  <a:lnTo>
                    <a:pt x="744" y="232"/>
                  </a:lnTo>
                  <a:lnTo>
                    <a:pt x="754" y="229"/>
                  </a:lnTo>
                  <a:lnTo>
                    <a:pt x="768" y="229"/>
                  </a:lnTo>
                  <a:lnTo>
                    <a:pt x="780" y="227"/>
                  </a:lnTo>
                  <a:lnTo>
                    <a:pt x="791" y="227"/>
                  </a:lnTo>
                  <a:lnTo>
                    <a:pt x="806" y="227"/>
                  </a:lnTo>
                  <a:lnTo>
                    <a:pt x="820" y="227"/>
                  </a:lnTo>
                  <a:close/>
                </a:path>
              </a:pathLst>
            </a:custGeom>
            <a:solidFill>
              <a:srgbClr val="009200"/>
            </a:solidFill>
            <a:ln w="9525">
              <a:noFill/>
              <a:round/>
              <a:headEnd/>
              <a:tailEnd/>
            </a:ln>
          </p:spPr>
          <p:txBody>
            <a:bodyPr/>
            <a:lstStyle/>
            <a:p>
              <a:endParaRPr lang="en-US"/>
            </a:p>
          </p:txBody>
        </p:sp>
      </p:grpSp>
      <p:grpSp>
        <p:nvGrpSpPr>
          <p:cNvPr id="19" name="Group 110"/>
          <p:cNvGrpSpPr>
            <a:grpSpLocks/>
          </p:cNvGrpSpPr>
          <p:nvPr/>
        </p:nvGrpSpPr>
        <p:grpSpPr bwMode="auto">
          <a:xfrm>
            <a:off x="2325688" y="1566863"/>
            <a:ext cx="322262" cy="322262"/>
            <a:chOff x="3346" y="260"/>
            <a:chExt cx="1637" cy="1640"/>
          </a:xfrm>
        </p:grpSpPr>
        <p:sp>
          <p:nvSpPr>
            <p:cNvPr id="19506" name="Freeform 111"/>
            <p:cNvSpPr>
              <a:spLocks/>
            </p:cNvSpPr>
            <p:nvPr/>
          </p:nvSpPr>
          <p:spPr bwMode="auto">
            <a:xfrm>
              <a:off x="4109" y="263"/>
              <a:ext cx="874" cy="1635"/>
            </a:xfrm>
            <a:custGeom>
              <a:avLst/>
              <a:gdLst>
                <a:gd name="T0" fmla="*/ 158 w 874"/>
                <a:gd name="T1" fmla="*/ 1534 h 1635"/>
                <a:gd name="T2" fmla="*/ 519 w 874"/>
                <a:gd name="T3" fmla="*/ 1378 h 1635"/>
                <a:gd name="T4" fmla="*/ 732 w 874"/>
                <a:gd name="T5" fmla="*/ 1059 h 1635"/>
                <a:gd name="T6" fmla="*/ 770 w 874"/>
                <a:gd name="T7" fmla="*/ 716 h 1635"/>
                <a:gd name="T8" fmla="*/ 614 w 874"/>
                <a:gd name="T9" fmla="*/ 355 h 1635"/>
                <a:gd name="T10" fmla="*/ 321 w 874"/>
                <a:gd name="T11" fmla="*/ 147 h 1635"/>
                <a:gd name="T12" fmla="*/ 0 w 874"/>
                <a:gd name="T13" fmla="*/ 104 h 1635"/>
                <a:gd name="T14" fmla="*/ 71 w 874"/>
                <a:gd name="T15" fmla="*/ 227 h 1635"/>
                <a:gd name="T16" fmla="*/ 108 w 874"/>
                <a:gd name="T17" fmla="*/ 229 h 1635"/>
                <a:gd name="T18" fmla="*/ 137 w 874"/>
                <a:gd name="T19" fmla="*/ 232 h 1635"/>
                <a:gd name="T20" fmla="*/ 165 w 874"/>
                <a:gd name="T21" fmla="*/ 239 h 1635"/>
                <a:gd name="T22" fmla="*/ 196 w 874"/>
                <a:gd name="T23" fmla="*/ 246 h 1635"/>
                <a:gd name="T24" fmla="*/ 226 w 874"/>
                <a:gd name="T25" fmla="*/ 253 h 1635"/>
                <a:gd name="T26" fmla="*/ 260 w 874"/>
                <a:gd name="T27" fmla="*/ 265 h 1635"/>
                <a:gd name="T28" fmla="*/ 295 w 874"/>
                <a:gd name="T29" fmla="*/ 277 h 1635"/>
                <a:gd name="T30" fmla="*/ 328 w 874"/>
                <a:gd name="T31" fmla="*/ 293 h 1635"/>
                <a:gd name="T32" fmla="*/ 363 w 874"/>
                <a:gd name="T33" fmla="*/ 312 h 1635"/>
                <a:gd name="T34" fmla="*/ 397 w 874"/>
                <a:gd name="T35" fmla="*/ 336 h 1635"/>
                <a:gd name="T36" fmla="*/ 430 w 874"/>
                <a:gd name="T37" fmla="*/ 362 h 1635"/>
                <a:gd name="T38" fmla="*/ 460 w 874"/>
                <a:gd name="T39" fmla="*/ 392 h 1635"/>
                <a:gd name="T40" fmla="*/ 486 w 874"/>
                <a:gd name="T41" fmla="*/ 418 h 1635"/>
                <a:gd name="T42" fmla="*/ 510 w 874"/>
                <a:gd name="T43" fmla="*/ 444 h 1635"/>
                <a:gd name="T44" fmla="*/ 531 w 874"/>
                <a:gd name="T45" fmla="*/ 470 h 1635"/>
                <a:gd name="T46" fmla="*/ 550 w 874"/>
                <a:gd name="T47" fmla="*/ 496 h 1635"/>
                <a:gd name="T48" fmla="*/ 567 w 874"/>
                <a:gd name="T49" fmla="*/ 525 h 1635"/>
                <a:gd name="T50" fmla="*/ 581 w 874"/>
                <a:gd name="T51" fmla="*/ 553 h 1635"/>
                <a:gd name="T52" fmla="*/ 595 w 874"/>
                <a:gd name="T53" fmla="*/ 581 h 1635"/>
                <a:gd name="T54" fmla="*/ 607 w 874"/>
                <a:gd name="T55" fmla="*/ 610 h 1635"/>
                <a:gd name="T56" fmla="*/ 616 w 874"/>
                <a:gd name="T57" fmla="*/ 638 h 1635"/>
                <a:gd name="T58" fmla="*/ 623 w 874"/>
                <a:gd name="T59" fmla="*/ 664 h 1635"/>
                <a:gd name="T60" fmla="*/ 628 w 874"/>
                <a:gd name="T61" fmla="*/ 693 h 1635"/>
                <a:gd name="T62" fmla="*/ 635 w 874"/>
                <a:gd name="T63" fmla="*/ 721 h 1635"/>
                <a:gd name="T64" fmla="*/ 640 w 874"/>
                <a:gd name="T65" fmla="*/ 744 h 1635"/>
                <a:gd name="T66" fmla="*/ 642 w 874"/>
                <a:gd name="T67" fmla="*/ 770 h 1635"/>
                <a:gd name="T68" fmla="*/ 647 w 874"/>
                <a:gd name="T69" fmla="*/ 811 h 1635"/>
                <a:gd name="T70" fmla="*/ 647 w 874"/>
                <a:gd name="T71" fmla="*/ 837 h 1635"/>
                <a:gd name="T72" fmla="*/ 645 w 874"/>
                <a:gd name="T73" fmla="*/ 872 h 1635"/>
                <a:gd name="T74" fmla="*/ 635 w 874"/>
                <a:gd name="T75" fmla="*/ 912 h 1635"/>
                <a:gd name="T76" fmla="*/ 630 w 874"/>
                <a:gd name="T77" fmla="*/ 938 h 1635"/>
                <a:gd name="T78" fmla="*/ 623 w 874"/>
                <a:gd name="T79" fmla="*/ 967 h 1635"/>
                <a:gd name="T80" fmla="*/ 616 w 874"/>
                <a:gd name="T81" fmla="*/ 997 h 1635"/>
                <a:gd name="T82" fmla="*/ 604 w 874"/>
                <a:gd name="T83" fmla="*/ 1026 h 1635"/>
                <a:gd name="T84" fmla="*/ 593 w 874"/>
                <a:gd name="T85" fmla="*/ 1059 h 1635"/>
                <a:gd name="T86" fmla="*/ 578 w 874"/>
                <a:gd name="T87" fmla="*/ 1092 h 1635"/>
                <a:gd name="T88" fmla="*/ 562 w 874"/>
                <a:gd name="T89" fmla="*/ 1123 h 1635"/>
                <a:gd name="T90" fmla="*/ 543 w 874"/>
                <a:gd name="T91" fmla="*/ 1153 h 1635"/>
                <a:gd name="T92" fmla="*/ 519 w 874"/>
                <a:gd name="T93" fmla="*/ 1184 h 1635"/>
                <a:gd name="T94" fmla="*/ 496 w 874"/>
                <a:gd name="T95" fmla="*/ 1215 h 1635"/>
                <a:gd name="T96" fmla="*/ 472 w 874"/>
                <a:gd name="T97" fmla="*/ 1236 h 1635"/>
                <a:gd name="T98" fmla="*/ 453 w 874"/>
                <a:gd name="T99" fmla="*/ 1253 h 1635"/>
                <a:gd name="T100" fmla="*/ 423 w 874"/>
                <a:gd name="T101" fmla="*/ 1279 h 1635"/>
                <a:gd name="T102" fmla="*/ 380 w 874"/>
                <a:gd name="T103" fmla="*/ 1309 h 1635"/>
                <a:gd name="T104" fmla="*/ 347 w 874"/>
                <a:gd name="T105" fmla="*/ 1330 h 1635"/>
                <a:gd name="T106" fmla="*/ 319 w 874"/>
                <a:gd name="T107" fmla="*/ 1345 h 1635"/>
                <a:gd name="T108" fmla="*/ 283 w 874"/>
                <a:gd name="T109" fmla="*/ 1361 h 1635"/>
                <a:gd name="T110" fmla="*/ 248 w 874"/>
                <a:gd name="T111" fmla="*/ 1373 h 1635"/>
                <a:gd name="T112" fmla="*/ 205 w 874"/>
                <a:gd name="T113" fmla="*/ 1385 h 1635"/>
                <a:gd name="T114" fmla="*/ 163 w 874"/>
                <a:gd name="T115" fmla="*/ 1397 h 1635"/>
                <a:gd name="T116" fmla="*/ 113 w 874"/>
                <a:gd name="T117" fmla="*/ 1404 h 1635"/>
                <a:gd name="T118" fmla="*/ 63 w 874"/>
                <a:gd name="T119" fmla="*/ 1408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4"/>
                <a:gd name="T181" fmla="*/ 0 h 1635"/>
                <a:gd name="T182" fmla="*/ 874 w 874"/>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4" h="1635">
                  <a:moveTo>
                    <a:pt x="52" y="1411"/>
                  </a:moveTo>
                  <a:lnTo>
                    <a:pt x="56" y="1635"/>
                  </a:lnTo>
                  <a:lnTo>
                    <a:pt x="115" y="1631"/>
                  </a:lnTo>
                  <a:lnTo>
                    <a:pt x="158" y="1534"/>
                  </a:lnTo>
                  <a:lnTo>
                    <a:pt x="311" y="1491"/>
                  </a:lnTo>
                  <a:lnTo>
                    <a:pt x="441" y="1543"/>
                  </a:lnTo>
                  <a:lnTo>
                    <a:pt x="505" y="1503"/>
                  </a:lnTo>
                  <a:lnTo>
                    <a:pt x="519" y="1378"/>
                  </a:lnTo>
                  <a:lnTo>
                    <a:pt x="614" y="1283"/>
                  </a:lnTo>
                  <a:lnTo>
                    <a:pt x="734" y="1279"/>
                  </a:lnTo>
                  <a:lnTo>
                    <a:pt x="789" y="1196"/>
                  </a:lnTo>
                  <a:lnTo>
                    <a:pt x="732" y="1059"/>
                  </a:lnTo>
                  <a:lnTo>
                    <a:pt x="775" y="926"/>
                  </a:lnTo>
                  <a:lnTo>
                    <a:pt x="869" y="860"/>
                  </a:lnTo>
                  <a:lnTo>
                    <a:pt x="874" y="768"/>
                  </a:lnTo>
                  <a:lnTo>
                    <a:pt x="770" y="716"/>
                  </a:lnTo>
                  <a:lnTo>
                    <a:pt x="727" y="565"/>
                  </a:lnTo>
                  <a:lnTo>
                    <a:pt x="779" y="428"/>
                  </a:lnTo>
                  <a:lnTo>
                    <a:pt x="746" y="374"/>
                  </a:lnTo>
                  <a:lnTo>
                    <a:pt x="614" y="355"/>
                  </a:lnTo>
                  <a:lnTo>
                    <a:pt x="526" y="272"/>
                  </a:lnTo>
                  <a:lnTo>
                    <a:pt x="519" y="137"/>
                  </a:lnTo>
                  <a:lnTo>
                    <a:pt x="446" y="92"/>
                  </a:lnTo>
                  <a:lnTo>
                    <a:pt x="321" y="147"/>
                  </a:lnTo>
                  <a:lnTo>
                    <a:pt x="163" y="102"/>
                  </a:lnTo>
                  <a:lnTo>
                    <a:pt x="146" y="3"/>
                  </a:lnTo>
                  <a:lnTo>
                    <a:pt x="49" y="0"/>
                  </a:lnTo>
                  <a:lnTo>
                    <a:pt x="0" y="104"/>
                  </a:lnTo>
                  <a:lnTo>
                    <a:pt x="56" y="227"/>
                  </a:lnTo>
                  <a:lnTo>
                    <a:pt x="59" y="227"/>
                  </a:lnTo>
                  <a:lnTo>
                    <a:pt x="66" y="227"/>
                  </a:lnTo>
                  <a:lnTo>
                    <a:pt x="71" y="227"/>
                  </a:lnTo>
                  <a:lnTo>
                    <a:pt x="80" y="227"/>
                  </a:lnTo>
                  <a:lnTo>
                    <a:pt x="87" y="227"/>
                  </a:lnTo>
                  <a:lnTo>
                    <a:pt x="97" y="229"/>
                  </a:lnTo>
                  <a:lnTo>
                    <a:pt x="108" y="229"/>
                  </a:lnTo>
                  <a:lnTo>
                    <a:pt x="118" y="229"/>
                  </a:lnTo>
                  <a:lnTo>
                    <a:pt x="125" y="229"/>
                  </a:lnTo>
                  <a:lnTo>
                    <a:pt x="132" y="232"/>
                  </a:lnTo>
                  <a:lnTo>
                    <a:pt x="137" y="232"/>
                  </a:lnTo>
                  <a:lnTo>
                    <a:pt x="144" y="234"/>
                  </a:lnTo>
                  <a:lnTo>
                    <a:pt x="151" y="234"/>
                  </a:lnTo>
                  <a:lnTo>
                    <a:pt x="158" y="236"/>
                  </a:lnTo>
                  <a:lnTo>
                    <a:pt x="165" y="239"/>
                  </a:lnTo>
                  <a:lnTo>
                    <a:pt x="172" y="241"/>
                  </a:lnTo>
                  <a:lnTo>
                    <a:pt x="179" y="241"/>
                  </a:lnTo>
                  <a:lnTo>
                    <a:pt x="186" y="244"/>
                  </a:lnTo>
                  <a:lnTo>
                    <a:pt x="196" y="246"/>
                  </a:lnTo>
                  <a:lnTo>
                    <a:pt x="203" y="248"/>
                  </a:lnTo>
                  <a:lnTo>
                    <a:pt x="210" y="248"/>
                  </a:lnTo>
                  <a:lnTo>
                    <a:pt x="219" y="251"/>
                  </a:lnTo>
                  <a:lnTo>
                    <a:pt x="226" y="253"/>
                  </a:lnTo>
                  <a:lnTo>
                    <a:pt x="236" y="255"/>
                  </a:lnTo>
                  <a:lnTo>
                    <a:pt x="243" y="258"/>
                  </a:lnTo>
                  <a:lnTo>
                    <a:pt x="252" y="262"/>
                  </a:lnTo>
                  <a:lnTo>
                    <a:pt x="260" y="265"/>
                  </a:lnTo>
                  <a:lnTo>
                    <a:pt x="269" y="270"/>
                  </a:lnTo>
                  <a:lnTo>
                    <a:pt x="276" y="272"/>
                  </a:lnTo>
                  <a:lnTo>
                    <a:pt x="286" y="274"/>
                  </a:lnTo>
                  <a:lnTo>
                    <a:pt x="295" y="277"/>
                  </a:lnTo>
                  <a:lnTo>
                    <a:pt x="302" y="281"/>
                  </a:lnTo>
                  <a:lnTo>
                    <a:pt x="311" y="286"/>
                  </a:lnTo>
                  <a:lnTo>
                    <a:pt x="321" y="288"/>
                  </a:lnTo>
                  <a:lnTo>
                    <a:pt x="328" y="293"/>
                  </a:lnTo>
                  <a:lnTo>
                    <a:pt x="340" y="300"/>
                  </a:lnTo>
                  <a:lnTo>
                    <a:pt x="347" y="303"/>
                  </a:lnTo>
                  <a:lnTo>
                    <a:pt x="356" y="307"/>
                  </a:lnTo>
                  <a:lnTo>
                    <a:pt x="363" y="312"/>
                  </a:lnTo>
                  <a:lnTo>
                    <a:pt x="373" y="319"/>
                  </a:lnTo>
                  <a:lnTo>
                    <a:pt x="380" y="322"/>
                  </a:lnTo>
                  <a:lnTo>
                    <a:pt x="389" y="329"/>
                  </a:lnTo>
                  <a:lnTo>
                    <a:pt x="397" y="336"/>
                  </a:lnTo>
                  <a:lnTo>
                    <a:pt x="406" y="343"/>
                  </a:lnTo>
                  <a:lnTo>
                    <a:pt x="413" y="348"/>
                  </a:lnTo>
                  <a:lnTo>
                    <a:pt x="423" y="355"/>
                  </a:lnTo>
                  <a:lnTo>
                    <a:pt x="430" y="362"/>
                  </a:lnTo>
                  <a:lnTo>
                    <a:pt x="437" y="369"/>
                  </a:lnTo>
                  <a:lnTo>
                    <a:pt x="444" y="376"/>
                  </a:lnTo>
                  <a:lnTo>
                    <a:pt x="453" y="383"/>
                  </a:lnTo>
                  <a:lnTo>
                    <a:pt x="460" y="392"/>
                  </a:lnTo>
                  <a:lnTo>
                    <a:pt x="470" y="400"/>
                  </a:lnTo>
                  <a:lnTo>
                    <a:pt x="475" y="407"/>
                  </a:lnTo>
                  <a:lnTo>
                    <a:pt x="482" y="411"/>
                  </a:lnTo>
                  <a:lnTo>
                    <a:pt x="486" y="418"/>
                  </a:lnTo>
                  <a:lnTo>
                    <a:pt x="493" y="423"/>
                  </a:lnTo>
                  <a:lnTo>
                    <a:pt x="500" y="430"/>
                  </a:lnTo>
                  <a:lnTo>
                    <a:pt x="505" y="437"/>
                  </a:lnTo>
                  <a:lnTo>
                    <a:pt x="510" y="444"/>
                  </a:lnTo>
                  <a:lnTo>
                    <a:pt x="517" y="449"/>
                  </a:lnTo>
                  <a:lnTo>
                    <a:pt x="522" y="456"/>
                  </a:lnTo>
                  <a:lnTo>
                    <a:pt x="526" y="463"/>
                  </a:lnTo>
                  <a:lnTo>
                    <a:pt x="531" y="470"/>
                  </a:lnTo>
                  <a:lnTo>
                    <a:pt x="536" y="477"/>
                  </a:lnTo>
                  <a:lnTo>
                    <a:pt x="541" y="485"/>
                  </a:lnTo>
                  <a:lnTo>
                    <a:pt x="545" y="489"/>
                  </a:lnTo>
                  <a:lnTo>
                    <a:pt x="550" y="496"/>
                  </a:lnTo>
                  <a:lnTo>
                    <a:pt x="555" y="503"/>
                  </a:lnTo>
                  <a:lnTo>
                    <a:pt x="560" y="511"/>
                  </a:lnTo>
                  <a:lnTo>
                    <a:pt x="564" y="518"/>
                  </a:lnTo>
                  <a:lnTo>
                    <a:pt x="567" y="525"/>
                  </a:lnTo>
                  <a:lnTo>
                    <a:pt x="571" y="532"/>
                  </a:lnTo>
                  <a:lnTo>
                    <a:pt x="576" y="539"/>
                  </a:lnTo>
                  <a:lnTo>
                    <a:pt x="578" y="546"/>
                  </a:lnTo>
                  <a:lnTo>
                    <a:pt x="581" y="553"/>
                  </a:lnTo>
                  <a:lnTo>
                    <a:pt x="586" y="560"/>
                  </a:lnTo>
                  <a:lnTo>
                    <a:pt x="588" y="567"/>
                  </a:lnTo>
                  <a:lnTo>
                    <a:pt x="593" y="574"/>
                  </a:lnTo>
                  <a:lnTo>
                    <a:pt x="595" y="581"/>
                  </a:lnTo>
                  <a:lnTo>
                    <a:pt x="600" y="589"/>
                  </a:lnTo>
                  <a:lnTo>
                    <a:pt x="600" y="596"/>
                  </a:lnTo>
                  <a:lnTo>
                    <a:pt x="604" y="603"/>
                  </a:lnTo>
                  <a:lnTo>
                    <a:pt x="607" y="610"/>
                  </a:lnTo>
                  <a:lnTo>
                    <a:pt x="609" y="617"/>
                  </a:lnTo>
                  <a:lnTo>
                    <a:pt x="612" y="624"/>
                  </a:lnTo>
                  <a:lnTo>
                    <a:pt x="614" y="631"/>
                  </a:lnTo>
                  <a:lnTo>
                    <a:pt x="616" y="638"/>
                  </a:lnTo>
                  <a:lnTo>
                    <a:pt x="619" y="645"/>
                  </a:lnTo>
                  <a:lnTo>
                    <a:pt x="619" y="652"/>
                  </a:lnTo>
                  <a:lnTo>
                    <a:pt x="621" y="659"/>
                  </a:lnTo>
                  <a:lnTo>
                    <a:pt x="623" y="664"/>
                  </a:lnTo>
                  <a:lnTo>
                    <a:pt x="626" y="674"/>
                  </a:lnTo>
                  <a:lnTo>
                    <a:pt x="628" y="681"/>
                  </a:lnTo>
                  <a:lnTo>
                    <a:pt x="628" y="685"/>
                  </a:lnTo>
                  <a:lnTo>
                    <a:pt x="628" y="693"/>
                  </a:lnTo>
                  <a:lnTo>
                    <a:pt x="630" y="700"/>
                  </a:lnTo>
                  <a:lnTo>
                    <a:pt x="633" y="707"/>
                  </a:lnTo>
                  <a:lnTo>
                    <a:pt x="633" y="714"/>
                  </a:lnTo>
                  <a:lnTo>
                    <a:pt x="635" y="721"/>
                  </a:lnTo>
                  <a:lnTo>
                    <a:pt x="638" y="728"/>
                  </a:lnTo>
                  <a:lnTo>
                    <a:pt x="638" y="733"/>
                  </a:lnTo>
                  <a:lnTo>
                    <a:pt x="638" y="740"/>
                  </a:lnTo>
                  <a:lnTo>
                    <a:pt x="640" y="744"/>
                  </a:lnTo>
                  <a:lnTo>
                    <a:pt x="640" y="752"/>
                  </a:lnTo>
                  <a:lnTo>
                    <a:pt x="640" y="759"/>
                  </a:lnTo>
                  <a:lnTo>
                    <a:pt x="642" y="763"/>
                  </a:lnTo>
                  <a:lnTo>
                    <a:pt x="642" y="770"/>
                  </a:lnTo>
                  <a:lnTo>
                    <a:pt x="645" y="778"/>
                  </a:lnTo>
                  <a:lnTo>
                    <a:pt x="645" y="787"/>
                  </a:lnTo>
                  <a:lnTo>
                    <a:pt x="647" y="801"/>
                  </a:lnTo>
                  <a:lnTo>
                    <a:pt x="647" y="811"/>
                  </a:lnTo>
                  <a:lnTo>
                    <a:pt x="647" y="822"/>
                  </a:lnTo>
                  <a:lnTo>
                    <a:pt x="647" y="827"/>
                  </a:lnTo>
                  <a:lnTo>
                    <a:pt x="647" y="832"/>
                  </a:lnTo>
                  <a:lnTo>
                    <a:pt x="647" y="837"/>
                  </a:lnTo>
                  <a:lnTo>
                    <a:pt x="647" y="846"/>
                  </a:lnTo>
                  <a:lnTo>
                    <a:pt x="647" y="853"/>
                  </a:lnTo>
                  <a:lnTo>
                    <a:pt x="645" y="863"/>
                  </a:lnTo>
                  <a:lnTo>
                    <a:pt x="645" y="872"/>
                  </a:lnTo>
                  <a:lnTo>
                    <a:pt x="642" y="884"/>
                  </a:lnTo>
                  <a:lnTo>
                    <a:pt x="640" y="893"/>
                  </a:lnTo>
                  <a:lnTo>
                    <a:pt x="638" y="905"/>
                  </a:lnTo>
                  <a:lnTo>
                    <a:pt x="635" y="912"/>
                  </a:lnTo>
                  <a:lnTo>
                    <a:pt x="635" y="919"/>
                  </a:lnTo>
                  <a:lnTo>
                    <a:pt x="633" y="926"/>
                  </a:lnTo>
                  <a:lnTo>
                    <a:pt x="633" y="931"/>
                  </a:lnTo>
                  <a:lnTo>
                    <a:pt x="630" y="938"/>
                  </a:lnTo>
                  <a:lnTo>
                    <a:pt x="630" y="945"/>
                  </a:lnTo>
                  <a:lnTo>
                    <a:pt x="628" y="952"/>
                  </a:lnTo>
                  <a:lnTo>
                    <a:pt x="628" y="960"/>
                  </a:lnTo>
                  <a:lnTo>
                    <a:pt x="623" y="967"/>
                  </a:lnTo>
                  <a:lnTo>
                    <a:pt x="623" y="976"/>
                  </a:lnTo>
                  <a:lnTo>
                    <a:pt x="621" y="983"/>
                  </a:lnTo>
                  <a:lnTo>
                    <a:pt x="621" y="990"/>
                  </a:lnTo>
                  <a:lnTo>
                    <a:pt x="616" y="997"/>
                  </a:lnTo>
                  <a:lnTo>
                    <a:pt x="614" y="1004"/>
                  </a:lnTo>
                  <a:lnTo>
                    <a:pt x="612" y="1012"/>
                  </a:lnTo>
                  <a:lnTo>
                    <a:pt x="609" y="1021"/>
                  </a:lnTo>
                  <a:lnTo>
                    <a:pt x="604" y="1026"/>
                  </a:lnTo>
                  <a:lnTo>
                    <a:pt x="604" y="1035"/>
                  </a:lnTo>
                  <a:lnTo>
                    <a:pt x="600" y="1042"/>
                  </a:lnTo>
                  <a:lnTo>
                    <a:pt x="597" y="1052"/>
                  </a:lnTo>
                  <a:lnTo>
                    <a:pt x="593" y="1059"/>
                  </a:lnTo>
                  <a:lnTo>
                    <a:pt x="590" y="1068"/>
                  </a:lnTo>
                  <a:lnTo>
                    <a:pt x="586" y="1073"/>
                  </a:lnTo>
                  <a:lnTo>
                    <a:pt x="583" y="1082"/>
                  </a:lnTo>
                  <a:lnTo>
                    <a:pt x="578" y="1092"/>
                  </a:lnTo>
                  <a:lnTo>
                    <a:pt x="576" y="1099"/>
                  </a:lnTo>
                  <a:lnTo>
                    <a:pt x="571" y="1106"/>
                  </a:lnTo>
                  <a:lnTo>
                    <a:pt x="567" y="1115"/>
                  </a:lnTo>
                  <a:lnTo>
                    <a:pt x="562" y="1123"/>
                  </a:lnTo>
                  <a:lnTo>
                    <a:pt x="557" y="1130"/>
                  </a:lnTo>
                  <a:lnTo>
                    <a:pt x="552" y="1139"/>
                  </a:lnTo>
                  <a:lnTo>
                    <a:pt x="548" y="1146"/>
                  </a:lnTo>
                  <a:lnTo>
                    <a:pt x="543" y="1153"/>
                  </a:lnTo>
                  <a:lnTo>
                    <a:pt x="536" y="1163"/>
                  </a:lnTo>
                  <a:lnTo>
                    <a:pt x="531" y="1170"/>
                  </a:lnTo>
                  <a:lnTo>
                    <a:pt x="526" y="1177"/>
                  </a:lnTo>
                  <a:lnTo>
                    <a:pt x="519" y="1184"/>
                  </a:lnTo>
                  <a:lnTo>
                    <a:pt x="515" y="1193"/>
                  </a:lnTo>
                  <a:lnTo>
                    <a:pt x="508" y="1198"/>
                  </a:lnTo>
                  <a:lnTo>
                    <a:pt x="503" y="1208"/>
                  </a:lnTo>
                  <a:lnTo>
                    <a:pt x="496" y="1215"/>
                  </a:lnTo>
                  <a:lnTo>
                    <a:pt x="489" y="1219"/>
                  </a:lnTo>
                  <a:lnTo>
                    <a:pt x="482" y="1227"/>
                  </a:lnTo>
                  <a:lnTo>
                    <a:pt x="475" y="1236"/>
                  </a:lnTo>
                  <a:lnTo>
                    <a:pt x="472" y="1236"/>
                  </a:lnTo>
                  <a:lnTo>
                    <a:pt x="467" y="1241"/>
                  </a:lnTo>
                  <a:lnTo>
                    <a:pt x="463" y="1245"/>
                  </a:lnTo>
                  <a:lnTo>
                    <a:pt x="460" y="1248"/>
                  </a:lnTo>
                  <a:lnTo>
                    <a:pt x="453" y="1253"/>
                  </a:lnTo>
                  <a:lnTo>
                    <a:pt x="449" y="1260"/>
                  </a:lnTo>
                  <a:lnTo>
                    <a:pt x="439" y="1264"/>
                  </a:lnTo>
                  <a:lnTo>
                    <a:pt x="432" y="1271"/>
                  </a:lnTo>
                  <a:lnTo>
                    <a:pt x="423" y="1279"/>
                  </a:lnTo>
                  <a:lnTo>
                    <a:pt x="415" y="1288"/>
                  </a:lnTo>
                  <a:lnTo>
                    <a:pt x="404" y="1293"/>
                  </a:lnTo>
                  <a:lnTo>
                    <a:pt x="392" y="1302"/>
                  </a:lnTo>
                  <a:lnTo>
                    <a:pt x="380" y="1309"/>
                  </a:lnTo>
                  <a:lnTo>
                    <a:pt x="368" y="1319"/>
                  </a:lnTo>
                  <a:lnTo>
                    <a:pt x="361" y="1321"/>
                  </a:lnTo>
                  <a:lnTo>
                    <a:pt x="354" y="1326"/>
                  </a:lnTo>
                  <a:lnTo>
                    <a:pt x="347" y="1330"/>
                  </a:lnTo>
                  <a:lnTo>
                    <a:pt x="342" y="1335"/>
                  </a:lnTo>
                  <a:lnTo>
                    <a:pt x="333" y="1338"/>
                  </a:lnTo>
                  <a:lnTo>
                    <a:pt x="326" y="1340"/>
                  </a:lnTo>
                  <a:lnTo>
                    <a:pt x="319" y="1345"/>
                  </a:lnTo>
                  <a:lnTo>
                    <a:pt x="309" y="1349"/>
                  </a:lnTo>
                  <a:lnTo>
                    <a:pt x="300" y="1354"/>
                  </a:lnTo>
                  <a:lnTo>
                    <a:pt x="293" y="1356"/>
                  </a:lnTo>
                  <a:lnTo>
                    <a:pt x="283" y="1361"/>
                  </a:lnTo>
                  <a:lnTo>
                    <a:pt x="274" y="1364"/>
                  </a:lnTo>
                  <a:lnTo>
                    <a:pt x="264" y="1366"/>
                  </a:lnTo>
                  <a:lnTo>
                    <a:pt x="255" y="1371"/>
                  </a:lnTo>
                  <a:lnTo>
                    <a:pt x="248" y="1373"/>
                  </a:lnTo>
                  <a:lnTo>
                    <a:pt x="238" y="1378"/>
                  </a:lnTo>
                  <a:lnTo>
                    <a:pt x="226" y="1380"/>
                  </a:lnTo>
                  <a:lnTo>
                    <a:pt x="217" y="1385"/>
                  </a:lnTo>
                  <a:lnTo>
                    <a:pt x="205" y="1385"/>
                  </a:lnTo>
                  <a:lnTo>
                    <a:pt x="196" y="1390"/>
                  </a:lnTo>
                  <a:lnTo>
                    <a:pt x="184" y="1392"/>
                  </a:lnTo>
                  <a:lnTo>
                    <a:pt x="174" y="1394"/>
                  </a:lnTo>
                  <a:lnTo>
                    <a:pt x="163" y="1397"/>
                  </a:lnTo>
                  <a:lnTo>
                    <a:pt x="151" y="1399"/>
                  </a:lnTo>
                  <a:lnTo>
                    <a:pt x="139" y="1399"/>
                  </a:lnTo>
                  <a:lnTo>
                    <a:pt x="127" y="1401"/>
                  </a:lnTo>
                  <a:lnTo>
                    <a:pt x="113" y="1404"/>
                  </a:lnTo>
                  <a:lnTo>
                    <a:pt x="104" y="1406"/>
                  </a:lnTo>
                  <a:lnTo>
                    <a:pt x="89" y="1406"/>
                  </a:lnTo>
                  <a:lnTo>
                    <a:pt x="78" y="1408"/>
                  </a:lnTo>
                  <a:lnTo>
                    <a:pt x="63" y="1408"/>
                  </a:lnTo>
                  <a:lnTo>
                    <a:pt x="52" y="1411"/>
                  </a:lnTo>
                  <a:close/>
                </a:path>
              </a:pathLst>
            </a:custGeom>
            <a:solidFill>
              <a:srgbClr val="009200"/>
            </a:solidFill>
            <a:ln w="9525">
              <a:noFill/>
              <a:round/>
              <a:headEnd/>
              <a:tailEnd/>
            </a:ln>
          </p:spPr>
          <p:txBody>
            <a:bodyPr/>
            <a:lstStyle/>
            <a:p>
              <a:endParaRPr lang="en-US"/>
            </a:p>
          </p:txBody>
        </p:sp>
        <p:sp>
          <p:nvSpPr>
            <p:cNvPr id="19507" name="Freeform 112"/>
            <p:cNvSpPr>
              <a:spLocks/>
            </p:cNvSpPr>
            <p:nvPr/>
          </p:nvSpPr>
          <p:spPr bwMode="auto">
            <a:xfrm>
              <a:off x="3346" y="260"/>
              <a:ext cx="874" cy="1640"/>
            </a:xfrm>
            <a:custGeom>
              <a:avLst/>
              <a:gdLst>
                <a:gd name="T0" fmla="*/ 560 w 874"/>
                <a:gd name="T1" fmla="*/ 144 h 1640"/>
                <a:gd name="T2" fmla="*/ 154 w 874"/>
                <a:gd name="T3" fmla="*/ 329 h 1640"/>
                <a:gd name="T4" fmla="*/ 2 w 874"/>
                <a:gd name="T5" fmla="*/ 735 h 1640"/>
                <a:gd name="T6" fmla="*/ 0 w 874"/>
                <a:gd name="T7" fmla="*/ 787 h 1640"/>
                <a:gd name="T8" fmla="*/ 0 w 874"/>
                <a:gd name="T9" fmla="*/ 839 h 1640"/>
                <a:gd name="T10" fmla="*/ 0 w 874"/>
                <a:gd name="T11" fmla="*/ 891 h 1640"/>
                <a:gd name="T12" fmla="*/ 260 w 874"/>
                <a:gd name="T13" fmla="*/ 1281 h 1640"/>
                <a:gd name="T14" fmla="*/ 711 w 874"/>
                <a:gd name="T15" fmla="*/ 1534 h 1640"/>
                <a:gd name="T16" fmla="*/ 815 w 874"/>
                <a:gd name="T17" fmla="*/ 1411 h 1640"/>
                <a:gd name="T18" fmla="*/ 773 w 874"/>
                <a:gd name="T19" fmla="*/ 1408 h 1640"/>
                <a:gd name="T20" fmla="*/ 730 w 874"/>
                <a:gd name="T21" fmla="*/ 1401 h 1640"/>
                <a:gd name="T22" fmla="*/ 697 w 874"/>
                <a:gd name="T23" fmla="*/ 1394 h 1640"/>
                <a:gd name="T24" fmla="*/ 657 w 874"/>
                <a:gd name="T25" fmla="*/ 1385 h 1640"/>
                <a:gd name="T26" fmla="*/ 617 w 874"/>
                <a:gd name="T27" fmla="*/ 1373 h 1640"/>
                <a:gd name="T28" fmla="*/ 572 w 874"/>
                <a:gd name="T29" fmla="*/ 1356 h 1640"/>
                <a:gd name="T30" fmla="*/ 529 w 874"/>
                <a:gd name="T31" fmla="*/ 1335 h 1640"/>
                <a:gd name="T32" fmla="*/ 484 w 874"/>
                <a:gd name="T33" fmla="*/ 1309 h 1640"/>
                <a:gd name="T34" fmla="*/ 444 w 874"/>
                <a:gd name="T35" fmla="*/ 1279 h 1640"/>
                <a:gd name="T36" fmla="*/ 406 w 874"/>
                <a:gd name="T37" fmla="*/ 1241 h 1640"/>
                <a:gd name="T38" fmla="*/ 373 w 874"/>
                <a:gd name="T39" fmla="*/ 1210 h 1640"/>
                <a:gd name="T40" fmla="*/ 345 w 874"/>
                <a:gd name="T41" fmla="*/ 1177 h 1640"/>
                <a:gd name="T42" fmla="*/ 321 w 874"/>
                <a:gd name="T43" fmla="*/ 1144 h 1640"/>
                <a:gd name="T44" fmla="*/ 298 w 874"/>
                <a:gd name="T45" fmla="*/ 1108 h 1640"/>
                <a:gd name="T46" fmla="*/ 281 w 874"/>
                <a:gd name="T47" fmla="*/ 1073 h 1640"/>
                <a:gd name="T48" fmla="*/ 267 w 874"/>
                <a:gd name="T49" fmla="*/ 1037 h 1640"/>
                <a:gd name="T50" fmla="*/ 255 w 874"/>
                <a:gd name="T51" fmla="*/ 1002 h 1640"/>
                <a:gd name="T52" fmla="*/ 246 w 874"/>
                <a:gd name="T53" fmla="*/ 967 h 1640"/>
                <a:gd name="T54" fmla="*/ 236 w 874"/>
                <a:gd name="T55" fmla="*/ 934 h 1640"/>
                <a:gd name="T56" fmla="*/ 232 w 874"/>
                <a:gd name="T57" fmla="*/ 900 h 1640"/>
                <a:gd name="T58" fmla="*/ 227 w 874"/>
                <a:gd name="T59" fmla="*/ 856 h 1640"/>
                <a:gd name="T60" fmla="*/ 224 w 874"/>
                <a:gd name="T61" fmla="*/ 806 h 1640"/>
                <a:gd name="T62" fmla="*/ 224 w 874"/>
                <a:gd name="T63" fmla="*/ 770 h 1640"/>
                <a:gd name="T64" fmla="*/ 232 w 874"/>
                <a:gd name="T65" fmla="*/ 721 h 1640"/>
                <a:gd name="T66" fmla="*/ 239 w 874"/>
                <a:gd name="T67" fmla="*/ 685 h 1640"/>
                <a:gd name="T68" fmla="*/ 248 w 874"/>
                <a:gd name="T69" fmla="*/ 652 h 1640"/>
                <a:gd name="T70" fmla="*/ 260 w 874"/>
                <a:gd name="T71" fmla="*/ 615 h 1640"/>
                <a:gd name="T72" fmla="*/ 274 w 874"/>
                <a:gd name="T73" fmla="*/ 572 h 1640"/>
                <a:gd name="T74" fmla="*/ 293 w 874"/>
                <a:gd name="T75" fmla="*/ 534 h 1640"/>
                <a:gd name="T76" fmla="*/ 317 w 874"/>
                <a:gd name="T77" fmla="*/ 494 h 1640"/>
                <a:gd name="T78" fmla="*/ 343 w 874"/>
                <a:gd name="T79" fmla="*/ 459 h 1640"/>
                <a:gd name="T80" fmla="*/ 376 w 874"/>
                <a:gd name="T81" fmla="*/ 423 h 1640"/>
                <a:gd name="T82" fmla="*/ 404 w 874"/>
                <a:gd name="T83" fmla="*/ 397 h 1640"/>
                <a:gd name="T84" fmla="*/ 430 w 874"/>
                <a:gd name="T85" fmla="*/ 369 h 1640"/>
                <a:gd name="T86" fmla="*/ 477 w 874"/>
                <a:gd name="T87" fmla="*/ 333 h 1640"/>
                <a:gd name="T88" fmla="*/ 508 w 874"/>
                <a:gd name="T89" fmla="*/ 314 h 1640"/>
                <a:gd name="T90" fmla="*/ 543 w 874"/>
                <a:gd name="T91" fmla="*/ 293 h 1640"/>
                <a:gd name="T92" fmla="*/ 586 w 874"/>
                <a:gd name="T93" fmla="*/ 272 h 1640"/>
                <a:gd name="T94" fmla="*/ 633 w 874"/>
                <a:gd name="T95" fmla="*/ 258 h 1640"/>
                <a:gd name="T96" fmla="*/ 685 w 874"/>
                <a:gd name="T97" fmla="*/ 241 h 1640"/>
                <a:gd name="T98" fmla="*/ 744 w 874"/>
                <a:gd name="T99" fmla="*/ 232 h 1640"/>
                <a:gd name="T100" fmla="*/ 806 w 874"/>
                <a:gd name="T101" fmla="*/ 227 h 16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4"/>
                <a:gd name="T154" fmla="*/ 0 h 1640"/>
                <a:gd name="T155" fmla="*/ 874 w 874"/>
                <a:gd name="T156" fmla="*/ 1640 h 16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4" h="1640">
                  <a:moveTo>
                    <a:pt x="820" y="227"/>
                  </a:moveTo>
                  <a:lnTo>
                    <a:pt x="817" y="0"/>
                  </a:lnTo>
                  <a:lnTo>
                    <a:pt x="742" y="0"/>
                  </a:lnTo>
                  <a:lnTo>
                    <a:pt x="713" y="102"/>
                  </a:lnTo>
                  <a:lnTo>
                    <a:pt x="560" y="144"/>
                  </a:lnTo>
                  <a:lnTo>
                    <a:pt x="458" y="73"/>
                  </a:lnTo>
                  <a:lnTo>
                    <a:pt x="347" y="142"/>
                  </a:lnTo>
                  <a:lnTo>
                    <a:pt x="352" y="258"/>
                  </a:lnTo>
                  <a:lnTo>
                    <a:pt x="269" y="348"/>
                  </a:lnTo>
                  <a:lnTo>
                    <a:pt x="154" y="329"/>
                  </a:lnTo>
                  <a:lnTo>
                    <a:pt x="78" y="456"/>
                  </a:lnTo>
                  <a:lnTo>
                    <a:pt x="144" y="551"/>
                  </a:lnTo>
                  <a:lnTo>
                    <a:pt x="99" y="711"/>
                  </a:lnTo>
                  <a:lnTo>
                    <a:pt x="2" y="728"/>
                  </a:lnTo>
                  <a:lnTo>
                    <a:pt x="2" y="735"/>
                  </a:lnTo>
                  <a:lnTo>
                    <a:pt x="0" y="747"/>
                  </a:lnTo>
                  <a:lnTo>
                    <a:pt x="0" y="756"/>
                  </a:lnTo>
                  <a:lnTo>
                    <a:pt x="0" y="766"/>
                  </a:lnTo>
                  <a:lnTo>
                    <a:pt x="0" y="778"/>
                  </a:lnTo>
                  <a:lnTo>
                    <a:pt x="0" y="787"/>
                  </a:lnTo>
                  <a:lnTo>
                    <a:pt x="0" y="796"/>
                  </a:lnTo>
                  <a:lnTo>
                    <a:pt x="0" y="808"/>
                  </a:lnTo>
                  <a:lnTo>
                    <a:pt x="0" y="818"/>
                  </a:lnTo>
                  <a:lnTo>
                    <a:pt x="0" y="830"/>
                  </a:lnTo>
                  <a:lnTo>
                    <a:pt x="0" y="839"/>
                  </a:lnTo>
                  <a:lnTo>
                    <a:pt x="0" y="848"/>
                  </a:lnTo>
                  <a:lnTo>
                    <a:pt x="0" y="858"/>
                  </a:lnTo>
                  <a:lnTo>
                    <a:pt x="0" y="870"/>
                  </a:lnTo>
                  <a:lnTo>
                    <a:pt x="0" y="879"/>
                  </a:lnTo>
                  <a:lnTo>
                    <a:pt x="0" y="891"/>
                  </a:lnTo>
                  <a:lnTo>
                    <a:pt x="102" y="919"/>
                  </a:lnTo>
                  <a:lnTo>
                    <a:pt x="144" y="1073"/>
                  </a:lnTo>
                  <a:lnTo>
                    <a:pt x="85" y="1191"/>
                  </a:lnTo>
                  <a:lnTo>
                    <a:pt x="118" y="1255"/>
                  </a:lnTo>
                  <a:lnTo>
                    <a:pt x="260" y="1281"/>
                  </a:lnTo>
                  <a:lnTo>
                    <a:pt x="345" y="1364"/>
                  </a:lnTo>
                  <a:lnTo>
                    <a:pt x="357" y="1501"/>
                  </a:lnTo>
                  <a:lnTo>
                    <a:pt x="425" y="1543"/>
                  </a:lnTo>
                  <a:lnTo>
                    <a:pt x="550" y="1489"/>
                  </a:lnTo>
                  <a:lnTo>
                    <a:pt x="711" y="1534"/>
                  </a:lnTo>
                  <a:lnTo>
                    <a:pt x="775" y="1640"/>
                  </a:lnTo>
                  <a:lnTo>
                    <a:pt x="822" y="1635"/>
                  </a:lnTo>
                  <a:lnTo>
                    <a:pt x="874" y="1531"/>
                  </a:lnTo>
                  <a:lnTo>
                    <a:pt x="817" y="1411"/>
                  </a:lnTo>
                  <a:lnTo>
                    <a:pt x="815" y="1411"/>
                  </a:lnTo>
                  <a:lnTo>
                    <a:pt x="806" y="1411"/>
                  </a:lnTo>
                  <a:lnTo>
                    <a:pt x="796" y="1411"/>
                  </a:lnTo>
                  <a:lnTo>
                    <a:pt x="791" y="1411"/>
                  </a:lnTo>
                  <a:lnTo>
                    <a:pt x="782" y="1408"/>
                  </a:lnTo>
                  <a:lnTo>
                    <a:pt x="773" y="1408"/>
                  </a:lnTo>
                  <a:lnTo>
                    <a:pt x="763" y="1406"/>
                  </a:lnTo>
                  <a:lnTo>
                    <a:pt x="751" y="1404"/>
                  </a:lnTo>
                  <a:lnTo>
                    <a:pt x="744" y="1404"/>
                  </a:lnTo>
                  <a:lnTo>
                    <a:pt x="737" y="1401"/>
                  </a:lnTo>
                  <a:lnTo>
                    <a:pt x="730" y="1401"/>
                  </a:lnTo>
                  <a:lnTo>
                    <a:pt x="725" y="1401"/>
                  </a:lnTo>
                  <a:lnTo>
                    <a:pt x="718" y="1399"/>
                  </a:lnTo>
                  <a:lnTo>
                    <a:pt x="711" y="1397"/>
                  </a:lnTo>
                  <a:lnTo>
                    <a:pt x="702" y="1397"/>
                  </a:lnTo>
                  <a:lnTo>
                    <a:pt x="697" y="1394"/>
                  </a:lnTo>
                  <a:lnTo>
                    <a:pt x="688" y="1392"/>
                  </a:lnTo>
                  <a:lnTo>
                    <a:pt x="680" y="1392"/>
                  </a:lnTo>
                  <a:lnTo>
                    <a:pt x="673" y="1390"/>
                  </a:lnTo>
                  <a:lnTo>
                    <a:pt x="666" y="1387"/>
                  </a:lnTo>
                  <a:lnTo>
                    <a:pt x="657" y="1385"/>
                  </a:lnTo>
                  <a:lnTo>
                    <a:pt x="650" y="1382"/>
                  </a:lnTo>
                  <a:lnTo>
                    <a:pt x="640" y="1380"/>
                  </a:lnTo>
                  <a:lnTo>
                    <a:pt x="633" y="1378"/>
                  </a:lnTo>
                  <a:lnTo>
                    <a:pt x="624" y="1375"/>
                  </a:lnTo>
                  <a:lnTo>
                    <a:pt x="617" y="1373"/>
                  </a:lnTo>
                  <a:lnTo>
                    <a:pt x="607" y="1368"/>
                  </a:lnTo>
                  <a:lnTo>
                    <a:pt x="600" y="1366"/>
                  </a:lnTo>
                  <a:lnTo>
                    <a:pt x="591" y="1361"/>
                  </a:lnTo>
                  <a:lnTo>
                    <a:pt x="581" y="1359"/>
                  </a:lnTo>
                  <a:lnTo>
                    <a:pt x="572" y="1356"/>
                  </a:lnTo>
                  <a:lnTo>
                    <a:pt x="565" y="1352"/>
                  </a:lnTo>
                  <a:lnTo>
                    <a:pt x="555" y="1347"/>
                  </a:lnTo>
                  <a:lnTo>
                    <a:pt x="546" y="1342"/>
                  </a:lnTo>
                  <a:lnTo>
                    <a:pt x="536" y="1338"/>
                  </a:lnTo>
                  <a:lnTo>
                    <a:pt x="529" y="1335"/>
                  </a:lnTo>
                  <a:lnTo>
                    <a:pt x="520" y="1330"/>
                  </a:lnTo>
                  <a:lnTo>
                    <a:pt x="510" y="1326"/>
                  </a:lnTo>
                  <a:lnTo>
                    <a:pt x="503" y="1319"/>
                  </a:lnTo>
                  <a:lnTo>
                    <a:pt x="494" y="1314"/>
                  </a:lnTo>
                  <a:lnTo>
                    <a:pt x="484" y="1309"/>
                  </a:lnTo>
                  <a:lnTo>
                    <a:pt x="477" y="1302"/>
                  </a:lnTo>
                  <a:lnTo>
                    <a:pt x="468" y="1297"/>
                  </a:lnTo>
                  <a:lnTo>
                    <a:pt x="461" y="1290"/>
                  </a:lnTo>
                  <a:lnTo>
                    <a:pt x="451" y="1286"/>
                  </a:lnTo>
                  <a:lnTo>
                    <a:pt x="444" y="1279"/>
                  </a:lnTo>
                  <a:lnTo>
                    <a:pt x="435" y="1271"/>
                  </a:lnTo>
                  <a:lnTo>
                    <a:pt x="430" y="1264"/>
                  </a:lnTo>
                  <a:lnTo>
                    <a:pt x="421" y="1257"/>
                  </a:lnTo>
                  <a:lnTo>
                    <a:pt x="413" y="1250"/>
                  </a:lnTo>
                  <a:lnTo>
                    <a:pt x="406" y="1241"/>
                  </a:lnTo>
                  <a:lnTo>
                    <a:pt x="399" y="1236"/>
                  </a:lnTo>
                  <a:lnTo>
                    <a:pt x="392" y="1229"/>
                  </a:lnTo>
                  <a:lnTo>
                    <a:pt x="387" y="1222"/>
                  </a:lnTo>
                  <a:lnTo>
                    <a:pt x="380" y="1215"/>
                  </a:lnTo>
                  <a:lnTo>
                    <a:pt x="373" y="1210"/>
                  </a:lnTo>
                  <a:lnTo>
                    <a:pt x="366" y="1203"/>
                  </a:lnTo>
                  <a:lnTo>
                    <a:pt x="361" y="1196"/>
                  </a:lnTo>
                  <a:lnTo>
                    <a:pt x="357" y="1191"/>
                  </a:lnTo>
                  <a:lnTo>
                    <a:pt x="352" y="1184"/>
                  </a:lnTo>
                  <a:lnTo>
                    <a:pt x="345" y="1177"/>
                  </a:lnTo>
                  <a:lnTo>
                    <a:pt x="340" y="1170"/>
                  </a:lnTo>
                  <a:lnTo>
                    <a:pt x="336" y="1165"/>
                  </a:lnTo>
                  <a:lnTo>
                    <a:pt x="331" y="1158"/>
                  </a:lnTo>
                  <a:lnTo>
                    <a:pt x="326" y="1151"/>
                  </a:lnTo>
                  <a:lnTo>
                    <a:pt x="321" y="1144"/>
                  </a:lnTo>
                  <a:lnTo>
                    <a:pt x="317" y="1137"/>
                  </a:lnTo>
                  <a:lnTo>
                    <a:pt x="314" y="1130"/>
                  </a:lnTo>
                  <a:lnTo>
                    <a:pt x="307" y="1123"/>
                  </a:lnTo>
                  <a:lnTo>
                    <a:pt x="302" y="1115"/>
                  </a:lnTo>
                  <a:lnTo>
                    <a:pt x="298" y="1108"/>
                  </a:lnTo>
                  <a:lnTo>
                    <a:pt x="295" y="1101"/>
                  </a:lnTo>
                  <a:lnTo>
                    <a:pt x="293" y="1094"/>
                  </a:lnTo>
                  <a:lnTo>
                    <a:pt x="288" y="1087"/>
                  </a:lnTo>
                  <a:lnTo>
                    <a:pt x="286" y="1080"/>
                  </a:lnTo>
                  <a:lnTo>
                    <a:pt x="281" y="1073"/>
                  </a:lnTo>
                  <a:lnTo>
                    <a:pt x="279" y="1066"/>
                  </a:lnTo>
                  <a:lnTo>
                    <a:pt x="274" y="1059"/>
                  </a:lnTo>
                  <a:lnTo>
                    <a:pt x="272" y="1052"/>
                  </a:lnTo>
                  <a:lnTo>
                    <a:pt x="269" y="1045"/>
                  </a:lnTo>
                  <a:lnTo>
                    <a:pt x="267" y="1037"/>
                  </a:lnTo>
                  <a:lnTo>
                    <a:pt x="265" y="1030"/>
                  </a:lnTo>
                  <a:lnTo>
                    <a:pt x="262" y="1023"/>
                  </a:lnTo>
                  <a:lnTo>
                    <a:pt x="260" y="1019"/>
                  </a:lnTo>
                  <a:lnTo>
                    <a:pt x="258" y="1009"/>
                  </a:lnTo>
                  <a:lnTo>
                    <a:pt x="255" y="1002"/>
                  </a:lnTo>
                  <a:lnTo>
                    <a:pt x="253" y="995"/>
                  </a:lnTo>
                  <a:lnTo>
                    <a:pt x="250" y="988"/>
                  </a:lnTo>
                  <a:lnTo>
                    <a:pt x="248" y="981"/>
                  </a:lnTo>
                  <a:lnTo>
                    <a:pt x="248" y="974"/>
                  </a:lnTo>
                  <a:lnTo>
                    <a:pt x="246" y="967"/>
                  </a:lnTo>
                  <a:lnTo>
                    <a:pt x="243" y="960"/>
                  </a:lnTo>
                  <a:lnTo>
                    <a:pt x="241" y="952"/>
                  </a:lnTo>
                  <a:lnTo>
                    <a:pt x="241" y="948"/>
                  </a:lnTo>
                  <a:lnTo>
                    <a:pt x="239" y="941"/>
                  </a:lnTo>
                  <a:lnTo>
                    <a:pt x="236" y="934"/>
                  </a:lnTo>
                  <a:lnTo>
                    <a:pt x="236" y="926"/>
                  </a:lnTo>
                  <a:lnTo>
                    <a:pt x="234" y="919"/>
                  </a:lnTo>
                  <a:lnTo>
                    <a:pt x="234" y="912"/>
                  </a:lnTo>
                  <a:lnTo>
                    <a:pt x="234" y="908"/>
                  </a:lnTo>
                  <a:lnTo>
                    <a:pt x="232" y="900"/>
                  </a:lnTo>
                  <a:lnTo>
                    <a:pt x="229" y="893"/>
                  </a:lnTo>
                  <a:lnTo>
                    <a:pt x="229" y="886"/>
                  </a:lnTo>
                  <a:lnTo>
                    <a:pt x="229" y="879"/>
                  </a:lnTo>
                  <a:lnTo>
                    <a:pt x="227" y="867"/>
                  </a:lnTo>
                  <a:lnTo>
                    <a:pt x="227" y="856"/>
                  </a:lnTo>
                  <a:lnTo>
                    <a:pt x="224" y="844"/>
                  </a:lnTo>
                  <a:lnTo>
                    <a:pt x="224" y="832"/>
                  </a:lnTo>
                  <a:lnTo>
                    <a:pt x="224" y="822"/>
                  </a:lnTo>
                  <a:lnTo>
                    <a:pt x="224" y="813"/>
                  </a:lnTo>
                  <a:lnTo>
                    <a:pt x="224" y="806"/>
                  </a:lnTo>
                  <a:lnTo>
                    <a:pt x="224" y="801"/>
                  </a:lnTo>
                  <a:lnTo>
                    <a:pt x="224" y="794"/>
                  </a:lnTo>
                  <a:lnTo>
                    <a:pt x="224" y="787"/>
                  </a:lnTo>
                  <a:lnTo>
                    <a:pt x="224" y="780"/>
                  </a:lnTo>
                  <a:lnTo>
                    <a:pt x="224" y="770"/>
                  </a:lnTo>
                  <a:lnTo>
                    <a:pt x="227" y="761"/>
                  </a:lnTo>
                  <a:lnTo>
                    <a:pt x="229" y="752"/>
                  </a:lnTo>
                  <a:lnTo>
                    <a:pt x="229" y="737"/>
                  </a:lnTo>
                  <a:lnTo>
                    <a:pt x="232" y="728"/>
                  </a:lnTo>
                  <a:lnTo>
                    <a:pt x="232" y="721"/>
                  </a:lnTo>
                  <a:lnTo>
                    <a:pt x="234" y="714"/>
                  </a:lnTo>
                  <a:lnTo>
                    <a:pt x="234" y="707"/>
                  </a:lnTo>
                  <a:lnTo>
                    <a:pt x="236" y="702"/>
                  </a:lnTo>
                  <a:lnTo>
                    <a:pt x="236" y="693"/>
                  </a:lnTo>
                  <a:lnTo>
                    <a:pt x="239" y="685"/>
                  </a:lnTo>
                  <a:lnTo>
                    <a:pt x="241" y="681"/>
                  </a:lnTo>
                  <a:lnTo>
                    <a:pt x="243" y="674"/>
                  </a:lnTo>
                  <a:lnTo>
                    <a:pt x="243" y="664"/>
                  </a:lnTo>
                  <a:lnTo>
                    <a:pt x="246" y="659"/>
                  </a:lnTo>
                  <a:lnTo>
                    <a:pt x="248" y="652"/>
                  </a:lnTo>
                  <a:lnTo>
                    <a:pt x="250" y="645"/>
                  </a:lnTo>
                  <a:lnTo>
                    <a:pt x="253" y="636"/>
                  </a:lnTo>
                  <a:lnTo>
                    <a:pt x="255" y="629"/>
                  </a:lnTo>
                  <a:lnTo>
                    <a:pt x="258" y="619"/>
                  </a:lnTo>
                  <a:lnTo>
                    <a:pt x="260" y="615"/>
                  </a:lnTo>
                  <a:lnTo>
                    <a:pt x="262" y="605"/>
                  </a:lnTo>
                  <a:lnTo>
                    <a:pt x="265" y="598"/>
                  </a:lnTo>
                  <a:lnTo>
                    <a:pt x="269" y="589"/>
                  </a:lnTo>
                  <a:lnTo>
                    <a:pt x="272" y="581"/>
                  </a:lnTo>
                  <a:lnTo>
                    <a:pt x="274" y="572"/>
                  </a:lnTo>
                  <a:lnTo>
                    <a:pt x="279" y="565"/>
                  </a:lnTo>
                  <a:lnTo>
                    <a:pt x="281" y="558"/>
                  </a:lnTo>
                  <a:lnTo>
                    <a:pt x="286" y="551"/>
                  </a:lnTo>
                  <a:lnTo>
                    <a:pt x="288" y="541"/>
                  </a:lnTo>
                  <a:lnTo>
                    <a:pt x="293" y="534"/>
                  </a:lnTo>
                  <a:lnTo>
                    <a:pt x="298" y="527"/>
                  </a:lnTo>
                  <a:lnTo>
                    <a:pt x="302" y="520"/>
                  </a:lnTo>
                  <a:lnTo>
                    <a:pt x="307" y="511"/>
                  </a:lnTo>
                  <a:lnTo>
                    <a:pt x="312" y="503"/>
                  </a:lnTo>
                  <a:lnTo>
                    <a:pt x="317" y="494"/>
                  </a:lnTo>
                  <a:lnTo>
                    <a:pt x="321" y="489"/>
                  </a:lnTo>
                  <a:lnTo>
                    <a:pt x="326" y="480"/>
                  </a:lnTo>
                  <a:lnTo>
                    <a:pt x="331" y="473"/>
                  </a:lnTo>
                  <a:lnTo>
                    <a:pt x="338" y="466"/>
                  </a:lnTo>
                  <a:lnTo>
                    <a:pt x="343" y="459"/>
                  </a:lnTo>
                  <a:lnTo>
                    <a:pt x="350" y="449"/>
                  </a:lnTo>
                  <a:lnTo>
                    <a:pt x="354" y="444"/>
                  </a:lnTo>
                  <a:lnTo>
                    <a:pt x="361" y="437"/>
                  </a:lnTo>
                  <a:lnTo>
                    <a:pt x="369" y="430"/>
                  </a:lnTo>
                  <a:lnTo>
                    <a:pt x="376" y="423"/>
                  </a:lnTo>
                  <a:lnTo>
                    <a:pt x="383" y="416"/>
                  </a:lnTo>
                  <a:lnTo>
                    <a:pt x="390" y="409"/>
                  </a:lnTo>
                  <a:lnTo>
                    <a:pt x="397" y="404"/>
                  </a:lnTo>
                  <a:lnTo>
                    <a:pt x="399" y="402"/>
                  </a:lnTo>
                  <a:lnTo>
                    <a:pt x="404" y="397"/>
                  </a:lnTo>
                  <a:lnTo>
                    <a:pt x="406" y="392"/>
                  </a:lnTo>
                  <a:lnTo>
                    <a:pt x="411" y="388"/>
                  </a:lnTo>
                  <a:lnTo>
                    <a:pt x="416" y="381"/>
                  </a:lnTo>
                  <a:lnTo>
                    <a:pt x="423" y="376"/>
                  </a:lnTo>
                  <a:lnTo>
                    <a:pt x="430" y="369"/>
                  </a:lnTo>
                  <a:lnTo>
                    <a:pt x="437" y="364"/>
                  </a:lnTo>
                  <a:lnTo>
                    <a:pt x="447" y="355"/>
                  </a:lnTo>
                  <a:lnTo>
                    <a:pt x="456" y="348"/>
                  </a:lnTo>
                  <a:lnTo>
                    <a:pt x="465" y="340"/>
                  </a:lnTo>
                  <a:lnTo>
                    <a:pt x="477" y="333"/>
                  </a:lnTo>
                  <a:lnTo>
                    <a:pt x="482" y="329"/>
                  </a:lnTo>
                  <a:lnTo>
                    <a:pt x="489" y="324"/>
                  </a:lnTo>
                  <a:lnTo>
                    <a:pt x="496" y="322"/>
                  </a:lnTo>
                  <a:lnTo>
                    <a:pt x="503" y="319"/>
                  </a:lnTo>
                  <a:lnTo>
                    <a:pt x="508" y="314"/>
                  </a:lnTo>
                  <a:lnTo>
                    <a:pt x="515" y="310"/>
                  </a:lnTo>
                  <a:lnTo>
                    <a:pt x="522" y="305"/>
                  </a:lnTo>
                  <a:lnTo>
                    <a:pt x="529" y="300"/>
                  </a:lnTo>
                  <a:lnTo>
                    <a:pt x="536" y="298"/>
                  </a:lnTo>
                  <a:lnTo>
                    <a:pt x="543" y="293"/>
                  </a:lnTo>
                  <a:lnTo>
                    <a:pt x="553" y="288"/>
                  </a:lnTo>
                  <a:lnTo>
                    <a:pt x="560" y="286"/>
                  </a:lnTo>
                  <a:lnTo>
                    <a:pt x="569" y="281"/>
                  </a:lnTo>
                  <a:lnTo>
                    <a:pt x="576" y="277"/>
                  </a:lnTo>
                  <a:lnTo>
                    <a:pt x="586" y="272"/>
                  </a:lnTo>
                  <a:lnTo>
                    <a:pt x="595" y="270"/>
                  </a:lnTo>
                  <a:lnTo>
                    <a:pt x="602" y="267"/>
                  </a:lnTo>
                  <a:lnTo>
                    <a:pt x="614" y="262"/>
                  </a:lnTo>
                  <a:lnTo>
                    <a:pt x="624" y="260"/>
                  </a:lnTo>
                  <a:lnTo>
                    <a:pt x="633" y="258"/>
                  </a:lnTo>
                  <a:lnTo>
                    <a:pt x="643" y="253"/>
                  </a:lnTo>
                  <a:lnTo>
                    <a:pt x="652" y="251"/>
                  </a:lnTo>
                  <a:lnTo>
                    <a:pt x="664" y="248"/>
                  </a:lnTo>
                  <a:lnTo>
                    <a:pt x="673" y="246"/>
                  </a:lnTo>
                  <a:lnTo>
                    <a:pt x="685" y="241"/>
                  </a:lnTo>
                  <a:lnTo>
                    <a:pt x="697" y="239"/>
                  </a:lnTo>
                  <a:lnTo>
                    <a:pt x="706" y="236"/>
                  </a:lnTo>
                  <a:lnTo>
                    <a:pt x="721" y="236"/>
                  </a:lnTo>
                  <a:lnTo>
                    <a:pt x="730" y="232"/>
                  </a:lnTo>
                  <a:lnTo>
                    <a:pt x="744" y="232"/>
                  </a:lnTo>
                  <a:lnTo>
                    <a:pt x="754" y="229"/>
                  </a:lnTo>
                  <a:lnTo>
                    <a:pt x="768" y="229"/>
                  </a:lnTo>
                  <a:lnTo>
                    <a:pt x="780" y="227"/>
                  </a:lnTo>
                  <a:lnTo>
                    <a:pt x="791" y="227"/>
                  </a:lnTo>
                  <a:lnTo>
                    <a:pt x="806" y="227"/>
                  </a:lnTo>
                  <a:lnTo>
                    <a:pt x="820" y="227"/>
                  </a:lnTo>
                  <a:close/>
                </a:path>
              </a:pathLst>
            </a:custGeom>
            <a:solidFill>
              <a:srgbClr val="009200"/>
            </a:solidFill>
            <a:ln w="9525">
              <a:noFill/>
              <a:round/>
              <a:headEnd/>
              <a:tailEnd/>
            </a:ln>
          </p:spPr>
          <p:txBody>
            <a:bodyPr/>
            <a:lstStyle/>
            <a:p>
              <a:endParaRPr lang="en-US"/>
            </a:p>
          </p:txBody>
        </p:sp>
      </p:grpSp>
      <p:grpSp>
        <p:nvGrpSpPr>
          <p:cNvPr id="20" name="Group 113"/>
          <p:cNvGrpSpPr>
            <a:grpSpLocks/>
          </p:cNvGrpSpPr>
          <p:nvPr/>
        </p:nvGrpSpPr>
        <p:grpSpPr bwMode="auto">
          <a:xfrm>
            <a:off x="2097088" y="1490663"/>
            <a:ext cx="244475" cy="244475"/>
            <a:chOff x="3346" y="260"/>
            <a:chExt cx="1637" cy="1640"/>
          </a:xfrm>
        </p:grpSpPr>
        <p:sp>
          <p:nvSpPr>
            <p:cNvPr id="19504" name="Freeform 114"/>
            <p:cNvSpPr>
              <a:spLocks/>
            </p:cNvSpPr>
            <p:nvPr/>
          </p:nvSpPr>
          <p:spPr bwMode="auto">
            <a:xfrm>
              <a:off x="4109" y="263"/>
              <a:ext cx="874" cy="1635"/>
            </a:xfrm>
            <a:custGeom>
              <a:avLst/>
              <a:gdLst>
                <a:gd name="T0" fmla="*/ 158 w 874"/>
                <a:gd name="T1" fmla="*/ 1534 h 1635"/>
                <a:gd name="T2" fmla="*/ 519 w 874"/>
                <a:gd name="T3" fmla="*/ 1378 h 1635"/>
                <a:gd name="T4" fmla="*/ 732 w 874"/>
                <a:gd name="T5" fmla="*/ 1059 h 1635"/>
                <a:gd name="T6" fmla="*/ 770 w 874"/>
                <a:gd name="T7" fmla="*/ 716 h 1635"/>
                <a:gd name="T8" fmla="*/ 614 w 874"/>
                <a:gd name="T9" fmla="*/ 355 h 1635"/>
                <a:gd name="T10" fmla="*/ 321 w 874"/>
                <a:gd name="T11" fmla="*/ 147 h 1635"/>
                <a:gd name="T12" fmla="*/ 0 w 874"/>
                <a:gd name="T13" fmla="*/ 104 h 1635"/>
                <a:gd name="T14" fmla="*/ 71 w 874"/>
                <a:gd name="T15" fmla="*/ 227 h 1635"/>
                <a:gd name="T16" fmla="*/ 108 w 874"/>
                <a:gd name="T17" fmla="*/ 229 h 1635"/>
                <a:gd name="T18" fmla="*/ 137 w 874"/>
                <a:gd name="T19" fmla="*/ 232 h 1635"/>
                <a:gd name="T20" fmla="*/ 165 w 874"/>
                <a:gd name="T21" fmla="*/ 239 h 1635"/>
                <a:gd name="T22" fmla="*/ 196 w 874"/>
                <a:gd name="T23" fmla="*/ 246 h 1635"/>
                <a:gd name="T24" fmla="*/ 226 w 874"/>
                <a:gd name="T25" fmla="*/ 253 h 1635"/>
                <a:gd name="T26" fmla="*/ 260 w 874"/>
                <a:gd name="T27" fmla="*/ 265 h 1635"/>
                <a:gd name="T28" fmla="*/ 295 w 874"/>
                <a:gd name="T29" fmla="*/ 277 h 1635"/>
                <a:gd name="T30" fmla="*/ 328 w 874"/>
                <a:gd name="T31" fmla="*/ 293 h 1635"/>
                <a:gd name="T32" fmla="*/ 363 w 874"/>
                <a:gd name="T33" fmla="*/ 312 h 1635"/>
                <a:gd name="T34" fmla="*/ 397 w 874"/>
                <a:gd name="T35" fmla="*/ 336 h 1635"/>
                <a:gd name="T36" fmla="*/ 430 w 874"/>
                <a:gd name="T37" fmla="*/ 362 h 1635"/>
                <a:gd name="T38" fmla="*/ 460 w 874"/>
                <a:gd name="T39" fmla="*/ 392 h 1635"/>
                <a:gd name="T40" fmla="*/ 486 w 874"/>
                <a:gd name="T41" fmla="*/ 418 h 1635"/>
                <a:gd name="T42" fmla="*/ 510 w 874"/>
                <a:gd name="T43" fmla="*/ 444 h 1635"/>
                <a:gd name="T44" fmla="*/ 531 w 874"/>
                <a:gd name="T45" fmla="*/ 470 h 1635"/>
                <a:gd name="T46" fmla="*/ 550 w 874"/>
                <a:gd name="T47" fmla="*/ 496 h 1635"/>
                <a:gd name="T48" fmla="*/ 567 w 874"/>
                <a:gd name="T49" fmla="*/ 525 h 1635"/>
                <a:gd name="T50" fmla="*/ 581 w 874"/>
                <a:gd name="T51" fmla="*/ 553 h 1635"/>
                <a:gd name="T52" fmla="*/ 595 w 874"/>
                <a:gd name="T53" fmla="*/ 581 h 1635"/>
                <a:gd name="T54" fmla="*/ 607 w 874"/>
                <a:gd name="T55" fmla="*/ 610 h 1635"/>
                <a:gd name="T56" fmla="*/ 616 w 874"/>
                <a:gd name="T57" fmla="*/ 638 h 1635"/>
                <a:gd name="T58" fmla="*/ 623 w 874"/>
                <a:gd name="T59" fmla="*/ 664 h 1635"/>
                <a:gd name="T60" fmla="*/ 628 w 874"/>
                <a:gd name="T61" fmla="*/ 693 h 1635"/>
                <a:gd name="T62" fmla="*/ 635 w 874"/>
                <a:gd name="T63" fmla="*/ 721 h 1635"/>
                <a:gd name="T64" fmla="*/ 640 w 874"/>
                <a:gd name="T65" fmla="*/ 744 h 1635"/>
                <a:gd name="T66" fmla="*/ 642 w 874"/>
                <a:gd name="T67" fmla="*/ 770 h 1635"/>
                <a:gd name="T68" fmla="*/ 647 w 874"/>
                <a:gd name="T69" fmla="*/ 811 h 1635"/>
                <a:gd name="T70" fmla="*/ 647 w 874"/>
                <a:gd name="T71" fmla="*/ 837 h 1635"/>
                <a:gd name="T72" fmla="*/ 645 w 874"/>
                <a:gd name="T73" fmla="*/ 872 h 1635"/>
                <a:gd name="T74" fmla="*/ 635 w 874"/>
                <a:gd name="T75" fmla="*/ 912 h 1635"/>
                <a:gd name="T76" fmla="*/ 630 w 874"/>
                <a:gd name="T77" fmla="*/ 938 h 1635"/>
                <a:gd name="T78" fmla="*/ 623 w 874"/>
                <a:gd name="T79" fmla="*/ 967 h 1635"/>
                <a:gd name="T80" fmla="*/ 616 w 874"/>
                <a:gd name="T81" fmla="*/ 997 h 1635"/>
                <a:gd name="T82" fmla="*/ 604 w 874"/>
                <a:gd name="T83" fmla="*/ 1026 h 1635"/>
                <a:gd name="T84" fmla="*/ 593 w 874"/>
                <a:gd name="T85" fmla="*/ 1059 h 1635"/>
                <a:gd name="T86" fmla="*/ 578 w 874"/>
                <a:gd name="T87" fmla="*/ 1092 h 1635"/>
                <a:gd name="T88" fmla="*/ 562 w 874"/>
                <a:gd name="T89" fmla="*/ 1123 h 1635"/>
                <a:gd name="T90" fmla="*/ 543 w 874"/>
                <a:gd name="T91" fmla="*/ 1153 h 1635"/>
                <a:gd name="T92" fmla="*/ 519 w 874"/>
                <a:gd name="T93" fmla="*/ 1184 h 1635"/>
                <a:gd name="T94" fmla="*/ 496 w 874"/>
                <a:gd name="T95" fmla="*/ 1215 h 1635"/>
                <a:gd name="T96" fmla="*/ 472 w 874"/>
                <a:gd name="T97" fmla="*/ 1236 h 1635"/>
                <a:gd name="T98" fmla="*/ 453 w 874"/>
                <a:gd name="T99" fmla="*/ 1253 h 1635"/>
                <a:gd name="T100" fmla="*/ 423 w 874"/>
                <a:gd name="T101" fmla="*/ 1279 h 1635"/>
                <a:gd name="T102" fmla="*/ 380 w 874"/>
                <a:gd name="T103" fmla="*/ 1309 h 1635"/>
                <a:gd name="T104" fmla="*/ 347 w 874"/>
                <a:gd name="T105" fmla="*/ 1330 h 1635"/>
                <a:gd name="T106" fmla="*/ 319 w 874"/>
                <a:gd name="T107" fmla="*/ 1345 h 1635"/>
                <a:gd name="T108" fmla="*/ 283 w 874"/>
                <a:gd name="T109" fmla="*/ 1361 h 1635"/>
                <a:gd name="T110" fmla="*/ 248 w 874"/>
                <a:gd name="T111" fmla="*/ 1373 h 1635"/>
                <a:gd name="T112" fmla="*/ 205 w 874"/>
                <a:gd name="T113" fmla="*/ 1385 h 1635"/>
                <a:gd name="T114" fmla="*/ 163 w 874"/>
                <a:gd name="T115" fmla="*/ 1397 h 1635"/>
                <a:gd name="T116" fmla="*/ 113 w 874"/>
                <a:gd name="T117" fmla="*/ 1404 h 1635"/>
                <a:gd name="T118" fmla="*/ 63 w 874"/>
                <a:gd name="T119" fmla="*/ 1408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4"/>
                <a:gd name="T181" fmla="*/ 0 h 1635"/>
                <a:gd name="T182" fmla="*/ 874 w 874"/>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4" h="1635">
                  <a:moveTo>
                    <a:pt x="52" y="1411"/>
                  </a:moveTo>
                  <a:lnTo>
                    <a:pt x="56" y="1635"/>
                  </a:lnTo>
                  <a:lnTo>
                    <a:pt x="115" y="1631"/>
                  </a:lnTo>
                  <a:lnTo>
                    <a:pt x="158" y="1534"/>
                  </a:lnTo>
                  <a:lnTo>
                    <a:pt x="311" y="1491"/>
                  </a:lnTo>
                  <a:lnTo>
                    <a:pt x="441" y="1543"/>
                  </a:lnTo>
                  <a:lnTo>
                    <a:pt x="505" y="1503"/>
                  </a:lnTo>
                  <a:lnTo>
                    <a:pt x="519" y="1378"/>
                  </a:lnTo>
                  <a:lnTo>
                    <a:pt x="614" y="1283"/>
                  </a:lnTo>
                  <a:lnTo>
                    <a:pt x="734" y="1279"/>
                  </a:lnTo>
                  <a:lnTo>
                    <a:pt x="789" y="1196"/>
                  </a:lnTo>
                  <a:lnTo>
                    <a:pt x="732" y="1059"/>
                  </a:lnTo>
                  <a:lnTo>
                    <a:pt x="775" y="926"/>
                  </a:lnTo>
                  <a:lnTo>
                    <a:pt x="869" y="860"/>
                  </a:lnTo>
                  <a:lnTo>
                    <a:pt x="874" y="768"/>
                  </a:lnTo>
                  <a:lnTo>
                    <a:pt x="770" y="716"/>
                  </a:lnTo>
                  <a:lnTo>
                    <a:pt x="727" y="565"/>
                  </a:lnTo>
                  <a:lnTo>
                    <a:pt x="779" y="428"/>
                  </a:lnTo>
                  <a:lnTo>
                    <a:pt x="746" y="374"/>
                  </a:lnTo>
                  <a:lnTo>
                    <a:pt x="614" y="355"/>
                  </a:lnTo>
                  <a:lnTo>
                    <a:pt x="526" y="272"/>
                  </a:lnTo>
                  <a:lnTo>
                    <a:pt x="519" y="137"/>
                  </a:lnTo>
                  <a:lnTo>
                    <a:pt x="446" y="92"/>
                  </a:lnTo>
                  <a:lnTo>
                    <a:pt x="321" y="147"/>
                  </a:lnTo>
                  <a:lnTo>
                    <a:pt x="163" y="102"/>
                  </a:lnTo>
                  <a:lnTo>
                    <a:pt x="146" y="3"/>
                  </a:lnTo>
                  <a:lnTo>
                    <a:pt x="49" y="0"/>
                  </a:lnTo>
                  <a:lnTo>
                    <a:pt x="0" y="104"/>
                  </a:lnTo>
                  <a:lnTo>
                    <a:pt x="56" y="227"/>
                  </a:lnTo>
                  <a:lnTo>
                    <a:pt x="59" y="227"/>
                  </a:lnTo>
                  <a:lnTo>
                    <a:pt x="66" y="227"/>
                  </a:lnTo>
                  <a:lnTo>
                    <a:pt x="71" y="227"/>
                  </a:lnTo>
                  <a:lnTo>
                    <a:pt x="80" y="227"/>
                  </a:lnTo>
                  <a:lnTo>
                    <a:pt x="87" y="227"/>
                  </a:lnTo>
                  <a:lnTo>
                    <a:pt x="97" y="229"/>
                  </a:lnTo>
                  <a:lnTo>
                    <a:pt x="108" y="229"/>
                  </a:lnTo>
                  <a:lnTo>
                    <a:pt x="118" y="229"/>
                  </a:lnTo>
                  <a:lnTo>
                    <a:pt x="125" y="229"/>
                  </a:lnTo>
                  <a:lnTo>
                    <a:pt x="132" y="232"/>
                  </a:lnTo>
                  <a:lnTo>
                    <a:pt x="137" y="232"/>
                  </a:lnTo>
                  <a:lnTo>
                    <a:pt x="144" y="234"/>
                  </a:lnTo>
                  <a:lnTo>
                    <a:pt x="151" y="234"/>
                  </a:lnTo>
                  <a:lnTo>
                    <a:pt x="158" y="236"/>
                  </a:lnTo>
                  <a:lnTo>
                    <a:pt x="165" y="239"/>
                  </a:lnTo>
                  <a:lnTo>
                    <a:pt x="172" y="241"/>
                  </a:lnTo>
                  <a:lnTo>
                    <a:pt x="179" y="241"/>
                  </a:lnTo>
                  <a:lnTo>
                    <a:pt x="186" y="244"/>
                  </a:lnTo>
                  <a:lnTo>
                    <a:pt x="196" y="246"/>
                  </a:lnTo>
                  <a:lnTo>
                    <a:pt x="203" y="248"/>
                  </a:lnTo>
                  <a:lnTo>
                    <a:pt x="210" y="248"/>
                  </a:lnTo>
                  <a:lnTo>
                    <a:pt x="219" y="251"/>
                  </a:lnTo>
                  <a:lnTo>
                    <a:pt x="226" y="253"/>
                  </a:lnTo>
                  <a:lnTo>
                    <a:pt x="236" y="255"/>
                  </a:lnTo>
                  <a:lnTo>
                    <a:pt x="243" y="258"/>
                  </a:lnTo>
                  <a:lnTo>
                    <a:pt x="252" y="262"/>
                  </a:lnTo>
                  <a:lnTo>
                    <a:pt x="260" y="265"/>
                  </a:lnTo>
                  <a:lnTo>
                    <a:pt x="269" y="270"/>
                  </a:lnTo>
                  <a:lnTo>
                    <a:pt x="276" y="272"/>
                  </a:lnTo>
                  <a:lnTo>
                    <a:pt x="286" y="274"/>
                  </a:lnTo>
                  <a:lnTo>
                    <a:pt x="295" y="277"/>
                  </a:lnTo>
                  <a:lnTo>
                    <a:pt x="302" y="281"/>
                  </a:lnTo>
                  <a:lnTo>
                    <a:pt x="311" y="286"/>
                  </a:lnTo>
                  <a:lnTo>
                    <a:pt x="321" y="288"/>
                  </a:lnTo>
                  <a:lnTo>
                    <a:pt x="328" y="293"/>
                  </a:lnTo>
                  <a:lnTo>
                    <a:pt x="340" y="300"/>
                  </a:lnTo>
                  <a:lnTo>
                    <a:pt x="347" y="303"/>
                  </a:lnTo>
                  <a:lnTo>
                    <a:pt x="356" y="307"/>
                  </a:lnTo>
                  <a:lnTo>
                    <a:pt x="363" y="312"/>
                  </a:lnTo>
                  <a:lnTo>
                    <a:pt x="373" y="319"/>
                  </a:lnTo>
                  <a:lnTo>
                    <a:pt x="380" y="322"/>
                  </a:lnTo>
                  <a:lnTo>
                    <a:pt x="389" y="329"/>
                  </a:lnTo>
                  <a:lnTo>
                    <a:pt x="397" y="336"/>
                  </a:lnTo>
                  <a:lnTo>
                    <a:pt x="406" y="343"/>
                  </a:lnTo>
                  <a:lnTo>
                    <a:pt x="413" y="348"/>
                  </a:lnTo>
                  <a:lnTo>
                    <a:pt x="423" y="355"/>
                  </a:lnTo>
                  <a:lnTo>
                    <a:pt x="430" y="362"/>
                  </a:lnTo>
                  <a:lnTo>
                    <a:pt x="437" y="369"/>
                  </a:lnTo>
                  <a:lnTo>
                    <a:pt x="444" y="376"/>
                  </a:lnTo>
                  <a:lnTo>
                    <a:pt x="453" y="383"/>
                  </a:lnTo>
                  <a:lnTo>
                    <a:pt x="460" y="392"/>
                  </a:lnTo>
                  <a:lnTo>
                    <a:pt x="470" y="400"/>
                  </a:lnTo>
                  <a:lnTo>
                    <a:pt x="475" y="407"/>
                  </a:lnTo>
                  <a:lnTo>
                    <a:pt x="482" y="411"/>
                  </a:lnTo>
                  <a:lnTo>
                    <a:pt x="486" y="418"/>
                  </a:lnTo>
                  <a:lnTo>
                    <a:pt x="493" y="423"/>
                  </a:lnTo>
                  <a:lnTo>
                    <a:pt x="500" y="430"/>
                  </a:lnTo>
                  <a:lnTo>
                    <a:pt x="505" y="437"/>
                  </a:lnTo>
                  <a:lnTo>
                    <a:pt x="510" y="444"/>
                  </a:lnTo>
                  <a:lnTo>
                    <a:pt x="517" y="449"/>
                  </a:lnTo>
                  <a:lnTo>
                    <a:pt x="522" y="456"/>
                  </a:lnTo>
                  <a:lnTo>
                    <a:pt x="526" y="463"/>
                  </a:lnTo>
                  <a:lnTo>
                    <a:pt x="531" y="470"/>
                  </a:lnTo>
                  <a:lnTo>
                    <a:pt x="536" y="477"/>
                  </a:lnTo>
                  <a:lnTo>
                    <a:pt x="541" y="485"/>
                  </a:lnTo>
                  <a:lnTo>
                    <a:pt x="545" y="489"/>
                  </a:lnTo>
                  <a:lnTo>
                    <a:pt x="550" y="496"/>
                  </a:lnTo>
                  <a:lnTo>
                    <a:pt x="555" y="503"/>
                  </a:lnTo>
                  <a:lnTo>
                    <a:pt x="560" y="511"/>
                  </a:lnTo>
                  <a:lnTo>
                    <a:pt x="564" y="518"/>
                  </a:lnTo>
                  <a:lnTo>
                    <a:pt x="567" y="525"/>
                  </a:lnTo>
                  <a:lnTo>
                    <a:pt x="571" y="532"/>
                  </a:lnTo>
                  <a:lnTo>
                    <a:pt x="576" y="539"/>
                  </a:lnTo>
                  <a:lnTo>
                    <a:pt x="578" y="546"/>
                  </a:lnTo>
                  <a:lnTo>
                    <a:pt x="581" y="553"/>
                  </a:lnTo>
                  <a:lnTo>
                    <a:pt x="586" y="560"/>
                  </a:lnTo>
                  <a:lnTo>
                    <a:pt x="588" y="567"/>
                  </a:lnTo>
                  <a:lnTo>
                    <a:pt x="593" y="574"/>
                  </a:lnTo>
                  <a:lnTo>
                    <a:pt x="595" y="581"/>
                  </a:lnTo>
                  <a:lnTo>
                    <a:pt x="600" y="589"/>
                  </a:lnTo>
                  <a:lnTo>
                    <a:pt x="600" y="596"/>
                  </a:lnTo>
                  <a:lnTo>
                    <a:pt x="604" y="603"/>
                  </a:lnTo>
                  <a:lnTo>
                    <a:pt x="607" y="610"/>
                  </a:lnTo>
                  <a:lnTo>
                    <a:pt x="609" y="617"/>
                  </a:lnTo>
                  <a:lnTo>
                    <a:pt x="612" y="624"/>
                  </a:lnTo>
                  <a:lnTo>
                    <a:pt x="614" y="631"/>
                  </a:lnTo>
                  <a:lnTo>
                    <a:pt x="616" y="638"/>
                  </a:lnTo>
                  <a:lnTo>
                    <a:pt x="619" y="645"/>
                  </a:lnTo>
                  <a:lnTo>
                    <a:pt x="619" y="652"/>
                  </a:lnTo>
                  <a:lnTo>
                    <a:pt x="621" y="659"/>
                  </a:lnTo>
                  <a:lnTo>
                    <a:pt x="623" y="664"/>
                  </a:lnTo>
                  <a:lnTo>
                    <a:pt x="626" y="674"/>
                  </a:lnTo>
                  <a:lnTo>
                    <a:pt x="628" y="681"/>
                  </a:lnTo>
                  <a:lnTo>
                    <a:pt x="628" y="685"/>
                  </a:lnTo>
                  <a:lnTo>
                    <a:pt x="628" y="693"/>
                  </a:lnTo>
                  <a:lnTo>
                    <a:pt x="630" y="700"/>
                  </a:lnTo>
                  <a:lnTo>
                    <a:pt x="633" y="707"/>
                  </a:lnTo>
                  <a:lnTo>
                    <a:pt x="633" y="714"/>
                  </a:lnTo>
                  <a:lnTo>
                    <a:pt x="635" y="721"/>
                  </a:lnTo>
                  <a:lnTo>
                    <a:pt x="638" y="728"/>
                  </a:lnTo>
                  <a:lnTo>
                    <a:pt x="638" y="733"/>
                  </a:lnTo>
                  <a:lnTo>
                    <a:pt x="638" y="740"/>
                  </a:lnTo>
                  <a:lnTo>
                    <a:pt x="640" y="744"/>
                  </a:lnTo>
                  <a:lnTo>
                    <a:pt x="640" y="752"/>
                  </a:lnTo>
                  <a:lnTo>
                    <a:pt x="640" y="759"/>
                  </a:lnTo>
                  <a:lnTo>
                    <a:pt x="642" y="763"/>
                  </a:lnTo>
                  <a:lnTo>
                    <a:pt x="642" y="770"/>
                  </a:lnTo>
                  <a:lnTo>
                    <a:pt x="645" y="778"/>
                  </a:lnTo>
                  <a:lnTo>
                    <a:pt x="645" y="787"/>
                  </a:lnTo>
                  <a:lnTo>
                    <a:pt x="647" y="801"/>
                  </a:lnTo>
                  <a:lnTo>
                    <a:pt x="647" y="811"/>
                  </a:lnTo>
                  <a:lnTo>
                    <a:pt x="647" y="822"/>
                  </a:lnTo>
                  <a:lnTo>
                    <a:pt x="647" y="827"/>
                  </a:lnTo>
                  <a:lnTo>
                    <a:pt x="647" y="832"/>
                  </a:lnTo>
                  <a:lnTo>
                    <a:pt x="647" y="837"/>
                  </a:lnTo>
                  <a:lnTo>
                    <a:pt x="647" y="846"/>
                  </a:lnTo>
                  <a:lnTo>
                    <a:pt x="647" y="853"/>
                  </a:lnTo>
                  <a:lnTo>
                    <a:pt x="645" y="863"/>
                  </a:lnTo>
                  <a:lnTo>
                    <a:pt x="645" y="872"/>
                  </a:lnTo>
                  <a:lnTo>
                    <a:pt x="642" y="884"/>
                  </a:lnTo>
                  <a:lnTo>
                    <a:pt x="640" y="893"/>
                  </a:lnTo>
                  <a:lnTo>
                    <a:pt x="638" y="905"/>
                  </a:lnTo>
                  <a:lnTo>
                    <a:pt x="635" y="912"/>
                  </a:lnTo>
                  <a:lnTo>
                    <a:pt x="635" y="919"/>
                  </a:lnTo>
                  <a:lnTo>
                    <a:pt x="633" y="926"/>
                  </a:lnTo>
                  <a:lnTo>
                    <a:pt x="633" y="931"/>
                  </a:lnTo>
                  <a:lnTo>
                    <a:pt x="630" y="938"/>
                  </a:lnTo>
                  <a:lnTo>
                    <a:pt x="630" y="945"/>
                  </a:lnTo>
                  <a:lnTo>
                    <a:pt x="628" y="952"/>
                  </a:lnTo>
                  <a:lnTo>
                    <a:pt x="628" y="960"/>
                  </a:lnTo>
                  <a:lnTo>
                    <a:pt x="623" y="967"/>
                  </a:lnTo>
                  <a:lnTo>
                    <a:pt x="623" y="976"/>
                  </a:lnTo>
                  <a:lnTo>
                    <a:pt x="621" y="983"/>
                  </a:lnTo>
                  <a:lnTo>
                    <a:pt x="621" y="990"/>
                  </a:lnTo>
                  <a:lnTo>
                    <a:pt x="616" y="997"/>
                  </a:lnTo>
                  <a:lnTo>
                    <a:pt x="614" y="1004"/>
                  </a:lnTo>
                  <a:lnTo>
                    <a:pt x="612" y="1012"/>
                  </a:lnTo>
                  <a:lnTo>
                    <a:pt x="609" y="1021"/>
                  </a:lnTo>
                  <a:lnTo>
                    <a:pt x="604" y="1026"/>
                  </a:lnTo>
                  <a:lnTo>
                    <a:pt x="604" y="1035"/>
                  </a:lnTo>
                  <a:lnTo>
                    <a:pt x="600" y="1042"/>
                  </a:lnTo>
                  <a:lnTo>
                    <a:pt x="597" y="1052"/>
                  </a:lnTo>
                  <a:lnTo>
                    <a:pt x="593" y="1059"/>
                  </a:lnTo>
                  <a:lnTo>
                    <a:pt x="590" y="1068"/>
                  </a:lnTo>
                  <a:lnTo>
                    <a:pt x="586" y="1073"/>
                  </a:lnTo>
                  <a:lnTo>
                    <a:pt x="583" y="1082"/>
                  </a:lnTo>
                  <a:lnTo>
                    <a:pt x="578" y="1092"/>
                  </a:lnTo>
                  <a:lnTo>
                    <a:pt x="576" y="1099"/>
                  </a:lnTo>
                  <a:lnTo>
                    <a:pt x="571" y="1106"/>
                  </a:lnTo>
                  <a:lnTo>
                    <a:pt x="567" y="1115"/>
                  </a:lnTo>
                  <a:lnTo>
                    <a:pt x="562" y="1123"/>
                  </a:lnTo>
                  <a:lnTo>
                    <a:pt x="557" y="1130"/>
                  </a:lnTo>
                  <a:lnTo>
                    <a:pt x="552" y="1139"/>
                  </a:lnTo>
                  <a:lnTo>
                    <a:pt x="548" y="1146"/>
                  </a:lnTo>
                  <a:lnTo>
                    <a:pt x="543" y="1153"/>
                  </a:lnTo>
                  <a:lnTo>
                    <a:pt x="536" y="1163"/>
                  </a:lnTo>
                  <a:lnTo>
                    <a:pt x="531" y="1170"/>
                  </a:lnTo>
                  <a:lnTo>
                    <a:pt x="526" y="1177"/>
                  </a:lnTo>
                  <a:lnTo>
                    <a:pt x="519" y="1184"/>
                  </a:lnTo>
                  <a:lnTo>
                    <a:pt x="515" y="1193"/>
                  </a:lnTo>
                  <a:lnTo>
                    <a:pt x="508" y="1198"/>
                  </a:lnTo>
                  <a:lnTo>
                    <a:pt x="503" y="1208"/>
                  </a:lnTo>
                  <a:lnTo>
                    <a:pt x="496" y="1215"/>
                  </a:lnTo>
                  <a:lnTo>
                    <a:pt x="489" y="1219"/>
                  </a:lnTo>
                  <a:lnTo>
                    <a:pt x="482" y="1227"/>
                  </a:lnTo>
                  <a:lnTo>
                    <a:pt x="475" y="1236"/>
                  </a:lnTo>
                  <a:lnTo>
                    <a:pt x="472" y="1236"/>
                  </a:lnTo>
                  <a:lnTo>
                    <a:pt x="467" y="1241"/>
                  </a:lnTo>
                  <a:lnTo>
                    <a:pt x="463" y="1245"/>
                  </a:lnTo>
                  <a:lnTo>
                    <a:pt x="460" y="1248"/>
                  </a:lnTo>
                  <a:lnTo>
                    <a:pt x="453" y="1253"/>
                  </a:lnTo>
                  <a:lnTo>
                    <a:pt x="449" y="1260"/>
                  </a:lnTo>
                  <a:lnTo>
                    <a:pt x="439" y="1264"/>
                  </a:lnTo>
                  <a:lnTo>
                    <a:pt x="432" y="1271"/>
                  </a:lnTo>
                  <a:lnTo>
                    <a:pt x="423" y="1279"/>
                  </a:lnTo>
                  <a:lnTo>
                    <a:pt x="415" y="1288"/>
                  </a:lnTo>
                  <a:lnTo>
                    <a:pt x="404" y="1293"/>
                  </a:lnTo>
                  <a:lnTo>
                    <a:pt x="392" y="1302"/>
                  </a:lnTo>
                  <a:lnTo>
                    <a:pt x="380" y="1309"/>
                  </a:lnTo>
                  <a:lnTo>
                    <a:pt x="368" y="1319"/>
                  </a:lnTo>
                  <a:lnTo>
                    <a:pt x="361" y="1321"/>
                  </a:lnTo>
                  <a:lnTo>
                    <a:pt x="354" y="1326"/>
                  </a:lnTo>
                  <a:lnTo>
                    <a:pt x="347" y="1330"/>
                  </a:lnTo>
                  <a:lnTo>
                    <a:pt x="342" y="1335"/>
                  </a:lnTo>
                  <a:lnTo>
                    <a:pt x="333" y="1338"/>
                  </a:lnTo>
                  <a:lnTo>
                    <a:pt x="326" y="1340"/>
                  </a:lnTo>
                  <a:lnTo>
                    <a:pt x="319" y="1345"/>
                  </a:lnTo>
                  <a:lnTo>
                    <a:pt x="309" y="1349"/>
                  </a:lnTo>
                  <a:lnTo>
                    <a:pt x="300" y="1354"/>
                  </a:lnTo>
                  <a:lnTo>
                    <a:pt x="293" y="1356"/>
                  </a:lnTo>
                  <a:lnTo>
                    <a:pt x="283" y="1361"/>
                  </a:lnTo>
                  <a:lnTo>
                    <a:pt x="274" y="1364"/>
                  </a:lnTo>
                  <a:lnTo>
                    <a:pt x="264" y="1366"/>
                  </a:lnTo>
                  <a:lnTo>
                    <a:pt x="255" y="1371"/>
                  </a:lnTo>
                  <a:lnTo>
                    <a:pt x="248" y="1373"/>
                  </a:lnTo>
                  <a:lnTo>
                    <a:pt x="238" y="1378"/>
                  </a:lnTo>
                  <a:lnTo>
                    <a:pt x="226" y="1380"/>
                  </a:lnTo>
                  <a:lnTo>
                    <a:pt x="217" y="1385"/>
                  </a:lnTo>
                  <a:lnTo>
                    <a:pt x="205" y="1385"/>
                  </a:lnTo>
                  <a:lnTo>
                    <a:pt x="196" y="1390"/>
                  </a:lnTo>
                  <a:lnTo>
                    <a:pt x="184" y="1392"/>
                  </a:lnTo>
                  <a:lnTo>
                    <a:pt x="174" y="1394"/>
                  </a:lnTo>
                  <a:lnTo>
                    <a:pt x="163" y="1397"/>
                  </a:lnTo>
                  <a:lnTo>
                    <a:pt x="151" y="1399"/>
                  </a:lnTo>
                  <a:lnTo>
                    <a:pt x="139" y="1399"/>
                  </a:lnTo>
                  <a:lnTo>
                    <a:pt x="127" y="1401"/>
                  </a:lnTo>
                  <a:lnTo>
                    <a:pt x="113" y="1404"/>
                  </a:lnTo>
                  <a:lnTo>
                    <a:pt x="104" y="1406"/>
                  </a:lnTo>
                  <a:lnTo>
                    <a:pt x="89" y="1406"/>
                  </a:lnTo>
                  <a:lnTo>
                    <a:pt x="78" y="1408"/>
                  </a:lnTo>
                  <a:lnTo>
                    <a:pt x="63" y="1408"/>
                  </a:lnTo>
                  <a:lnTo>
                    <a:pt x="52" y="1411"/>
                  </a:lnTo>
                  <a:close/>
                </a:path>
              </a:pathLst>
            </a:custGeom>
            <a:solidFill>
              <a:srgbClr val="009200"/>
            </a:solidFill>
            <a:ln w="9525">
              <a:noFill/>
              <a:round/>
              <a:headEnd/>
              <a:tailEnd/>
            </a:ln>
          </p:spPr>
          <p:txBody>
            <a:bodyPr/>
            <a:lstStyle/>
            <a:p>
              <a:endParaRPr lang="en-US"/>
            </a:p>
          </p:txBody>
        </p:sp>
        <p:sp>
          <p:nvSpPr>
            <p:cNvPr id="19505" name="Freeform 115"/>
            <p:cNvSpPr>
              <a:spLocks/>
            </p:cNvSpPr>
            <p:nvPr/>
          </p:nvSpPr>
          <p:spPr bwMode="auto">
            <a:xfrm>
              <a:off x="3346" y="260"/>
              <a:ext cx="874" cy="1640"/>
            </a:xfrm>
            <a:custGeom>
              <a:avLst/>
              <a:gdLst>
                <a:gd name="T0" fmla="*/ 560 w 874"/>
                <a:gd name="T1" fmla="*/ 144 h 1640"/>
                <a:gd name="T2" fmla="*/ 154 w 874"/>
                <a:gd name="T3" fmla="*/ 329 h 1640"/>
                <a:gd name="T4" fmla="*/ 2 w 874"/>
                <a:gd name="T5" fmla="*/ 735 h 1640"/>
                <a:gd name="T6" fmla="*/ 0 w 874"/>
                <a:gd name="T7" fmla="*/ 787 h 1640"/>
                <a:gd name="T8" fmla="*/ 0 w 874"/>
                <a:gd name="T9" fmla="*/ 839 h 1640"/>
                <a:gd name="T10" fmla="*/ 0 w 874"/>
                <a:gd name="T11" fmla="*/ 891 h 1640"/>
                <a:gd name="T12" fmla="*/ 260 w 874"/>
                <a:gd name="T13" fmla="*/ 1281 h 1640"/>
                <a:gd name="T14" fmla="*/ 711 w 874"/>
                <a:gd name="T15" fmla="*/ 1534 h 1640"/>
                <a:gd name="T16" fmla="*/ 815 w 874"/>
                <a:gd name="T17" fmla="*/ 1411 h 1640"/>
                <a:gd name="T18" fmla="*/ 773 w 874"/>
                <a:gd name="T19" fmla="*/ 1408 h 1640"/>
                <a:gd name="T20" fmla="*/ 730 w 874"/>
                <a:gd name="T21" fmla="*/ 1401 h 1640"/>
                <a:gd name="T22" fmla="*/ 697 w 874"/>
                <a:gd name="T23" fmla="*/ 1394 h 1640"/>
                <a:gd name="T24" fmla="*/ 657 w 874"/>
                <a:gd name="T25" fmla="*/ 1385 h 1640"/>
                <a:gd name="T26" fmla="*/ 617 w 874"/>
                <a:gd name="T27" fmla="*/ 1373 h 1640"/>
                <a:gd name="T28" fmla="*/ 572 w 874"/>
                <a:gd name="T29" fmla="*/ 1356 h 1640"/>
                <a:gd name="T30" fmla="*/ 529 w 874"/>
                <a:gd name="T31" fmla="*/ 1335 h 1640"/>
                <a:gd name="T32" fmla="*/ 484 w 874"/>
                <a:gd name="T33" fmla="*/ 1309 h 1640"/>
                <a:gd name="T34" fmla="*/ 444 w 874"/>
                <a:gd name="T35" fmla="*/ 1279 h 1640"/>
                <a:gd name="T36" fmla="*/ 406 w 874"/>
                <a:gd name="T37" fmla="*/ 1241 h 1640"/>
                <a:gd name="T38" fmla="*/ 373 w 874"/>
                <a:gd name="T39" fmla="*/ 1210 h 1640"/>
                <a:gd name="T40" fmla="*/ 345 w 874"/>
                <a:gd name="T41" fmla="*/ 1177 h 1640"/>
                <a:gd name="T42" fmla="*/ 321 w 874"/>
                <a:gd name="T43" fmla="*/ 1144 h 1640"/>
                <a:gd name="T44" fmla="*/ 298 w 874"/>
                <a:gd name="T45" fmla="*/ 1108 h 1640"/>
                <a:gd name="T46" fmla="*/ 281 w 874"/>
                <a:gd name="T47" fmla="*/ 1073 h 1640"/>
                <a:gd name="T48" fmla="*/ 267 w 874"/>
                <a:gd name="T49" fmla="*/ 1037 h 1640"/>
                <a:gd name="T50" fmla="*/ 255 w 874"/>
                <a:gd name="T51" fmla="*/ 1002 h 1640"/>
                <a:gd name="T52" fmla="*/ 246 w 874"/>
                <a:gd name="T53" fmla="*/ 967 h 1640"/>
                <a:gd name="T54" fmla="*/ 236 w 874"/>
                <a:gd name="T55" fmla="*/ 934 h 1640"/>
                <a:gd name="T56" fmla="*/ 232 w 874"/>
                <a:gd name="T57" fmla="*/ 900 h 1640"/>
                <a:gd name="T58" fmla="*/ 227 w 874"/>
                <a:gd name="T59" fmla="*/ 856 h 1640"/>
                <a:gd name="T60" fmla="*/ 224 w 874"/>
                <a:gd name="T61" fmla="*/ 806 h 1640"/>
                <a:gd name="T62" fmla="*/ 224 w 874"/>
                <a:gd name="T63" fmla="*/ 770 h 1640"/>
                <a:gd name="T64" fmla="*/ 232 w 874"/>
                <a:gd name="T65" fmla="*/ 721 h 1640"/>
                <a:gd name="T66" fmla="*/ 239 w 874"/>
                <a:gd name="T67" fmla="*/ 685 h 1640"/>
                <a:gd name="T68" fmla="*/ 248 w 874"/>
                <a:gd name="T69" fmla="*/ 652 h 1640"/>
                <a:gd name="T70" fmla="*/ 260 w 874"/>
                <a:gd name="T71" fmla="*/ 615 h 1640"/>
                <a:gd name="T72" fmla="*/ 274 w 874"/>
                <a:gd name="T73" fmla="*/ 572 h 1640"/>
                <a:gd name="T74" fmla="*/ 293 w 874"/>
                <a:gd name="T75" fmla="*/ 534 h 1640"/>
                <a:gd name="T76" fmla="*/ 317 w 874"/>
                <a:gd name="T77" fmla="*/ 494 h 1640"/>
                <a:gd name="T78" fmla="*/ 343 w 874"/>
                <a:gd name="T79" fmla="*/ 459 h 1640"/>
                <a:gd name="T80" fmla="*/ 376 w 874"/>
                <a:gd name="T81" fmla="*/ 423 h 1640"/>
                <a:gd name="T82" fmla="*/ 404 w 874"/>
                <a:gd name="T83" fmla="*/ 397 h 1640"/>
                <a:gd name="T84" fmla="*/ 430 w 874"/>
                <a:gd name="T85" fmla="*/ 369 h 1640"/>
                <a:gd name="T86" fmla="*/ 477 w 874"/>
                <a:gd name="T87" fmla="*/ 333 h 1640"/>
                <a:gd name="T88" fmla="*/ 508 w 874"/>
                <a:gd name="T89" fmla="*/ 314 h 1640"/>
                <a:gd name="T90" fmla="*/ 543 w 874"/>
                <a:gd name="T91" fmla="*/ 293 h 1640"/>
                <a:gd name="T92" fmla="*/ 586 w 874"/>
                <a:gd name="T93" fmla="*/ 272 h 1640"/>
                <a:gd name="T94" fmla="*/ 633 w 874"/>
                <a:gd name="T95" fmla="*/ 258 h 1640"/>
                <a:gd name="T96" fmla="*/ 685 w 874"/>
                <a:gd name="T97" fmla="*/ 241 h 1640"/>
                <a:gd name="T98" fmla="*/ 744 w 874"/>
                <a:gd name="T99" fmla="*/ 232 h 1640"/>
                <a:gd name="T100" fmla="*/ 806 w 874"/>
                <a:gd name="T101" fmla="*/ 227 h 16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4"/>
                <a:gd name="T154" fmla="*/ 0 h 1640"/>
                <a:gd name="T155" fmla="*/ 874 w 874"/>
                <a:gd name="T156" fmla="*/ 1640 h 16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4" h="1640">
                  <a:moveTo>
                    <a:pt x="820" y="227"/>
                  </a:moveTo>
                  <a:lnTo>
                    <a:pt x="817" y="0"/>
                  </a:lnTo>
                  <a:lnTo>
                    <a:pt x="742" y="0"/>
                  </a:lnTo>
                  <a:lnTo>
                    <a:pt x="713" y="102"/>
                  </a:lnTo>
                  <a:lnTo>
                    <a:pt x="560" y="144"/>
                  </a:lnTo>
                  <a:lnTo>
                    <a:pt x="458" y="73"/>
                  </a:lnTo>
                  <a:lnTo>
                    <a:pt x="347" y="142"/>
                  </a:lnTo>
                  <a:lnTo>
                    <a:pt x="352" y="258"/>
                  </a:lnTo>
                  <a:lnTo>
                    <a:pt x="269" y="348"/>
                  </a:lnTo>
                  <a:lnTo>
                    <a:pt x="154" y="329"/>
                  </a:lnTo>
                  <a:lnTo>
                    <a:pt x="78" y="456"/>
                  </a:lnTo>
                  <a:lnTo>
                    <a:pt x="144" y="551"/>
                  </a:lnTo>
                  <a:lnTo>
                    <a:pt x="99" y="711"/>
                  </a:lnTo>
                  <a:lnTo>
                    <a:pt x="2" y="728"/>
                  </a:lnTo>
                  <a:lnTo>
                    <a:pt x="2" y="735"/>
                  </a:lnTo>
                  <a:lnTo>
                    <a:pt x="0" y="747"/>
                  </a:lnTo>
                  <a:lnTo>
                    <a:pt x="0" y="756"/>
                  </a:lnTo>
                  <a:lnTo>
                    <a:pt x="0" y="766"/>
                  </a:lnTo>
                  <a:lnTo>
                    <a:pt x="0" y="778"/>
                  </a:lnTo>
                  <a:lnTo>
                    <a:pt x="0" y="787"/>
                  </a:lnTo>
                  <a:lnTo>
                    <a:pt x="0" y="796"/>
                  </a:lnTo>
                  <a:lnTo>
                    <a:pt x="0" y="808"/>
                  </a:lnTo>
                  <a:lnTo>
                    <a:pt x="0" y="818"/>
                  </a:lnTo>
                  <a:lnTo>
                    <a:pt x="0" y="830"/>
                  </a:lnTo>
                  <a:lnTo>
                    <a:pt x="0" y="839"/>
                  </a:lnTo>
                  <a:lnTo>
                    <a:pt x="0" y="848"/>
                  </a:lnTo>
                  <a:lnTo>
                    <a:pt x="0" y="858"/>
                  </a:lnTo>
                  <a:lnTo>
                    <a:pt x="0" y="870"/>
                  </a:lnTo>
                  <a:lnTo>
                    <a:pt x="0" y="879"/>
                  </a:lnTo>
                  <a:lnTo>
                    <a:pt x="0" y="891"/>
                  </a:lnTo>
                  <a:lnTo>
                    <a:pt x="102" y="919"/>
                  </a:lnTo>
                  <a:lnTo>
                    <a:pt x="144" y="1073"/>
                  </a:lnTo>
                  <a:lnTo>
                    <a:pt x="85" y="1191"/>
                  </a:lnTo>
                  <a:lnTo>
                    <a:pt x="118" y="1255"/>
                  </a:lnTo>
                  <a:lnTo>
                    <a:pt x="260" y="1281"/>
                  </a:lnTo>
                  <a:lnTo>
                    <a:pt x="345" y="1364"/>
                  </a:lnTo>
                  <a:lnTo>
                    <a:pt x="357" y="1501"/>
                  </a:lnTo>
                  <a:lnTo>
                    <a:pt x="425" y="1543"/>
                  </a:lnTo>
                  <a:lnTo>
                    <a:pt x="550" y="1489"/>
                  </a:lnTo>
                  <a:lnTo>
                    <a:pt x="711" y="1534"/>
                  </a:lnTo>
                  <a:lnTo>
                    <a:pt x="775" y="1640"/>
                  </a:lnTo>
                  <a:lnTo>
                    <a:pt x="822" y="1635"/>
                  </a:lnTo>
                  <a:lnTo>
                    <a:pt x="874" y="1531"/>
                  </a:lnTo>
                  <a:lnTo>
                    <a:pt x="817" y="1411"/>
                  </a:lnTo>
                  <a:lnTo>
                    <a:pt x="815" y="1411"/>
                  </a:lnTo>
                  <a:lnTo>
                    <a:pt x="806" y="1411"/>
                  </a:lnTo>
                  <a:lnTo>
                    <a:pt x="796" y="1411"/>
                  </a:lnTo>
                  <a:lnTo>
                    <a:pt x="791" y="1411"/>
                  </a:lnTo>
                  <a:lnTo>
                    <a:pt x="782" y="1408"/>
                  </a:lnTo>
                  <a:lnTo>
                    <a:pt x="773" y="1408"/>
                  </a:lnTo>
                  <a:lnTo>
                    <a:pt x="763" y="1406"/>
                  </a:lnTo>
                  <a:lnTo>
                    <a:pt x="751" y="1404"/>
                  </a:lnTo>
                  <a:lnTo>
                    <a:pt x="744" y="1404"/>
                  </a:lnTo>
                  <a:lnTo>
                    <a:pt x="737" y="1401"/>
                  </a:lnTo>
                  <a:lnTo>
                    <a:pt x="730" y="1401"/>
                  </a:lnTo>
                  <a:lnTo>
                    <a:pt x="725" y="1401"/>
                  </a:lnTo>
                  <a:lnTo>
                    <a:pt x="718" y="1399"/>
                  </a:lnTo>
                  <a:lnTo>
                    <a:pt x="711" y="1397"/>
                  </a:lnTo>
                  <a:lnTo>
                    <a:pt x="702" y="1397"/>
                  </a:lnTo>
                  <a:lnTo>
                    <a:pt x="697" y="1394"/>
                  </a:lnTo>
                  <a:lnTo>
                    <a:pt x="688" y="1392"/>
                  </a:lnTo>
                  <a:lnTo>
                    <a:pt x="680" y="1392"/>
                  </a:lnTo>
                  <a:lnTo>
                    <a:pt x="673" y="1390"/>
                  </a:lnTo>
                  <a:lnTo>
                    <a:pt x="666" y="1387"/>
                  </a:lnTo>
                  <a:lnTo>
                    <a:pt x="657" y="1385"/>
                  </a:lnTo>
                  <a:lnTo>
                    <a:pt x="650" y="1382"/>
                  </a:lnTo>
                  <a:lnTo>
                    <a:pt x="640" y="1380"/>
                  </a:lnTo>
                  <a:lnTo>
                    <a:pt x="633" y="1378"/>
                  </a:lnTo>
                  <a:lnTo>
                    <a:pt x="624" y="1375"/>
                  </a:lnTo>
                  <a:lnTo>
                    <a:pt x="617" y="1373"/>
                  </a:lnTo>
                  <a:lnTo>
                    <a:pt x="607" y="1368"/>
                  </a:lnTo>
                  <a:lnTo>
                    <a:pt x="600" y="1366"/>
                  </a:lnTo>
                  <a:lnTo>
                    <a:pt x="591" y="1361"/>
                  </a:lnTo>
                  <a:lnTo>
                    <a:pt x="581" y="1359"/>
                  </a:lnTo>
                  <a:lnTo>
                    <a:pt x="572" y="1356"/>
                  </a:lnTo>
                  <a:lnTo>
                    <a:pt x="565" y="1352"/>
                  </a:lnTo>
                  <a:lnTo>
                    <a:pt x="555" y="1347"/>
                  </a:lnTo>
                  <a:lnTo>
                    <a:pt x="546" y="1342"/>
                  </a:lnTo>
                  <a:lnTo>
                    <a:pt x="536" y="1338"/>
                  </a:lnTo>
                  <a:lnTo>
                    <a:pt x="529" y="1335"/>
                  </a:lnTo>
                  <a:lnTo>
                    <a:pt x="520" y="1330"/>
                  </a:lnTo>
                  <a:lnTo>
                    <a:pt x="510" y="1326"/>
                  </a:lnTo>
                  <a:lnTo>
                    <a:pt x="503" y="1319"/>
                  </a:lnTo>
                  <a:lnTo>
                    <a:pt x="494" y="1314"/>
                  </a:lnTo>
                  <a:lnTo>
                    <a:pt x="484" y="1309"/>
                  </a:lnTo>
                  <a:lnTo>
                    <a:pt x="477" y="1302"/>
                  </a:lnTo>
                  <a:lnTo>
                    <a:pt x="468" y="1297"/>
                  </a:lnTo>
                  <a:lnTo>
                    <a:pt x="461" y="1290"/>
                  </a:lnTo>
                  <a:lnTo>
                    <a:pt x="451" y="1286"/>
                  </a:lnTo>
                  <a:lnTo>
                    <a:pt x="444" y="1279"/>
                  </a:lnTo>
                  <a:lnTo>
                    <a:pt x="435" y="1271"/>
                  </a:lnTo>
                  <a:lnTo>
                    <a:pt x="430" y="1264"/>
                  </a:lnTo>
                  <a:lnTo>
                    <a:pt x="421" y="1257"/>
                  </a:lnTo>
                  <a:lnTo>
                    <a:pt x="413" y="1250"/>
                  </a:lnTo>
                  <a:lnTo>
                    <a:pt x="406" y="1241"/>
                  </a:lnTo>
                  <a:lnTo>
                    <a:pt x="399" y="1236"/>
                  </a:lnTo>
                  <a:lnTo>
                    <a:pt x="392" y="1229"/>
                  </a:lnTo>
                  <a:lnTo>
                    <a:pt x="387" y="1222"/>
                  </a:lnTo>
                  <a:lnTo>
                    <a:pt x="380" y="1215"/>
                  </a:lnTo>
                  <a:lnTo>
                    <a:pt x="373" y="1210"/>
                  </a:lnTo>
                  <a:lnTo>
                    <a:pt x="366" y="1203"/>
                  </a:lnTo>
                  <a:lnTo>
                    <a:pt x="361" y="1196"/>
                  </a:lnTo>
                  <a:lnTo>
                    <a:pt x="357" y="1191"/>
                  </a:lnTo>
                  <a:lnTo>
                    <a:pt x="352" y="1184"/>
                  </a:lnTo>
                  <a:lnTo>
                    <a:pt x="345" y="1177"/>
                  </a:lnTo>
                  <a:lnTo>
                    <a:pt x="340" y="1170"/>
                  </a:lnTo>
                  <a:lnTo>
                    <a:pt x="336" y="1165"/>
                  </a:lnTo>
                  <a:lnTo>
                    <a:pt x="331" y="1158"/>
                  </a:lnTo>
                  <a:lnTo>
                    <a:pt x="326" y="1151"/>
                  </a:lnTo>
                  <a:lnTo>
                    <a:pt x="321" y="1144"/>
                  </a:lnTo>
                  <a:lnTo>
                    <a:pt x="317" y="1137"/>
                  </a:lnTo>
                  <a:lnTo>
                    <a:pt x="314" y="1130"/>
                  </a:lnTo>
                  <a:lnTo>
                    <a:pt x="307" y="1123"/>
                  </a:lnTo>
                  <a:lnTo>
                    <a:pt x="302" y="1115"/>
                  </a:lnTo>
                  <a:lnTo>
                    <a:pt x="298" y="1108"/>
                  </a:lnTo>
                  <a:lnTo>
                    <a:pt x="295" y="1101"/>
                  </a:lnTo>
                  <a:lnTo>
                    <a:pt x="293" y="1094"/>
                  </a:lnTo>
                  <a:lnTo>
                    <a:pt x="288" y="1087"/>
                  </a:lnTo>
                  <a:lnTo>
                    <a:pt x="286" y="1080"/>
                  </a:lnTo>
                  <a:lnTo>
                    <a:pt x="281" y="1073"/>
                  </a:lnTo>
                  <a:lnTo>
                    <a:pt x="279" y="1066"/>
                  </a:lnTo>
                  <a:lnTo>
                    <a:pt x="274" y="1059"/>
                  </a:lnTo>
                  <a:lnTo>
                    <a:pt x="272" y="1052"/>
                  </a:lnTo>
                  <a:lnTo>
                    <a:pt x="269" y="1045"/>
                  </a:lnTo>
                  <a:lnTo>
                    <a:pt x="267" y="1037"/>
                  </a:lnTo>
                  <a:lnTo>
                    <a:pt x="265" y="1030"/>
                  </a:lnTo>
                  <a:lnTo>
                    <a:pt x="262" y="1023"/>
                  </a:lnTo>
                  <a:lnTo>
                    <a:pt x="260" y="1019"/>
                  </a:lnTo>
                  <a:lnTo>
                    <a:pt x="258" y="1009"/>
                  </a:lnTo>
                  <a:lnTo>
                    <a:pt x="255" y="1002"/>
                  </a:lnTo>
                  <a:lnTo>
                    <a:pt x="253" y="995"/>
                  </a:lnTo>
                  <a:lnTo>
                    <a:pt x="250" y="988"/>
                  </a:lnTo>
                  <a:lnTo>
                    <a:pt x="248" y="981"/>
                  </a:lnTo>
                  <a:lnTo>
                    <a:pt x="248" y="974"/>
                  </a:lnTo>
                  <a:lnTo>
                    <a:pt x="246" y="967"/>
                  </a:lnTo>
                  <a:lnTo>
                    <a:pt x="243" y="960"/>
                  </a:lnTo>
                  <a:lnTo>
                    <a:pt x="241" y="952"/>
                  </a:lnTo>
                  <a:lnTo>
                    <a:pt x="241" y="948"/>
                  </a:lnTo>
                  <a:lnTo>
                    <a:pt x="239" y="941"/>
                  </a:lnTo>
                  <a:lnTo>
                    <a:pt x="236" y="934"/>
                  </a:lnTo>
                  <a:lnTo>
                    <a:pt x="236" y="926"/>
                  </a:lnTo>
                  <a:lnTo>
                    <a:pt x="234" y="919"/>
                  </a:lnTo>
                  <a:lnTo>
                    <a:pt x="234" y="912"/>
                  </a:lnTo>
                  <a:lnTo>
                    <a:pt x="234" y="908"/>
                  </a:lnTo>
                  <a:lnTo>
                    <a:pt x="232" y="900"/>
                  </a:lnTo>
                  <a:lnTo>
                    <a:pt x="229" y="893"/>
                  </a:lnTo>
                  <a:lnTo>
                    <a:pt x="229" y="886"/>
                  </a:lnTo>
                  <a:lnTo>
                    <a:pt x="229" y="879"/>
                  </a:lnTo>
                  <a:lnTo>
                    <a:pt x="227" y="867"/>
                  </a:lnTo>
                  <a:lnTo>
                    <a:pt x="227" y="856"/>
                  </a:lnTo>
                  <a:lnTo>
                    <a:pt x="224" y="844"/>
                  </a:lnTo>
                  <a:lnTo>
                    <a:pt x="224" y="832"/>
                  </a:lnTo>
                  <a:lnTo>
                    <a:pt x="224" y="822"/>
                  </a:lnTo>
                  <a:lnTo>
                    <a:pt x="224" y="813"/>
                  </a:lnTo>
                  <a:lnTo>
                    <a:pt x="224" y="806"/>
                  </a:lnTo>
                  <a:lnTo>
                    <a:pt x="224" y="801"/>
                  </a:lnTo>
                  <a:lnTo>
                    <a:pt x="224" y="794"/>
                  </a:lnTo>
                  <a:lnTo>
                    <a:pt x="224" y="787"/>
                  </a:lnTo>
                  <a:lnTo>
                    <a:pt x="224" y="780"/>
                  </a:lnTo>
                  <a:lnTo>
                    <a:pt x="224" y="770"/>
                  </a:lnTo>
                  <a:lnTo>
                    <a:pt x="227" y="761"/>
                  </a:lnTo>
                  <a:lnTo>
                    <a:pt x="229" y="752"/>
                  </a:lnTo>
                  <a:lnTo>
                    <a:pt x="229" y="737"/>
                  </a:lnTo>
                  <a:lnTo>
                    <a:pt x="232" y="728"/>
                  </a:lnTo>
                  <a:lnTo>
                    <a:pt x="232" y="721"/>
                  </a:lnTo>
                  <a:lnTo>
                    <a:pt x="234" y="714"/>
                  </a:lnTo>
                  <a:lnTo>
                    <a:pt x="234" y="707"/>
                  </a:lnTo>
                  <a:lnTo>
                    <a:pt x="236" y="702"/>
                  </a:lnTo>
                  <a:lnTo>
                    <a:pt x="236" y="693"/>
                  </a:lnTo>
                  <a:lnTo>
                    <a:pt x="239" y="685"/>
                  </a:lnTo>
                  <a:lnTo>
                    <a:pt x="241" y="681"/>
                  </a:lnTo>
                  <a:lnTo>
                    <a:pt x="243" y="674"/>
                  </a:lnTo>
                  <a:lnTo>
                    <a:pt x="243" y="664"/>
                  </a:lnTo>
                  <a:lnTo>
                    <a:pt x="246" y="659"/>
                  </a:lnTo>
                  <a:lnTo>
                    <a:pt x="248" y="652"/>
                  </a:lnTo>
                  <a:lnTo>
                    <a:pt x="250" y="645"/>
                  </a:lnTo>
                  <a:lnTo>
                    <a:pt x="253" y="636"/>
                  </a:lnTo>
                  <a:lnTo>
                    <a:pt x="255" y="629"/>
                  </a:lnTo>
                  <a:lnTo>
                    <a:pt x="258" y="619"/>
                  </a:lnTo>
                  <a:lnTo>
                    <a:pt x="260" y="615"/>
                  </a:lnTo>
                  <a:lnTo>
                    <a:pt x="262" y="605"/>
                  </a:lnTo>
                  <a:lnTo>
                    <a:pt x="265" y="598"/>
                  </a:lnTo>
                  <a:lnTo>
                    <a:pt x="269" y="589"/>
                  </a:lnTo>
                  <a:lnTo>
                    <a:pt x="272" y="581"/>
                  </a:lnTo>
                  <a:lnTo>
                    <a:pt x="274" y="572"/>
                  </a:lnTo>
                  <a:lnTo>
                    <a:pt x="279" y="565"/>
                  </a:lnTo>
                  <a:lnTo>
                    <a:pt x="281" y="558"/>
                  </a:lnTo>
                  <a:lnTo>
                    <a:pt x="286" y="551"/>
                  </a:lnTo>
                  <a:lnTo>
                    <a:pt x="288" y="541"/>
                  </a:lnTo>
                  <a:lnTo>
                    <a:pt x="293" y="534"/>
                  </a:lnTo>
                  <a:lnTo>
                    <a:pt x="298" y="527"/>
                  </a:lnTo>
                  <a:lnTo>
                    <a:pt x="302" y="520"/>
                  </a:lnTo>
                  <a:lnTo>
                    <a:pt x="307" y="511"/>
                  </a:lnTo>
                  <a:lnTo>
                    <a:pt x="312" y="503"/>
                  </a:lnTo>
                  <a:lnTo>
                    <a:pt x="317" y="494"/>
                  </a:lnTo>
                  <a:lnTo>
                    <a:pt x="321" y="489"/>
                  </a:lnTo>
                  <a:lnTo>
                    <a:pt x="326" y="480"/>
                  </a:lnTo>
                  <a:lnTo>
                    <a:pt x="331" y="473"/>
                  </a:lnTo>
                  <a:lnTo>
                    <a:pt x="338" y="466"/>
                  </a:lnTo>
                  <a:lnTo>
                    <a:pt x="343" y="459"/>
                  </a:lnTo>
                  <a:lnTo>
                    <a:pt x="350" y="449"/>
                  </a:lnTo>
                  <a:lnTo>
                    <a:pt x="354" y="444"/>
                  </a:lnTo>
                  <a:lnTo>
                    <a:pt x="361" y="437"/>
                  </a:lnTo>
                  <a:lnTo>
                    <a:pt x="369" y="430"/>
                  </a:lnTo>
                  <a:lnTo>
                    <a:pt x="376" y="423"/>
                  </a:lnTo>
                  <a:lnTo>
                    <a:pt x="383" y="416"/>
                  </a:lnTo>
                  <a:lnTo>
                    <a:pt x="390" y="409"/>
                  </a:lnTo>
                  <a:lnTo>
                    <a:pt x="397" y="404"/>
                  </a:lnTo>
                  <a:lnTo>
                    <a:pt x="399" y="402"/>
                  </a:lnTo>
                  <a:lnTo>
                    <a:pt x="404" y="397"/>
                  </a:lnTo>
                  <a:lnTo>
                    <a:pt x="406" y="392"/>
                  </a:lnTo>
                  <a:lnTo>
                    <a:pt x="411" y="388"/>
                  </a:lnTo>
                  <a:lnTo>
                    <a:pt x="416" y="381"/>
                  </a:lnTo>
                  <a:lnTo>
                    <a:pt x="423" y="376"/>
                  </a:lnTo>
                  <a:lnTo>
                    <a:pt x="430" y="369"/>
                  </a:lnTo>
                  <a:lnTo>
                    <a:pt x="437" y="364"/>
                  </a:lnTo>
                  <a:lnTo>
                    <a:pt x="447" y="355"/>
                  </a:lnTo>
                  <a:lnTo>
                    <a:pt x="456" y="348"/>
                  </a:lnTo>
                  <a:lnTo>
                    <a:pt x="465" y="340"/>
                  </a:lnTo>
                  <a:lnTo>
                    <a:pt x="477" y="333"/>
                  </a:lnTo>
                  <a:lnTo>
                    <a:pt x="482" y="329"/>
                  </a:lnTo>
                  <a:lnTo>
                    <a:pt x="489" y="324"/>
                  </a:lnTo>
                  <a:lnTo>
                    <a:pt x="496" y="322"/>
                  </a:lnTo>
                  <a:lnTo>
                    <a:pt x="503" y="319"/>
                  </a:lnTo>
                  <a:lnTo>
                    <a:pt x="508" y="314"/>
                  </a:lnTo>
                  <a:lnTo>
                    <a:pt x="515" y="310"/>
                  </a:lnTo>
                  <a:lnTo>
                    <a:pt x="522" y="305"/>
                  </a:lnTo>
                  <a:lnTo>
                    <a:pt x="529" y="300"/>
                  </a:lnTo>
                  <a:lnTo>
                    <a:pt x="536" y="298"/>
                  </a:lnTo>
                  <a:lnTo>
                    <a:pt x="543" y="293"/>
                  </a:lnTo>
                  <a:lnTo>
                    <a:pt x="553" y="288"/>
                  </a:lnTo>
                  <a:lnTo>
                    <a:pt x="560" y="286"/>
                  </a:lnTo>
                  <a:lnTo>
                    <a:pt x="569" y="281"/>
                  </a:lnTo>
                  <a:lnTo>
                    <a:pt x="576" y="277"/>
                  </a:lnTo>
                  <a:lnTo>
                    <a:pt x="586" y="272"/>
                  </a:lnTo>
                  <a:lnTo>
                    <a:pt x="595" y="270"/>
                  </a:lnTo>
                  <a:lnTo>
                    <a:pt x="602" y="267"/>
                  </a:lnTo>
                  <a:lnTo>
                    <a:pt x="614" y="262"/>
                  </a:lnTo>
                  <a:lnTo>
                    <a:pt x="624" y="260"/>
                  </a:lnTo>
                  <a:lnTo>
                    <a:pt x="633" y="258"/>
                  </a:lnTo>
                  <a:lnTo>
                    <a:pt x="643" y="253"/>
                  </a:lnTo>
                  <a:lnTo>
                    <a:pt x="652" y="251"/>
                  </a:lnTo>
                  <a:lnTo>
                    <a:pt x="664" y="248"/>
                  </a:lnTo>
                  <a:lnTo>
                    <a:pt x="673" y="246"/>
                  </a:lnTo>
                  <a:lnTo>
                    <a:pt x="685" y="241"/>
                  </a:lnTo>
                  <a:lnTo>
                    <a:pt x="697" y="239"/>
                  </a:lnTo>
                  <a:lnTo>
                    <a:pt x="706" y="236"/>
                  </a:lnTo>
                  <a:lnTo>
                    <a:pt x="721" y="236"/>
                  </a:lnTo>
                  <a:lnTo>
                    <a:pt x="730" y="232"/>
                  </a:lnTo>
                  <a:lnTo>
                    <a:pt x="744" y="232"/>
                  </a:lnTo>
                  <a:lnTo>
                    <a:pt x="754" y="229"/>
                  </a:lnTo>
                  <a:lnTo>
                    <a:pt x="768" y="229"/>
                  </a:lnTo>
                  <a:lnTo>
                    <a:pt x="780" y="227"/>
                  </a:lnTo>
                  <a:lnTo>
                    <a:pt x="791" y="227"/>
                  </a:lnTo>
                  <a:lnTo>
                    <a:pt x="806" y="227"/>
                  </a:lnTo>
                  <a:lnTo>
                    <a:pt x="820" y="227"/>
                  </a:lnTo>
                  <a:close/>
                </a:path>
              </a:pathLst>
            </a:custGeom>
            <a:solidFill>
              <a:srgbClr val="009200"/>
            </a:solidFill>
            <a:ln w="9525">
              <a:noFill/>
              <a:round/>
              <a:headEnd/>
              <a:tailEnd/>
            </a:ln>
          </p:spPr>
          <p:txBody>
            <a:bodyPr/>
            <a:lstStyle/>
            <a:p>
              <a:endParaRPr lang="en-US"/>
            </a:p>
          </p:txBody>
        </p:sp>
      </p:grpSp>
      <p:sp>
        <p:nvSpPr>
          <p:cNvPr id="334973" name="AutoShape 125"/>
          <p:cNvSpPr>
            <a:spLocks noChangeArrowheads="1"/>
          </p:cNvSpPr>
          <p:nvPr/>
        </p:nvSpPr>
        <p:spPr bwMode="auto">
          <a:xfrm>
            <a:off x="1847850" y="2760663"/>
            <a:ext cx="958850" cy="508000"/>
          </a:xfrm>
          <a:prstGeom prst="leftRightArrow">
            <a:avLst>
              <a:gd name="adj1" fmla="val 50000"/>
              <a:gd name="adj2" fmla="val 46130"/>
            </a:avLst>
          </a:prstGeom>
          <a:gradFill rotWithShape="1">
            <a:gsLst>
              <a:gs pos="0">
                <a:srgbClr val="33CC33"/>
              </a:gs>
              <a:gs pos="50000">
                <a:srgbClr val="99FF99"/>
              </a:gs>
              <a:gs pos="100000">
                <a:srgbClr val="33CC33"/>
              </a:gs>
            </a:gsLst>
            <a:lin ang="0" scaled="1"/>
          </a:gradFill>
          <a:ln w="9525" algn="ctr">
            <a:noFill/>
            <a:miter lim="800000"/>
            <a:headEnd/>
            <a:tailEnd/>
          </a:ln>
        </p:spPr>
        <p:txBody>
          <a:bodyPr wrap="none" anchor="ctr"/>
          <a:lstStyle/>
          <a:p>
            <a:endParaRPr lang="ko-KR" altLang="en-US">
              <a:latin typeface="Myriad Pro"/>
              <a:ea typeface="굴림" pitchFamily="50" charset="-127"/>
            </a:endParaRPr>
          </a:p>
        </p:txBody>
      </p:sp>
      <p:sp>
        <p:nvSpPr>
          <p:cNvPr id="334974" name="Line 126"/>
          <p:cNvSpPr>
            <a:spLocks noChangeShapeType="1"/>
          </p:cNvSpPr>
          <p:nvPr/>
        </p:nvSpPr>
        <p:spPr bwMode="auto">
          <a:xfrm flipH="1">
            <a:off x="1871663" y="3017838"/>
            <a:ext cx="890587" cy="0"/>
          </a:xfrm>
          <a:prstGeom prst="line">
            <a:avLst/>
          </a:prstGeom>
          <a:noFill/>
          <a:ln w="76200">
            <a:solidFill>
              <a:srgbClr val="00FF00"/>
            </a:solidFill>
            <a:prstDash val="sysDot"/>
            <a:round/>
            <a:headEnd/>
            <a:tailEnd/>
          </a:ln>
        </p:spPr>
        <p:txBody>
          <a:bodyPr/>
          <a:lstStyle/>
          <a:p>
            <a:endParaRPr lang="en-US"/>
          </a:p>
        </p:txBody>
      </p:sp>
      <p:sp>
        <p:nvSpPr>
          <p:cNvPr id="334975" name="Text Box 127"/>
          <p:cNvSpPr txBox="1">
            <a:spLocks noChangeArrowheads="1"/>
          </p:cNvSpPr>
          <p:nvPr/>
        </p:nvSpPr>
        <p:spPr bwMode="auto">
          <a:xfrm>
            <a:off x="2076450" y="2830513"/>
            <a:ext cx="466725" cy="368300"/>
          </a:xfrm>
          <a:prstGeom prst="rect">
            <a:avLst/>
          </a:prstGeom>
          <a:noFill/>
          <a:ln w="9525" algn="ctr">
            <a:noFill/>
            <a:miter lim="800000"/>
            <a:headEnd/>
            <a:tailEnd/>
          </a:ln>
          <a:effectLst>
            <a:outerShdw dist="17961" dir="2700000" algn="ctr" rotWithShape="0">
              <a:srgbClr val="808080">
                <a:alpha val="50000"/>
              </a:srgbClr>
            </a:outerShdw>
          </a:effectLst>
        </p:spPr>
        <p:txBody>
          <a:bodyPr wrap="none">
            <a:spAutoFit/>
          </a:bodyPr>
          <a:lstStyle/>
          <a:p>
            <a:pPr>
              <a:defRPr/>
            </a:pPr>
            <a:r>
              <a:rPr lang="en-US" sz="1800" dirty="0">
                <a:solidFill>
                  <a:srgbClr val="F7990D"/>
                </a:solidFill>
                <a:latin typeface="Myriad Pro"/>
                <a:ea typeface="굴림" pitchFamily="50" charset="-127"/>
                <a:cs typeface="Arial" pitchFamily="34" charset="0"/>
              </a:rPr>
              <a:t>FT</a:t>
            </a:r>
          </a:p>
        </p:txBody>
      </p:sp>
      <p:sp>
        <p:nvSpPr>
          <p:cNvPr id="334976" name="Freeform 128"/>
          <p:cNvSpPr>
            <a:spLocks/>
          </p:cNvSpPr>
          <p:nvPr/>
        </p:nvSpPr>
        <p:spPr bwMode="auto">
          <a:xfrm>
            <a:off x="1743075" y="1971675"/>
            <a:ext cx="1176338" cy="723900"/>
          </a:xfrm>
          <a:custGeom>
            <a:avLst/>
            <a:gdLst>
              <a:gd name="T0" fmla="*/ 2147483647 w 837"/>
              <a:gd name="T1" fmla="*/ 2147483647 h 456"/>
              <a:gd name="T2" fmla="*/ 2147483647 w 837"/>
              <a:gd name="T3" fmla="*/ 0 h 456"/>
              <a:gd name="T4" fmla="*/ 0 w 837"/>
              <a:gd name="T5" fmla="*/ 0 h 456"/>
              <a:gd name="T6" fmla="*/ 2147483647 w 837"/>
              <a:gd name="T7" fmla="*/ 2147483647 h 456"/>
              <a:gd name="T8" fmla="*/ 0 60000 65536"/>
              <a:gd name="T9" fmla="*/ 0 60000 65536"/>
              <a:gd name="T10" fmla="*/ 0 60000 65536"/>
              <a:gd name="T11" fmla="*/ 0 60000 65536"/>
              <a:gd name="T12" fmla="*/ 0 w 837"/>
              <a:gd name="T13" fmla="*/ 0 h 456"/>
              <a:gd name="T14" fmla="*/ 837 w 837"/>
              <a:gd name="T15" fmla="*/ 456 h 456"/>
            </a:gdLst>
            <a:ahLst/>
            <a:cxnLst>
              <a:cxn ang="T8">
                <a:pos x="T0" y="T1"/>
              </a:cxn>
              <a:cxn ang="T9">
                <a:pos x="T2" y="T3"/>
              </a:cxn>
              <a:cxn ang="T10">
                <a:pos x="T4" y="T5"/>
              </a:cxn>
              <a:cxn ang="T11">
                <a:pos x="T6" y="T7"/>
              </a:cxn>
            </a:cxnLst>
            <a:rect l="T12" t="T13" r="T14" b="T15"/>
            <a:pathLst>
              <a:path w="837" h="456">
                <a:moveTo>
                  <a:pt x="3" y="456"/>
                </a:moveTo>
                <a:lnTo>
                  <a:pt x="837" y="0"/>
                </a:lnTo>
                <a:lnTo>
                  <a:pt x="0" y="0"/>
                </a:lnTo>
                <a:lnTo>
                  <a:pt x="3" y="456"/>
                </a:lnTo>
                <a:close/>
              </a:path>
            </a:pathLst>
          </a:custGeom>
          <a:gradFill rotWithShape="1">
            <a:gsLst>
              <a:gs pos="0">
                <a:srgbClr val="00FF00">
                  <a:alpha val="0"/>
                </a:srgbClr>
              </a:gs>
              <a:gs pos="100000">
                <a:srgbClr val="00FF00"/>
              </a:gs>
            </a:gsLst>
            <a:lin ang="5400000" scaled="1"/>
          </a:gradFill>
          <a:ln w="9525">
            <a:noFill/>
            <a:round/>
            <a:headEnd/>
            <a:tailEnd/>
          </a:ln>
        </p:spPr>
        <p:txBody>
          <a:bodyPr/>
          <a:lstStyle/>
          <a:p>
            <a:endParaRPr lang="en-US"/>
          </a:p>
        </p:txBody>
      </p:sp>
      <p:sp>
        <p:nvSpPr>
          <p:cNvPr id="334977" name="Freeform 129"/>
          <p:cNvSpPr>
            <a:spLocks/>
          </p:cNvSpPr>
          <p:nvPr/>
        </p:nvSpPr>
        <p:spPr bwMode="auto">
          <a:xfrm flipH="1">
            <a:off x="1743075" y="1971675"/>
            <a:ext cx="1176338" cy="723900"/>
          </a:xfrm>
          <a:custGeom>
            <a:avLst/>
            <a:gdLst>
              <a:gd name="T0" fmla="*/ 2147483647 w 837"/>
              <a:gd name="T1" fmla="*/ 2147483647 h 456"/>
              <a:gd name="T2" fmla="*/ 2147483647 w 837"/>
              <a:gd name="T3" fmla="*/ 0 h 456"/>
              <a:gd name="T4" fmla="*/ 0 w 837"/>
              <a:gd name="T5" fmla="*/ 0 h 456"/>
              <a:gd name="T6" fmla="*/ 2147483647 w 837"/>
              <a:gd name="T7" fmla="*/ 2147483647 h 456"/>
              <a:gd name="T8" fmla="*/ 0 60000 65536"/>
              <a:gd name="T9" fmla="*/ 0 60000 65536"/>
              <a:gd name="T10" fmla="*/ 0 60000 65536"/>
              <a:gd name="T11" fmla="*/ 0 60000 65536"/>
              <a:gd name="T12" fmla="*/ 0 w 837"/>
              <a:gd name="T13" fmla="*/ 0 h 456"/>
              <a:gd name="T14" fmla="*/ 837 w 837"/>
              <a:gd name="T15" fmla="*/ 456 h 456"/>
            </a:gdLst>
            <a:ahLst/>
            <a:cxnLst>
              <a:cxn ang="T8">
                <a:pos x="T0" y="T1"/>
              </a:cxn>
              <a:cxn ang="T9">
                <a:pos x="T2" y="T3"/>
              </a:cxn>
              <a:cxn ang="T10">
                <a:pos x="T4" y="T5"/>
              </a:cxn>
              <a:cxn ang="T11">
                <a:pos x="T6" y="T7"/>
              </a:cxn>
            </a:cxnLst>
            <a:rect l="T12" t="T13" r="T14" b="T15"/>
            <a:pathLst>
              <a:path w="837" h="456">
                <a:moveTo>
                  <a:pt x="3" y="456"/>
                </a:moveTo>
                <a:lnTo>
                  <a:pt x="837" y="0"/>
                </a:lnTo>
                <a:lnTo>
                  <a:pt x="0" y="0"/>
                </a:lnTo>
                <a:lnTo>
                  <a:pt x="3" y="456"/>
                </a:lnTo>
                <a:close/>
              </a:path>
            </a:pathLst>
          </a:custGeom>
          <a:gradFill rotWithShape="1">
            <a:gsLst>
              <a:gs pos="0">
                <a:srgbClr val="00FF00">
                  <a:alpha val="0"/>
                </a:srgbClr>
              </a:gs>
              <a:gs pos="100000">
                <a:srgbClr val="00FF00"/>
              </a:gs>
            </a:gsLst>
            <a:lin ang="5400000" scaled="1"/>
          </a:gradFill>
          <a:ln w="9525">
            <a:noFill/>
            <a:round/>
            <a:headEnd/>
            <a:tailEnd/>
          </a:ln>
        </p:spPr>
        <p:txBody>
          <a:bodyPr/>
          <a:lstStyle/>
          <a:p>
            <a:endParaRPr lang="en-US"/>
          </a:p>
        </p:txBody>
      </p:sp>
      <p:sp>
        <p:nvSpPr>
          <p:cNvPr id="19492" name="Freeform 130"/>
          <p:cNvSpPr>
            <a:spLocks/>
          </p:cNvSpPr>
          <p:nvPr/>
        </p:nvSpPr>
        <p:spPr bwMode="auto">
          <a:xfrm>
            <a:off x="390525" y="3759200"/>
            <a:ext cx="1765300" cy="857250"/>
          </a:xfrm>
          <a:custGeom>
            <a:avLst/>
            <a:gdLst>
              <a:gd name="T0" fmla="*/ 2147483647 w 1112"/>
              <a:gd name="T1" fmla="*/ 2147483647 h 532"/>
              <a:gd name="T2" fmla="*/ 2147483647 w 1112"/>
              <a:gd name="T3" fmla="*/ 0 h 532"/>
              <a:gd name="T4" fmla="*/ 0 w 1112"/>
              <a:gd name="T5" fmla="*/ 0 h 532"/>
              <a:gd name="T6" fmla="*/ 2147483647 w 1112"/>
              <a:gd name="T7" fmla="*/ 2147483647 h 532"/>
              <a:gd name="T8" fmla="*/ 0 60000 65536"/>
              <a:gd name="T9" fmla="*/ 0 60000 65536"/>
              <a:gd name="T10" fmla="*/ 0 60000 65536"/>
              <a:gd name="T11" fmla="*/ 0 60000 65536"/>
              <a:gd name="T12" fmla="*/ 0 w 1112"/>
              <a:gd name="T13" fmla="*/ 0 h 532"/>
              <a:gd name="T14" fmla="*/ 1112 w 1112"/>
              <a:gd name="T15" fmla="*/ 532 h 532"/>
            </a:gdLst>
            <a:ahLst/>
            <a:cxnLst>
              <a:cxn ang="T8">
                <a:pos x="T0" y="T1"/>
              </a:cxn>
              <a:cxn ang="T9">
                <a:pos x="T2" y="T3"/>
              </a:cxn>
              <a:cxn ang="T10">
                <a:pos x="T4" y="T5"/>
              </a:cxn>
              <a:cxn ang="T11">
                <a:pos x="T6" y="T7"/>
              </a:cxn>
            </a:cxnLst>
            <a:rect l="T12" t="T13" r="T14" b="T15"/>
            <a:pathLst>
              <a:path w="1112" h="532">
                <a:moveTo>
                  <a:pt x="540" y="532"/>
                </a:moveTo>
                <a:lnTo>
                  <a:pt x="1112" y="0"/>
                </a:lnTo>
                <a:lnTo>
                  <a:pt x="0" y="0"/>
                </a:lnTo>
                <a:lnTo>
                  <a:pt x="540" y="532"/>
                </a:lnTo>
                <a:close/>
              </a:path>
            </a:pathLst>
          </a:custGeom>
          <a:gradFill rotWithShape="1">
            <a:gsLst>
              <a:gs pos="0">
                <a:srgbClr val="99CCFF">
                  <a:alpha val="0"/>
                </a:srgbClr>
              </a:gs>
              <a:gs pos="100000">
                <a:srgbClr val="99CCFF"/>
              </a:gs>
            </a:gsLst>
            <a:lin ang="5400000" scaled="1"/>
          </a:gradFill>
          <a:ln w="9525">
            <a:noFill/>
            <a:round/>
            <a:headEnd/>
            <a:tailEnd/>
          </a:ln>
        </p:spPr>
        <p:txBody>
          <a:bodyPr/>
          <a:lstStyle/>
          <a:p>
            <a:endParaRPr lang="en-US"/>
          </a:p>
        </p:txBody>
      </p:sp>
      <p:sp>
        <p:nvSpPr>
          <p:cNvPr id="19493" name="Freeform 131"/>
          <p:cNvSpPr>
            <a:spLocks/>
          </p:cNvSpPr>
          <p:nvPr/>
        </p:nvSpPr>
        <p:spPr bwMode="auto">
          <a:xfrm>
            <a:off x="2613025" y="3759200"/>
            <a:ext cx="1765300" cy="857250"/>
          </a:xfrm>
          <a:custGeom>
            <a:avLst/>
            <a:gdLst>
              <a:gd name="T0" fmla="*/ 2147483647 w 1112"/>
              <a:gd name="T1" fmla="*/ 2147483647 h 532"/>
              <a:gd name="T2" fmla="*/ 2147483647 w 1112"/>
              <a:gd name="T3" fmla="*/ 0 h 532"/>
              <a:gd name="T4" fmla="*/ 0 w 1112"/>
              <a:gd name="T5" fmla="*/ 0 h 532"/>
              <a:gd name="T6" fmla="*/ 2147483647 w 1112"/>
              <a:gd name="T7" fmla="*/ 2147483647 h 532"/>
              <a:gd name="T8" fmla="*/ 0 60000 65536"/>
              <a:gd name="T9" fmla="*/ 0 60000 65536"/>
              <a:gd name="T10" fmla="*/ 0 60000 65536"/>
              <a:gd name="T11" fmla="*/ 0 60000 65536"/>
              <a:gd name="T12" fmla="*/ 0 w 1112"/>
              <a:gd name="T13" fmla="*/ 0 h 532"/>
              <a:gd name="T14" fmla="*/ 1112 w 1112"/>
              <a:gd name="T15" fmla="*/ 532 h 532"/>
            </a:gdLst>
            <a:ahLst/>
            <a:cxnLst>
              <a:cxn ang="T8">
                <a:pos x="T0" y="T1"/>
              </a:cxn>
              <a:cxn ang="T9">
                <a:pos x="T2" y="T3"/>
              </a:cxn>
              <a:cxn ang="T10">
                <a:pos x="T4" y="T5"/>
              </a:cxn>
              <a:cxn ang="T11">
                <a:pos x="T6" y="T7"/>
              </a:cxn>
            </a:cxnLst>
            <a:rect l="T12" t="T13" r="T14" b="T15"/>
            <a:pathLst>
              <a:path w="1112" h="532">
                <a:moveTo>
                  <a:pt x="540" y="532"/>
                </a:moveTo>
                <a:lnTo>
                  <a:pt x="1112" y="0"/>
                </a:lnTo>
                <a:lnTo>
                  <a:pt x="0" y="0"/>
                </a:lnTo>
                <a:lnTo>
                  <a:pt x="540" y="532"/>
                </a:lnTo>
                <a:close/>
              </a:path>
            </a:pathLst>
          </a:custGeom>
          <a:gradFill rotWithShape="1">
            <a:gsLst>
              <a:gs pos="0">
                <a:srgbClr val="99CCFF">
                  <a:alpha val="0"/>
                </a:srgbClr>
              </a:gs>
              <a:gs pos="100000">
                <a:srgbClr val="99CCFF"/>
              </a:gs>
            </a:gsLst>
            <a:lin ang="5400000" scaled="1"/>
          </a:gradFill>
          <a:ln w="9525">
            <a:noFill/>
            <a:round/>
            <a:headEnd/>
            <a:tailEnd/>
          </a:ln>
        </p:spPr>
        <p:txBody>
          <a:bodyPr/>
          <a:lstStyle/>
          <a:p>
            <a:endParaRPr lang="en-US"/>
          </a:p>
        </p:txBody>
      </p:sp>
      <p:sp>
        <p:nvSpPr>
          <p:cNvPr id="334985" name="Text Box 137"/>
          <p:cNvSpPr txBox="1">
            <a:spLocks noChangeArrowheads="1"/>
          </p:cNvSpPr>
          <p:nvPr/>
        </p:nvSpPr>
        <p:spPr bwMode="auto">
          <a:xfrm>
            <a:off x="1039813" y="2844800"/>
            <a:ext cx="504825" cy="369888"/>
          </a:xfrm>
          <a:prstGeom prst="rect">
            <a:avLst/>
          </a:prstGeom>
          <a:noFill/>
          <a:ln w="9525" algn="ctr">
            <a:noFill/>
            <a:miter lim="800000"/>
            <a:headEnd/>
            <a:tailEnd/>
          </a:ln>
          <a:effectLst>
            <a:outerShdw dist="17961" dir="2700000" algn="ctr" rotWithShape="0">
              <a:srgbClr val="808080">
                <a:alpha val="50000"/>
              </a:srgbClr>
            </a:outerShdw>
          </a:effectLst>
        </p:spPr>
        <p:txBody>
          <a:bodyPr wrap="none">
            <a:spAutoFit/>
          </a:bodyPr>
          <a:lstStyle/>
          <a:p>
            <a:pPr>
              <a:defRPr/>
            </a:pPr>
            <a:r>
              <a:rPr lang="en-US" sz="1800" dirty="0">
                <a:solidFill>
                  <a:srgbClr val="FFC000"/>
                </a:solidFill>
                <a:latin typeface="Myriad Pro"/>
                <a:ea typeface="굴림" pitchFamily="50" charset="-127"/>
                <a:cs typeface="Arial" pitchFamily="34" charset="0"/>
              </a:rPr>
              <a:t>HA</a:t>
            </a:r>
          </a:p>
        </p:txBody>
      </p:sp>
      <p:sp>
        <p:nvSpPr>
          <p:cNvPr id="334986" name="Text Box 138"/>
          <p:cNvSpPr txBox="1">
            <a:spLocks noChangeArrowheads="1"/>
          </p:cNvSpPr>
          <p:nvPr/>
        </p:nvSpPr>
        <p:spPr bwMode="auto">
          <a:xfrm>
            <a:off x="568325" y="2846388"/>
            <a:ext cx="504825" cy="369887"/>
          </a:xfrm>
          <a:prstGeom prst="rect">
            <a:avLst/>
          </a:prstGeom>
          <a:noFill/>
          <a:ln w="9525" algn="ctr">
            <a:noFill/>
            <a:miter lim="800000"/>
            <a:headEnd/>
            <a:tailEnd/>
          </a:ln>
          <a:effectLst>
            <a:outerShdw dist="17961" dir="2700000" algn="ctr" rotWithShape="0">
              <a:srgbClr val="808080">
                <a:alpha val="50000"/>
              </a:srgbClr>
            </a:outerShdw>
          </a:effectLst>
        </p:spPr>
        <p:txBody>
          <a:bodyPr wrap="none">
            <a:spAutoFit/>
          </a:bodyPr>
          <a:lstStyle/>
          <a:p>
            <a:pPr>
              <a:defRPr/>
            </a:pPr>
            <a:r>
              <a:rPr lang="en-US" sz="1800" dirty="0">
                <a:solidFill>
                  <a:srgbClr val="FFC000"/>
                </a:solidFill>
                <a:latin typeface="Myriad Pro"/>
                <a:ea typeface="굴림" pitchFamily="50" charset="-127"/>
                <a:cs typeface="Arial" pitchFamily="34" charset="0"/>
              </a:rPr>
              <a:t>HA</a:t>
            </a:r>
          </a:p>
        </p:txBody>
      </p:sp>
      <p:sp>
        <p:nvSpPr>
          <p:cNvPr id="89" name="AutoShape 32"/>
          <p:cNvSpPr>
            <a:spLocks noChangeArrowheads="1"/>
          </p:cNvSpPr>
          <p:nvPr/>
        </p:nvSpPr>
        <p:spPr bwMode="auto">
          <a:xfrm>
            <a:off x="4714876" y="3429000"/>
            <a:ext cx="4216400" cy="1285884"/>
          </a:xfrm>
          <a:prstGeom prst="roundRect">
            <a:avLst>
              <a:gd name="adj" fmla="val 8718"/>
            </a:avLst>
          </a:prstGeom>
          <a:solidFill>
            <a:schemeClr val="tx2">
              <a:lumMod val="40000"/>
              <a:lumOff val="60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buClr>
                <a:srgbClr val="000000"/>
              </a:buClr>
              <a:buSzPct val="100000"/>
              <a:buFont typeface="Arial" pitchFamily="34" charset="0"/>
              <a:buNone/>
              <a:defRPr/>
            </a:pPr>
            <a:endParaRPr lang="ko-KR" altLang="ko-KR" sz="1800">
              <a:latin typeface="Myriad Pro"/>
              <a:ea typeface="굴림" pitchFamily="50" charset="-127"/>
              <a:cs typeface="+mn-cs"/>
              <a:sym typeface="Arial" pitchFamily="34" charset="0"/>
            </a:endParaRPr>
          </a:p>
        </p:txBody>
      </p:sp>
      <p:sp>
        <p:nvSpPr>
          <p:cNvPr id="19499" name="Rectangle 50"/>
          <p:cNvSpPr>
            <a:spLocks noChangeArrowheads="1"/>
          </p:cNvSpPr>
          <p:nvPr/>
        </p:nvSpPr>
        <p:spPr bwMode="auto">
          <a:xfrm>
            <a:off x="4765675" y="3451225"/>
            <a:ext cx="4113213" cy="1174750"/>
          </a:xfrm>
          <a:prstGeom prst="rect">
            <a:avLst/>
          </a:prstGeom>
          <a:noFill/>
          <a:ln w="9525" algn="ctr">
            <a:noFill/>
            <a:miter lim="800000"/>
            <a:headEnd/>
            <a:tailEnd/>
          </a:ln>
        </p:spPr>
        <p:txBody>
          <a:bodyPr>
            <a:spAutoFit/>
          </a:bodyPr>
          <a:lstStyle/>
          <a:p>
            <a:pPr marL="225425" indent="-225425">
              <a:spcBef>
                <a:spcPct val="40000"/>
              </a:spcBef>
              <a:buClr>
                <a:schemeClr val="folHlink"/>
              </a:buClr>
              <a:buSzPct val="75000"/>
              <a:buFont typeface="Arial" pitchFamily="34" charset="0"/>
              <a:buChar char="•"/>
            </a:pPr>
            <a:r>
              <a:rPr lang="ko-KR" altLang="en-US">
                <a:latin typeface="Myriad Pro"/>
                <a:ea typeface="굴림" pitchFamily="50" charset="-127"/>
                <a:sym typeface="Arial" pitchFamily="34" charset="0"/>
              </a:rPr>
              <a:t>복잡한</a:t>
            </a:r>
            <a:r>
              <a:rPr lang="en-US" altLang="ko-KR">
                <a:latin typeface="Myriad Pro"/>
                <a:ea typeface="굴림" pitchFamily="50" charset="-127"/>
                <a:sym typeface="Arial" pitchFamily="34" charset="0"/>
              </a:rPr>
              <a:t> </a:t>
            </a:r>
            <a:r>
              <a:rPr lang="ko-KR" altLang="en-US">
                <a:latin typeface="Myriad Pro"/>
                <a:ea typeface="굴림" pitchFamily="50" charset="-127"/>
                <a:sym typeface="Arial" pitchFamily="34" charset="0"/>
              </a:rPr>
              <a:t>클러스터링 환경 구성 및 하드웨어 구비 조건 </a:t>
            </a:r>
            <a:r>
              <a:rPr lang="ko-KR" altLang="en-US" u="sng">
                <a:solidFill>
                  <a:srgbClr val="FF3300"/>
                </a:solidFill>
                <a:latin typeface="Myriad Pro"/>
                <a:ea typeface="굴림" pitchFamily="50" charset="-127"/>
                <a:sym typeface="Arial" pitchFamily="34" charset="0"/>
              </a:rPr>
              <a:t>불필요</a:t>
            </a:r>
            <a:endParaRPr lang="en-US" altLang="ko-KR" u="sng">
              <a:solidFill>
                <a:srgbClr val="FF3300"/>
              </a:solidFill>
              <a:latin typeface="Myriad Pro"/>
              <a:ea typeface="굴림" pitchFamily="50" charset="-127"/>
              <a:sym typeface="Arial" pitchFamily="34" charset="0"/>
            </a:endParaRPr>
          </a:p>
          <a:p>
            <a:pPr marL="225425" indent="-225425">
              <a:spcBef>
                <a:spcPct val="40000"/>
              </a:spcBef>
              <a:buClr>
                <a:schemeClr val="folHlink"/>
              </a:buClr>
              <a:buSzPct val="75000"/>
              <a:buFont typeface="Arial" pitchFamily="34" charset="0"/>
              <a:buChar char="•"/>
            </a:pPr>
            <a:r>
              <a:rPr lang="ko-KR" altLang="en-US">
                <a:latin typeface="Myriad Pro"/>
                <a:ea typeface="굴림" pitchFamily="50" charset="-127"/>
                <a:sym typeface="Arial" pitchFamily="34" charset="0"/>
              </a:rPr>
              <a:t>단일 가용 환경 구성 메커니즘으로 모든 </a:t>
            </a:r>
            <a:r>
              <a:rPr lang="en-US" altLang="ko-KR">
                <a:latin typeface="Myriad Pro"/>
                <a:ea typeface="굴림" pitchFamily="50" charset="-127"/>
                <a:sym typeface="Arial" pitchFamily="34" charset="0"/>
              </a:rPr>
              <a:t>Application </a:t>
            </a:r>
            <a:r>
              <a:rPr lang="ko-KR" altLang="en-US">
                <a:latin typeface="Myriad Pro"/>
                <a:ea typeface="굴림" pitchFamily="50" charset="-127"/>
                <a:sym typeface="Arial" pitchFamily="34" charset="0"/>
              </a:rPr>
              <a:t>과 운영체제에 대해 적용</a:t>
            </a:r>
            <a:endParaRPr lang="en-US" altLang="ko-KR">
              <a:latin typeface="Myriad Pro"/>
              <a:ea typeface="굴림" pitchFamily="50" charset="-127"/>
              <a:sym typeface="Arial" pitchFamily="34" charset="0"/>
            </a:endParaRPr>
          </a:p>
        </p:txBody>
      </p:sp>
      <p:sp>
        <p:nvSpPr>
          <p:cNvPr id="91" name="AutoShape 32"/>
          <p:cNvSpPr>
            <a:spLocks noChangeArrowheads="1"/>
          </p:cNvSpPr>
          <p:nvPr/>
        </p:nvSpPr>
        <p:spPr bwMode="auto">
          <a:xfrm>
            <a:off x="4710084" y="1242997"/>
            <a:ext cx="4216400" cy="1828814"/>
          </a:xfrm>
          <a:prstGeom prst="roundRect">
            <a:avLst>
              <a:gd name="adj" fmla="val 8718"/>
            </a:avLst>
          </a:prstGeom>
          <a:solidFill>
            <a:schemeClr val="tx2">
              <a:lumMod val="40000"/>
              <a:lumOff val="60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buClr>
                <a:srgbClr val="000000"/>
              </a:buClr>
              <a:buSzPct val="100000"/>
              <a:buFont typeface="Arial" pitchFamily="34" charset="0"/>
              <a:buNone/>
              <a:defRPr/>
            </a:pPr>
            <a:endParaRPr lang="ko-KR" altLang="ko-KR" sz="1800">
              <a:latin typeface="Myriad Pro"/>
              <a:ea typeface="굴림" pitchFamily="50" charset="-127"/>
              <a:cs typeface="+mn-cs"/>
              <a:sym typeface="Arial" pitchFamily="34" charset="0"/>
            </a:endParaRPr>
          </a:p>
        </p:txBody>
      </p:sp>
      <p:sp>
        <p:nvSpPr>
          <p:cNvPr id="19503" name="Rectangle 52"/>
          <p:cNvSpPr>
            <a:spLocks noChangeArrowheads="1"/>
          </p:cNvSpPr>
          <p:nvPr/>
        </p:nvSpPr>
        <p:spPr bwMode="auto">
          <a:xfrm>
            <a:off x="4748213" y="1304925"/>
            <a:ext cx="3986212" cy="1668463"/>
          </a:xfrm>
          <a:prstGeom prst="rect">
            <a:avLst/>
          </a:prstGeom>
          <a:noFill/>
          <a:ln w="9525">
            <a:noFill/>
            <a:miter lim="800000"/>
            <a:headEnd/>
            <a:tailEnd/>
          </a:ln>
        </p:spPr>
        <p:txBody>
          <a:bodyPr>
            <a:spAutoFit/>
          </a:bodyPr>
          <a:lstStyle/>
          <a:p>
            <a:pPr marL="225425" indent="-225425">
              <a:spcBef>
                <a:spcPct val="40000"/>
              </a:spcBef>
              <a:buClr>
                <a:schemeClr val="folHlink"/>
              </a:buClr>
              <a:buSzPct val="75000"/>
              <a:buFont typeface="Arial" pitchFamily="34" charset="0"/>
              <a:buChar char="•"/>
            </a:pPr>
            <a:r>
              <a:rPr lang="ko-KR" altLang="en-US">
                <a:latin typeface="Myriad Pro"/>
                <a:ea typeface="굴림" pitchFamily="50" charset="-127"/>
                <a:sym typeface="Arial" pitchFamily="34" charset="0"/>
              </a:rPr>
              <a:t>단일 </a:t>
            </a:r>
            <a:r>
              <a:rPr lang="en-US" altLang="ko-KR">
                <a:latin typeface="Myriad Pro"/>
                <a:ea typeface="굴림" pitchFamily="50" charset="-127"/>
                <a:sym typeface="Arial" pitchFamily="34" charset="0"/>
              </a:rPr>
              <a:t>VM</a:t>
            </a:r>
            <a:r>
              <a:rPr lang="ko-KR" altLang="en-US">
                <a:latin typeface="Myriad Pro"/>
                <a:ea typeface="굴림" pitchFamily="50" charset="-127"/>
                <a:sym typeface="Arial" pitchFamily="34" charset="0"/>
              </a:rPr>
              <a:t>에 대한 항등 </a:t>
            </a:r>
            <a:r>
              <a:rPr lang="en-US" altLang="ko-KR">
                <a:latin typeface="Myriad Pro"/>
                <a:ea typeface="굴림" pitchFamily="50" charset="-127"/>
                <a:sym typeface="Arial" pitchFamily="34" charset="0"/>
              </a:rPr>
              <a:t>VM</a:t>
            </a:r>
            <a:r>
              <a:rPr lang="ko-KR" altLang="en-US">
                <a:latin typeface="Myriad Pro"/>
                <a:ea typeface="굴림" pitchFamily="50" charset="-127"/>
                <a:sym typeface="Arial" pitchFamily="34" charset="0"/>
              </a:rPr>
              <a:t>을 물리적으로 다른 통합 서버 위에 구성하여 </a:t>
            </a:r>
            <a:r>
              <a:rPr lang="en-US" altLang="ko-KR">
                <a:latin typeface="Myriad Pro"/>
                <a:ea typeface="굴림" pitchFamily="50" charset="-127"/>
                <a:sym typeface="Arial" pitchFamily="34" charset="0"/>
              </a:rPr>
              <a:t>Lockstep </a:t>
            </a:r>
            <a:r>
              <a:rPr lang="ko-KR" altLang="en-US">
                <a:latin typeface="Myriad Pro"/>
                <a:ea typeface="굴림" pitchFamily="50" charset="-127"/>
                <a:sym typeface="Arial" pitchFamily="34" charset="0"/>
              </a:rPr>
              <a:t>운영</a:t>
            </a:r>
            <a:endParaRPr lang="en-US" altLang="ko-KR">
              <a:latin typeface="Myriad Pro"/>
              <a:ea typeface="굴림" pitchFamily="50" charset="-127"/>
              <a:sym typeface="Arial" pitchFamily="34" charset="0"/>
            </a:endParaRPr>
          </a:p>
          <a:p>
            <a:pPr marL="225425" indent="-225425">
              <a:spcBef>
                <a:spcPct val="40000"/>
              </a:spcBef>
              <a:buClr>
                <a:schemeClr val="folHlink"/>
              </a:buClr>
              <a:buSzPct val="75000"/>
              <a:buFont typeface="Arial" pitchFamily="34" charset="0"/>
              <a:buChar char="•"/>
            </a:pPr>
            <a:r>
              <a:rPr lang="ko-KR" altLang="en-US">
                <a:latin typeface="Myriad Pro"/>
                <a:ea typeface="굴림" pitchFamily="50" charset="-127"/>
                <a:sym typeface="Arial" pitchFamily="34" charset="0"/>
              </a:rPr>
              <a:t>통합 서버의 하드웨어 장애 발생시</a:t>
            </a:r>
            <a:r>
              <a:rPr lang="en-US" altLang="ko-KR">
                <a:latin typeface="Myriad Pro"/>
                <a:ea typeface="굴림" pitchFamily="50" charset="-127"/>
                <a:sym typeface="Arial" pitchFamily="34" charset="0"/>
              </a:rPr>
              <a:t>, </a:t>
            </a:r>
            <a:r>
              <a:rPr lang="ko-KR" altLang="en-US">
                <a:latin typeface="Myriad Pro"/>
                <a:ea typeface="굴림" pitchFamily="50" charset="-127"/>
                <a:sym typeface="Arial" pitchFamily="34" charset="0"/>
              </a:rPr>
              <a:t>모든 가상 머신들에 대해 </a:t>
            </a:r>
            <a:r>
              <a:rPr lang="en-US" altLang="ko-KR">
                <a:solidFill>
                  <a:srgbClr val="FF3300"/>
                </a:solidFill>
                <a:latin typeface="Myriad Pro"/>
                <a:ea typeface="굴림" pitchFamily="50" charset="-127"/>
                <a:sym typeface="Arial" pitchFamily="34" charset="0"/>
              </a:rPr>
              <a:t>Zero</a:t>
            </a:r>
            <a:r>
              <a:rPr lang="en-US" altLang="ko-KR">
                <a:latin typeface="Myriad Pro"/>
                <a:ea typeface="굴림" pitchFamily="50" charset="-127"/>
                <a:sym typeface="Arial" pitchFamily="34" charset="0"/>
              </a:rPr>
              <a:t> downtime </a:t>
            </a:r>
            <a:r>
              <a:rPr lang="ko-KR" altLang="en-US">
                <a:latin typeface="Myriad Pro"/>
                <a:ea typeface="굴림" pitchFamily="50" charset="-127"/>
                <a:sym typeface="Arial" pitchFamily="34" charset="0"/>
              </a:rPr>
              <a:t>및</a:t>
            </a:r>
            <a:r>
              <a:rPr lang="en-US" altLang="ko-KR">
                <a:latin typeface="Myriad Pro"/>
                <a:ea typeface="굴림" pitchFamily="50" charset="-127"/>
                <a:sym typeface="Arial" pitchFamily="34" charset="0"/>
              </a:rPr>
              <a:t> </a:t>
            </a:r>
            <a:r>
              <a:rPr lang="en-US" altLang="ko-KR">
                <a:solidFill>
                  <a:srgbClr val="FF3300"/>
                </a:solidFill>
                <a:latin typeface="Myriad Pro"/>
                <a:ea typeface="굴림" pitchFamily="50" charset="-127"/>
                <a:sym typeface="Arial" pitchFamily="34" charset="0"/>
              </a:rPr>
              <a:t>Zero</a:t>
            </a:r>
            <a:r>
              <a:rPr lang="en-US" altLang="ko-KR">
                <a:latin typeface="Myriad Pro"/>
                <a:ea typeface="굴림" pitchFamily="50" charset="-127"/>
                <a:sym typeface="Arial" pitchFamily="34" charset="0"/>
              </a:rPr>
              <a:t> data loss failover </a:t>
            </a:r>
            <a:r>
              <a:rPr lang="ko-KR" altLang="en-US">
                <a:latin typeface="Myriad Pro"/>
                <a:ea typeface="굴림" pitchFamily="50" charset="-127"/>
                <a:sym typeface="Arial" pitchFamily="34" charset="0"/>
              </a:rPr>
              <a:t>환경 구성</a:t>
            </a:r>
            <a:r>
              <a:rPr lang="en-US" altLang="ko-KR">
                <a:latin typeface="Myriad Pro"/>
                <a:ea typeface="굴림" pitchFamily="50" charset="-127"/>
                <a:sym typeface="Arial"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8"/>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5000" fill="hold"/>
                                        <p:tgtEl>
                                          <p:spTgt spid="19"/>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5000" fill="hold"/>
                                        <p:tgtEl>
                                          <p:spTgt spid="20"/>
                                        </p:tgtEl>
                                        <p:attrNameLst>
                                          <p:attrName>r</p:attrName>
                                        </p:attrNameLst>
                                      </p:cBhvr>
                                    </p:animRot>
                                  </p:childTnLst>
                                </p:cTn>
                              </p:par>
                              <p:par>
                                <p:cTn id="13" presetID="22" presetClass="entr" presetSubtype="8" repeatCount="indefinite" fill="hold" grpId="0" nodeType="withEffect">
                                  <p:stCondLst>
                                    <p:cond delay="500"/>
                                  </p:stCondLst>
                                  <p:endCondLst>
                                    <p:cond evt="onNext" delay="0">
                                      <p:tgtEl>
                                        <p:sldTgt/>
                                      </p:tgtEl>
                                    </p:cond>
                                  </p:endCondLst>
                                  <p:childTnLst>
                                    <p:set>
                                      <p:cBhvr>
                                        <p:cTn id="14" dur="1" fill="hold">
                                          <p:stCondLst>
                                            <p:cond delay="0"/>
                                          </p:stCondLst>
                                        </p:cTn>
                                        <p:tgtEl>
                                          <p:spTgt spid="334974"/>
                                        </p:tgtEl>
                                        <p:attrNameLst>
                                          <p:attrName>style.visibility</p:attrName>
                                        </p:attrNameLst>
                                      </p:cBhvr>
                                      <p:to>
                                        <p:strVal val="visible"/>
                                      </p:to>
                                    </p:set>
                                    <p:animEffect transition="in" filter="wipe(left)">
                                      <p:cBhvr>
                                        <p:cTn id="15" dur="1000"/>
                                        <p:tgtEl>
                                          <p:spTgt spid="33497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334972"/>
                                        </p:tgtEl>
                                        <p:attrNameLst>
                                          <p:attrName>style.visibility</p:attrName>
                                        </p:attrNameLst>
                                      </p:cBhvr>
                                      <p:to>
                                        <p:strVal val="hidden"/>
                                      </p:to>
                                    </p:set>
                                  </p:childTnLst>
                                </p:cTn>
                              </p:par>
                              <p:par>
                                <p:cTn id="23" presetID="10" presetClass="entr" presetSubtype="0" fill="hold" grpId="0" nodeType="withEffect">
                                  <p:stCondLst>
                                    <p:cond delay="200"/>
                                  </p:stCondLst>
                                  <p:childTnLst>
                                    <p:set>
                                      <p:cBhvr>
                                        <p:cTn id="24" dur="1" fill="hold">
                                          <p:stCondLst>
                                            <p:cond delay="0"/>
                                          </p:stCondLst>
                                        </p:cTn>
                                        <p:tgtEl>
                                          <p:spTgt spid="334946"/>
                                        </p:tgtEl>
                                        <p:attrNameLst>
                                          <p:attrName>style.visibility</p:attrName>
                                        </p:attrNameLst>
                                      </p:cBhvr>
                                      <p:to>
                                        <p:strVal val="visible"/>
                                      </p:to>
                                    </p:set>
                                    <p:animEffect transition="in" filter="fade">
                                      <p:cBhvr>
                                        <p:cTn id="25" dur="500"/>
                                        <p:tgtEl>
                                          <p:spTgt spid="334946"/>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334945"/>
                                        </p:tgtEl>
                                        <p:attrNameLst>
                                          <p:attrName>style.visibility</p:attrName>
                                        </p:attrNameLst>
                                      </p:cBhvr>
                                      <p:to>
                                        <p:strVal val="visible"/>
                                      </p:to>
                                    </p:set>
                                    <p:animEffect transition="in" filter="fade">
                                      <p:cBhvr>
                                        <p:cTn id="28" dur="500"/>
                                        <p:tgtEl>
                                          <p:spTgt spid="334945"/>
                                        </p:tgtEl>
                                      </p:cBhvr>
                                    </p:animEffect>
                                  </p:childTnLst>
                                </p:cTn>
                              </p:par>
                              <p:par>
                                <p:cTn id="29" presetID="10" presetClass="exit" presetSubtype="0" fill="hold" grpId="0" nodeType="withEffect">
                                  <p:stCondLst>
                                    <p:cond delay="0"/>
                                  </p:stCondLst>
                                  <p:childTnLst>
                                    <p:animEffect transition="out" filter="fade">
                                      <p:cBhvr>
                                        <p:cTn id="30" dur="1000"/>
                                        <p:tgtEl>
                                          <p:spTgt spid="334976"/>
                                        </p:tgtEl>
                                      </p:cBhvr>
                                    </p:animEffect>
                                    <p:set>
                                      <p:cBhvr>
                                        <p:cTn id="31" dur="1" fill="hold">
                                          <p:stCondLst>
                                            <p:cond delay="999"/>
                                          </p:stCondLst>
                                        </p:cTn>
                                        <p:tgtEl>
                                          <p:spTgt spid="33497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334977"/>
                                        </p:tgtEl>
                                        <p:attrNameLst>
                                          <p:attrName>style.visibility</p:attrName>
                                        </p:attrNameLst>
                                      </p:cBhvr>
                                      <p:to>
                                        <p:strVal val="visible"/>
                                      </p:to>
                                    </p:set>
                                    <p:animEffect transition="in" filter="fade">
                                      <p:cBhvr>
                                        <p:cTn id="34" dur="1000"/>
                                        <p:tgtEl>
                                          <p:spTgt spid="334977"/>
                                        </p:tgtEl>
                                      </p:cBhvr>
                                    </p:animEffect>
                                  </p:childTnLst>
                                </p:cTn>
                              </p:par>
                              <p:par>
                                <p:cTn id="35" presetID="1" presetClass="exit" presetSubtype="0" fill="hold" grpId="1" nodeType="withEffect">
                                  <p:stCondLst>
                                    <p:cond delay="0"/>
                                  </p:stCondLst>
                                  <p:childTnLst>
                                    <p:set>
                                      <p:cBhvr>
                                        <p:cTn id="36" dur="1" fill="hold">
                                          <p:stCondLst>
                                            <p:cond delay="0"/>
                                          </p:stCondLst>
                                        </p:cTn>
                                        <p:tgtEl>
                                          <p:spTgt spid="334974"/>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1000"/>
                                        <p:tgtEl>
                                          <p:spTgt spid="334973"/>
                                        </p:tgtEl>
                                      </p:cBhvr>
                                    </p:animEffect>
                                    <p:set>
                                      <p:cBhvr>
                                        <p:cTn id="39" dur="1" fill="hold">
                                          <p:stCondLst>
                                            <p:cond delay="999"/>
                                          </p:stCondLst>
                                        </p:cTn>
                                        <p:tgtEl>
                                          <p:spTgt spid="334973"/>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1000"/>
                                        <p:tgtEl>
                                          <p:spTgt spid="334975"/>
                                        </p:tgtEl>
                                      </p:cBhvr>
                                    </p:animEffect>
                                    <p:set>
                                      <p:cBhvr>
                                        <p:cTn id="42" dur="1" fill="hold">
                                          <p:stCondLst>
                                            <p:cond delay="999"/>
                                          </p:stCondLst>
                                        </p:cTn>
                                        <p:tgtEl>
                                          <p:spTgt spid="334975"/>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5"/>
                                        </p:tgtEl>
                                      </p:cBhvr>
                                    </p:animEffect>
                                    <p:set>
                                      <p:cBhvr>
                                        <p:cTn id="45" dur="1" fill="hold">
                                          <p:stCondLst>
                                            <p:cond delay="999"/>
                                          </p:stCondLst>
                                        </p:cTn>
                                        <p:tgtEl>
                                          <p:spTgt spid="5"/>
                                        </p:tgtEl>
                                        <p:attrNameLst>
                                          <p:attrName>style.visibility</p:attrName>
                                        </p:attrNameLst>
                                      </p:cBhvr>
                                      <p:to>
                                        <p:strVal val="hidden"/>
                                      </p:to>
                                    </p:set>
                                  </p:childTnLst>
                                </p:cTn>
                              </p:par>
                              <p:par>
                                <p:cTn id="46" presetID="10" presetClass="entr" presetSubtype="0" fill="hold" nodeType="withEffect">
                                  <p:stCondLst>
                                    <p:cond delay="200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nodeType="withEffect">
                                  <p:stCondLst>
                                    <p:cond delay="200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2500"/>
                            </p:stCondLst>
                            <p:childTnLst>
                              <p:par>
                                <p:cTn id="53" presetID="10" presetClass="exit" presetSubtype="0" fill="hold" nodeType="afterEffect">
                                  <p:stCondLst>
                                    <p:cond delay="0"/>
                                  </p:stCondLst>
                                  <p:childTnLst>
                                    <p:animEffect transition="out" filter="fade">
                                      <p:cBhvr>
                                        <p:cTn id="54" dur="1000"/>
                                        <p:tgtEl>
                                          <p:spTgt spid="6"/>
                                        </p:tgtEl>
                                      </p:cBhvr>
                                    </p:animEffect>
                                    <p:set>
                                      <p:cBhvr>
                                        <p:cTn id="55" dur="1" fill="hold">
                                          <p:stCondLst>
                                            <p:cond delay="999"/>
                                          </p:stCondLst>
                                        </p:cTn>
                                        <p:tgtEl>
                                          <p:spTgt spid="6"/>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1000"/>
                                        <p:tgtEl>
                                          <p:spTgt spid="7"/>
                                        </p:tgtEl>
                                      </p:cBhvr>
                                    </p:animEffect>
                                    <p:set>
                                      <p:cBhvr>
                                        <p:cTn id="58" dur="1" fill="hold">
                                          <p:stCondLst>
                                            <p:cond delay="999"/>
                                          </p:stCondLst>
                                        </p:cTn>
                                        <p:tgtEl>
                                          <p:spTgt spid="7"/>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1000"/>
                                        <p:tgtEl>
                                          <p:spTgt spid="334945"/>
                                        </p:tgtEl>
                                      </p:cBhvr>
                                    </p:animEffect>
                                    <p:set>
                                      <p:cBhvr>
                                        <p:cTn id="61" dur="1" fill="hold">
                                          <p:stCondLst>
                                            <p:cond delay="999"/>
                                          </p:stCondLst>
                                        </p:cTn>
                                        <p:tgtEl>
                                          <p:spTgt spid="334945"/>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334946"/>
                                        </p:tgtEl>
                                      </p:cBhvr>
                                    </p:animEffect>
                                    <p:set>
                                      <p:cBhvr>
                                        <p:cTn id="64" dur="1" fill="hold">
                                          <p:stCondLst>
                                            <p:cond delay="999"/>
                                          </p:stCondLst>
                                        </p:cTn>
                                        <p:tgtEl>
                                          <p:spTgt spid="334946"/>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1000"/>
                                        <p:tgtEl>
                                          <p:spTgt spid="334985"/>
                                        </p:tgtEl>
                                      </p:cBhvr>
                                    </p:animEffect>
                                    <p:set>
                                      <p:cBhvr>
                                        <p:cTn id="67" dur="1" fill="hold">
                                          <p:stCondLst>
                                            <p:cond delay="999"/>
                                          </p:stCondLst>
                                        </p:cTn>
                                        <p:tgtEl>
                                          <p:spTgt spid="334985"/>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1000"/>
                                        <p:tgtEl>
                                          <p:spTgt spid="334986"/>
                                        </p:tgtEl>
                                      </p:cBhvr>
                                    </p:animEffect>
                                    <p:set>
                                      <p:cBhvr>
                                        <p:cTn id="70" dur="1" fill="hold">
                                          <p:stCondLst>
                                            <p:cond delay="999"/>
                                          </p:stCondLst>
                                        </p:cTn>
                                        <p:tgtEl>
                                          <p:spTgt spid="3349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945" grpId="0" animBg="1"/>
      <p:bldP spid="334945" grpId="1" animBg="1"/>
      <p:bldP spid="334946" grpId="0" animBg="1"/>
      <p:bldP spid="334946" grpId="1" animBg="1"/>
      <p:bldP spid="334972" grpId="0" animBg="1"/>
      <p:bldP spid="334973" grpId="0" animBg="1"/>
      <p:bldP spid="334974" grpId="0" animBg="1"/>
      <p:bldP spid="334974" grpId="1" animBg="1"/>
      <p:bldP spid="334975" grpId="0"/>
      <p:bldP spid="334976" grpId="0" animBg="1"/>
      <p:bldP spid="334977" grpId="0" animBg="1"/>
      <p:bldP spid="334985" grpId="0"/>
      <p:bldP spid="3349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981075" y="595313"/>
            <a:ext cx="3748088" cy="403225"/>
          </a:xfrm>
        </p:spPr>
        <p:txBody>
          <a:bodyPr/>
          <a:lstStyle/>
          <a:p>
            <a:pPr eaLnBrk="1" hangingPunct="1"/>
            <a:r>
              <a:rPr lang="en-US" altLang="ko-KR" smtClean="0">
                <a:ea typeface="HY울릉도M"/>
                <a:cs typeface="HY울릉도M"/>
              </a:rPr>
              <a:t>VMware Storage VMotion</a:t>
            </a:r>
          </a:p>
        </p:txBody>
      </p:sp>
      <p:sp>
        <p:nvSpPr>
          <p:cNvPr id="20483" name="Rectangle 40"/>
          <p:cNvSpPr>
            <a:spLocks noChangeArrowheads="1"/>
          </p:cNvSpPr>
          <p:nvPr/>
        </p:nvSpPr>
        <p:spPr bwMode="auto">
          <a:xfrm>
            <a:off x="422275" y="990600"/>
            <a:ext cx="8416925" cy="533400"/>
          </a:xfrm>
          <a:prstGeom prst="rect">
            <a:avLst/>
          </a:prstGeom>
          <a:solidFill>
            <a:srgbClr val="FFFFFF"/>
          </a:solidFill>
          <a:ln w="9525">
            <a:noFill/>
            <a:miter lim="800000"/>
            <a:headEnd/>
            <a:tailEnd/>
          </a:ln>
        </p:spPr>
        <p:txBody>
          <a:bodyPr/>
          <a:lstStyle/>
          <a:p>
            <a:pPr>
              <a:lnSpc>
                <a:spcPct val="90000"/>
              </a:lnSpc>
            </a:pPr>
            <a:r>
              <a:rPr lang="ko-KR" altLang="en-US" sz="1800" i="1">
                <a:solidFill>
                  <a:schemeClr val="accent1"/>
                </a:solidFill>
                <a:latin typeface="Futura Bk"/>
                <a:ea typeface="HY울릉도M"/>
                <a:cs typeface="HY울릉도M"/>
              </a:rPr>
              <a:t>운영중인 가상 머신 이미지를 중단 없이 다른 물리적 스토리지로 이동</a:t>
            </a:r>
            <a:endParaRPr lang="en-US" altLang="ko-KR" sz="1800" i="1">
              <a:solidFill>
                <a:schemeClr val="accent1"/>
              </a:solidFill>
              <a:latin typeface="Futura Bk"/>
              <a:ea typeface="HY울릉도M"/>
              <a:cs typeface="HY울릉도M"/>
            </a:endParaRPr>
          </a:p>
        </p:txBody>
      </p:sp>
      <p:grpSp>
        <p:nvGrpSpPr>
          <p:cNvPr id="20484" name="그룹 94"/>
          <p:cNvGrpSpPr>
            <a:grpSpLocks/>
          </p:cNvGrpSpPr>
          <p:nvPr/>
        </p:nvGrpSpPr>
        <p:grpSpPr bwMode="auto">
          <a:xfrm>
            <a:off x="3103563" y="4738688"/>
            <a:ext cx="931862" cy="942975"/>
            <a:chOff x="3581400" y="4953000"/>
            <a:chExt cx="1009650" cy="942975"/>
          </a:xfrm>
        </p:grpSpPr>
        <p:pic>
          <p:nvPicPr>
            <p:cNvPr id="20547" name="Picture 24" descr="server_image"/>
            <p:cNvPicPr>
              <a:picLocks noChangeAspect="1" noChangeArrowheads="1"/>
            </p:cNvPicPr>
            <p:nvPr/>
          </p:nvPicPr>
          <p:blipFill>
            <a:blip r:embed="rId3" cstate="print"/>
            <a:srcRect/>
            <a:stretch>
              <a:fillRect/>
            </a:stretch>
          </p:blipFill>
          <p:spPr bwMode="auto">
            <a:xfrm>
              <a:off x="3581400" y="4953000"/>
              <a:ext cx="1009650" cy="942975"/>
            </a:xfrm>
            <a:prstGeom prst="rect">
              <a:avLst/>
            </a:prstGeom>
            <a:noFill/>
            <a:ln w="9525">
              <a:noFill/>
              <a:miter lim="800000"/>
              <a:headEnd/>
              <a:tailEnd/>
            </a:ln>
          </p:spPr>
        </p:pic>
        <p:pic>
          <p:nvPicPr>
            <p:cNvPr id="20548" name="Picture 33" descr="ICON_1Storage_NoShadow_Q207"/>
            <p:cNvPicPr>
              <a:picLocks noChangeAspect="1" noChangeArrowheads="1"/>
            </p:cNvPicPr>
            <p:nvPr/>
          </p:nvPicPr>
          <p:blipFill>
            <a:blip r:embed="rId4" cstate="print"/>
            <a:srcRect/>
            <a:stretch>
              <a:fillRect/>
            </a:stretch>
          </p:blipFill>
          <p:spPr bwMode="auto">
            <a:xfrm>
              <a:off x="3775275" y="5070675"/>
              <a:ext cx="573984" cy="631825"/>
            </a:xfrm>
            <a:prstGeom prst="rect">
              <a:avLst/>
            </a:prstGeom>
            <a:noFill/>
            <a:ln w="9525">
              <a:noFill/>
              <a:miter lim="800000"/>
              <a:headEnd/>
              <a:tailEnd/>
            </a:ln>
          </p:spPr>
        </p:pic>
      </p:grpSp>
      <p:grpSp>
        <p:nvGrpSpPr>
          <p:cNvPr id="20485" name="그룹 248"/>
          <p:cNvGrpSpPr>
            <a:grpSpLocks/>
          </p:cNvGrpSpPr>
          <p:nvPr/>
        </p:nvGrpSpPr>
        <p:grpSpPr bwMode="auto">
          <a:xfrm>
            <a:off x="1784350" y="4662488"/>
            <a:ext cx="968375" cy="990600"/>
            <a:chOff x="1981200" y="4876800"/>
            <a:chExt cx="1047750" cy="990600"/>
          </a:xfrm>
        </p:grpSpPr>
        <p:pic>
          <p:nvPicPr>
            <p:cNvPr id="20545" name="Picture 6" descr="ICON_Blade16way_NoShadow_Q2"/>
            <p:cNvPicPr>
              <a:picLocks noChangeAspect="1" noChangeArrowheads="1"/>
            </p:cNvPicPr>
            <p:nvPr/>
          </p:nvPicPr>
          <p:blipFill>
            <a:blip r:embed="rId5" cstate="print"/>
            <a:srcRect/>
            <a:stretch>
              <a:fillRect/>
            </a:stretch>
          </p:blipFill>
          <p:spPr bwMode="auto">
            <a:xfrm>
              <a:off x="1981200" y="5105400"/>
              <a:ext cx="1047750" cy="762000"/>
            </a:xfrm>
            <a:prstGeom prst="rect">
              <a:avLst/>
            </a:prstGeom>
            <a:noFill/>
            <a:ln w="9525">
              <a:noFill/>
              <a:miter lim="800000"/>
              <a:headEnd/>
              <a:tailEnd/>
            </a:ln>
          </p:spPr>
        </p:pic>
        <p:pic>
          <p:nvPicPr>
            <p:cNvPr id="20546" name="Picture 6" descr="ICON_Blade16way_NoShadow_Q2"/>
            <p:cNvPicPr>
              <a:picLocks noChangeAspect="1" noChangeArrowheads="1"/>
            </p:cNvPicPr>
            <p:nvPr/>
          </p:nvPicPr>
          <p:blipFill>
            <a:blip r:embed="rId5" cstate="print"/>
            <a:srcRect/>
            <a:stretch>
              <a:fillRect/>
            </a:stretch>
          </p:blipFill>
          <p:spPr bwMode="auto">
            <a:xfrm>
              <a:off x="1981200" y="4876800"/>
              <a:ext cx="1047750" cy="762000"/>
            </a:xfrm>
            <a:prstGeom prst="rect">
              <a:avLst/>
            </a:prstGeom>
            <a:noFill/>
            <a:ln w="9525">
              <a:noFill/>
              <a:miter lim="800000"/>
              <a:headEnd/>
              <a:tailEnd/>
            </a:ln>
          </p:spPr>
        </p:pic>
      </p:grpSp>
      <p:grpSp>
        <p:nvGrpSpPr>
          <p:cNvPr id="20486" name="그룹 94"/>
          <p:cNvGrpSpPr>
            <a:grpSpLocks/>
          </p:cNvGrpSpPr>
          <p:nvPr/>
        </p:nvGrpSpPr>
        <p:grpSpPr bwMode="auto">
          <a:xfrm>
            <a:off x="1735138" y="4803775"/>
            <a:ext cx="1033462" cy="631825"/>
            <a:chOff x="2098875" y="5017625"/>
            <a:chExt cx="1118718" cy="631825"/>
          </a:xfrm>
        </p:grpSpPr>
        <p:pic>
          <p:nvPicPr>
            <p:cNvPr id="20543" name="Picture 33" descr="ICON_1Storage_NoShadow_Q207"/>
            <p:cNvPicPr>
              <a:picLocks noChangeAspect="1" noChangeArrowheads="1"/>
            </p:cNvPicPr>
            <p:nvPr/>
          </p:nvPicPr>
          <p:blipFill>
            <a:blip r:embed="rId4" cstate="print"/>
            <a:srcRect/>
            <a:stretch>
              <a:fillRect/>
            </a:stretch>
          </p:blipFill>
          <p:spPr bwMode="auto">
            <a:xfrm>
              <a:off x="2643850" y="5017625"/>
              <a:ext cx="573743" cy="631825"/>
            </a:xfrm>
            <a:prstGeom prst="rect">
              <a:avLst/>
            </a:prstGeom>
            <a:noFill/>
            <a:ln w="9525">
              <a:noFill/>
              <a:miter lim="800000"/>
              <a:headEnd/>
              <a:tailEnd/>
            </a:ln>
          </p:spPr>
        </p:pic>
        <p:pic>
          <p:nvPicPr>
            <p:cNvPr id="20544" name="Picture 33" descr="ICON_1Storage_NoShadow_Q207"/>
            <p:cNvPicPr>
              <a:picLocks noChangeAspect="1" noChangeArrowheads="1"/>
            </p:cNvPicPr>
            <p:nvPr/>
          </p:nvPicPr>
          <p:blipFill>
            <a:blip r:embed="rId4" cstate="print"/>
            <a:srcRect/>
            <a:stretch>
              <a:fillRect/>
            </a:stretch>
          </p:blipFill>
          <p:spPr bwMode="auto">
            <a:xfrm>
              <a:off x="2098875" y="5017625"/>
              <a:ext cx="573743" cy="631825"/>
            </a:xfrm>
            <a:prstGeom prst="rect">
              <a:avLst/>
            </a:prstGeom>
            <a:noFill/>
            <a:ln w="9525">
              <a:noFill/>
              <a:miter lim="800000"/>
              <a:headEnd/>
              <a:tailEnd/>
            </a:ln>
          </p:spPr>
        </p:pic>
      </p:grpSp>
      <p:cxnSp>
        <p:nvCxnSpPr>
          <p:cNvPr id="20487" name="직선 연결선 108"/>
          <p:cNvCxnSpPr>
            <a:cxnSpLocks noChangeShapeType="1"/>
          </p:cNvCxnSpPr>
          <p:nvPr/>
        </p:nvCxnSpPr>
        <p:spPr bwMode="auto">
          <a:xfrm rot="16200000" flipV="1">
            <a:off x="1173163" y="3468687"/>
            <a:ext cx="306388" cy="646113"/>
          </a:xfrm>
          <a:prstGeom prst="line">
            <a:avLst/>
          </a:prstGeom>
          <a:noFill/>
          <a:ln w="12700" algn="ctr">
            <a:solidFill>
              <a:srgbClr val="FFC000"/>
            </a:solidFill>
            <a:round/>
            <a:headEnd/>
            <a:tailEnd/>
          </a:ln>
        </p:spPr>
      </p:cxnSp>
      <p:cxnSp>
        <p:nvCxnSpPr>
          <p:cNvPr id="20488" name="직선 연결선 109"/>
          <p:cNvCxnSpPr>
            <a:cxnSpLocks noChangeShapeType="1"/>
          </p:cNvCxnSpPr>
          <p:nvPr/>
        </p:nvCxnSpPr>
        <p:spPr bwMode="auto">
          <a:xfrm rot="5400000" flipH="1" flipV="1">
            <a:off x="1574007" y="3713956"/>
            <a:ext cx="306388" cy="155575"/>
          </a:xfrm>
          <a:prstGeom prst="line">
            <a:avLst/>
          </a:prstGeom>
          <a:noFill/>
          <a:ln w="12700" algn="ctr">
            <a:solidFill>
              <a:srgbClr val="FFC000"/>
            </a:solidFill>
            <a:round/>
            <a:headEnd/>
            <a:tailEnd/>
          </a:ln>
        </p:spPr>
      </p:cxnSp>
      <p:cxnSp>
        <p:nvCxnSpPr>
          <p:cNvPr id="20489" name="직선 연결선 112"/>
          <p:cNvCxnSpPr>
            <a:cxnSpLocks noChangeShapeType="1"/>
          </p:cNvCxnSpPr>
          <p:nvPr/>
        </p:nvCxnSpPr>
        <p:spPr bwMode="auto">
          <a:xfrm rot="5400000" flipH="1" flipV="1">
            <a:off x="1974850" y="3313113"/>
            <a:ext cx="306388" cy="957262"/>
          </a:xfrm>
          <a:prstGeom prst="line">
            <a:avLst/>
          </a:prstGeom>
          <a:noFill/>
          <a:ln w="12700" algn="ctr">
            <a:solidFill>
              <a:srgbClr val="FFC000"/>
            </a:solidFill>
            <a:round/>
            <a:headEnd/>
            <a:tailEnd/>
          </a:ln>
        </p:spPr>
      </p:cxnSp>
      <p:cxnSp>
        <p:nvCxnSpPr>
          <p:cNvPr id="20490" name="직선 연결선 115"/>
          <p:cNvCxnSpPr>
            <a:cxnSpLocks noChangeShapeType="1"/>
          </p:cNvCxnSpPr>
          <p:nvPr/>
        </p:nvCxnSpPr>
        <p:spPr bwMode="auto">
          <a:xfrm rot="5400000" flipH="1" flipV="1">
            <a:off x="2375694" y="2912269"/>
            <a:ext cx="306388" cy="1758950"/>
          </a:xfrm>
          <a:prstGeom prst="line">
            <a:avLst/>
          </a:prstGeom>
          <a:noFill/>
          <a:ln w="12700" algn="ctr">
            <a:solidFill>
              <a:srgbClr val="FFC000"/>
            </a:solidFill>
            <a:round/>
            <a:headEnd/>
            <a:tailEnd/>
          </a:ln>
        </p:spPr>
      </p:cxnSp>
      <p:cxnSp>
        <p:nvCxnSpPr>
          <p:cNvPr id="20491" name="직선 연결선 118"/>
          <p:cNvCxnSpPr>
            <a:cxnSpLocks noChangeShapeType="1"/>
          </p:cNvCxnSpPr>
          <p:nvPr/>
        </p:nvCxnSpPr>
        <p:spPr bwMode="auto">
          <a:xfrm rot="16200000" flipV="1">
            <a:off x="1744663" y="2897187"/>
            <a:ext cx="306388" cy="1789113"/>
          </a:xfrm>
          <a:prstGeom prst="line">
            <a:avLst/>
          </a:prstGeom>
          <a:noFill/>
          <a:ln w="12700" algn="ctr">
            <a:solidFill>
              <a:srgbClr val="FFC000"/>
            </a:solidFill>
            <a:round/>
            <a:headEnd/>
            <a:tailEnd/>
          </a:ln>
        </p:spPr>
      </p:cxnSp>
      <p:cxnSp>
        <p:nvCxnSpPr>
          <p:cNvPr id="20492" name="직선 연결선 122"/>
          <p:cNvCxnSpPr>
            <a:cxnSpLocks noChangeShapeType="1"/>
          </p:cNvCxnSpPr>
          <p:nvPr/>
        </p:nvCxnSpPr>
        <p:spPr bwMode="auto">
          <a:xfrm rot="16200000" flipV="1">
            <a:off x="2145507" y="3298031"/>
            <a:ext cx="306388" cy="987425"/>
          </a:xfrm>
          <a:prstGeom prst="line">
            <a:avLst/>
          </a:prstGeom>
          <a:noFill/>
          <a:ln w="12700" algn="ctr">
            <a:solidFill>
              <a:srgbClr val="FFC000"/>
            </a:solidFill>
            <a:round/>
            <a:headEnd/>
            <a:tailEnd/>
          </a:ln>
        </p:spPr>
      </p:cxnSp>
      <p:cxnSp>
        <p:nvCxnSpPr>
          <p:cNvPr id="20493" name="직선 연결선 94"/>
          <p:cNvCxnSpPr>
            <a:cxnSpLocks noChangeShapeType="1"/>
          </p:cNvCxnSpPr>
          <p:nvPr/>
        </p:nvCxnSpPr>
        <p:spPr bwMode="auto">
          <a:xfrm rot="16200000" flipV="1">
            <a:off x="2546350" y="3698875"/>
            <a:ext cx="306388" cy="185738"/>
          </a:xfrm>
          <a:prstGeom prst="line">
            <a:avLst/>
          </a:prstGeom>
          <a:noFill/>
          <a:ln w="12700" algn="ctr">
            <a:solidFill>
              <a:srgbClr val="FFC000"/>
            </a:solidFill>
            <a:round/>
            <a:headEnd/>
            <a:tailEnd/>
          </a:ln>
        </p:spPr>
      </p:cxnSp>
      <p:pic>
        <p:nvPicPr>
          <p:cNvPr id="20494" name="Picture 21" descr="Network_icon"/>
          <p:cNvPicPr>
            <a:picLocks noChangeAspect="1" noChangeArrowheads="1"/>
          </p:cNvPicPr>
          <p:nvPr/>
        </p:nvPicPr>
        <p:blipFill>
          <a:blip r:embed="rId6" cstate="print"/>
          <a:srcRect/>
          <a:stretch>
            <a:fillRect/>
          </a:stretch>
        </p:blipFill>
        <p:spPr bwMode="auto">
          <a:xfrm rot="1488864">
            <a:off x="1436688" y="3917950"/>
            <a:ext cx="534987" cy="600075"/>
          </a:xfrm>
          <a:prstGeom prst="rect">
            <a:avLst/>
          </a:prstGeom>
          <a:noFill/>
          <a:ln w="9525">
            <a:noFill/>
            <a:miter lim="800000"/>
            <a:headEnd/>
            <a:tailEnd/>
          </a:ln>
        </p:spPr>
      </p:pic>
      <p:pic>
        <p:nvPicPr>
          <p:cNvPr id="20495" name="Picture 21" descr="Network_icon"/>
          <p:cNvPicPr>
            <a:picLocks noChangeAspect="1" noChangeArrowheads="1"/>
          </p:cNvPicPr>
          <p:nvPr/>
        </p:nvPicPr>
        <p:blipFill>
          <a:blip r:embed="rId6" cstate="print"/>
          <a:srcRect/>
          <a:stretch>
            <a:fillRect/>
          </a:stretch>
        </p:blipFill>
        <p:spPr bwMode="auto">
          <a:xfrm rot="1488864">
            <a:off x="2490788" y="3917950"/>
            <a:ext cx="534987" cy="600075"/>
          </a:xfrm>
          <a:prstGeom prst="rect">
            <a:avLst/>
          </a:prstGeom>
          <a:noFill/>
          <a:ln w="9525">
            <a:noFill/>
            <a:miter lim="800000"/>
            <a:headEnd/>
            <a:tailEnd/>
          </a:ln>
        </p:spPr>
      </p:pic>
      <p:pic>
        <p:nvPicPr>
          <p:cNvPr id="20496" name="Rectangle 15365"/>
          <p:cNvPicPr>
            <a:picLocks noChangeAspect="1" noChangeArrowheads="1"/>
          </p:cNvPicPr>
          <p:nvPr/>
        </p:nvPicPr>
        <p:blipFill>
          <a:blip r:embed="rId7" cstate="print"/>
          <a:srcRect/>
          <a:stretch>
            <a:fillRect/>
          </a:stretch>
        </p:blipFill>
        <p:spPr bwMode="auto">
          <a:xfrm>
            <a:off x="885825" y="2676525"/>
            <a:ext cx="676275" cy="962025"/>
          </a:xfrm>
          <a:prstGeom prst="rect">
            <a:avLst/>
          </a:prstGeom>
          <a:noFill/>
          <a:ln w="9525">
            <a:noFill/>
            <a:miter lim="800000"/>
            <a:headEnd/>
            <a:tailEnd/>
          </a:ln>
        </p:spPr>
      </p:pic>
      <p:pic>
        <p:nvPicPr>
          <p:cNvPr id="20497" name="Rectangle 676884"/>
          <p:cNvPicPr>
            <a:picLocks noChangeAspect="1" noChangeArrowheads="1"/>
          </p:cNvPicPr>
          <p:nvPr/>
        </p:nvPicPr>
        <p:blipFill>
          <a:blip r:embed="rId8" cstate="print"/>
          <a:srcRect/>
          <a:stretch>
            <a:fillRect/>
          </a:stretch>
        </p:blipFill>
        <p:spPr bwMode="auto">
          <a:xfrm>
            <a:off x="898525" y="2579688"/>
            <a:ext cx="506413" cy="417512"/>
          </a:xfrm>
          <a:prstGeom prst="rect">
            <a:avLst/>
          </a:prstGeom>
          <a:noFill/>
          <a:ln w="9525">
            <a:noFill/>
            <a:miter lim="800000"/>
            <a:headEnd/>
            <a:tailEnd/>
          </a:ln>
        </p:spPr>
      </p:pic>
      <p:pic>
        <p:nvPicPr>
          <p:cNvPr id="20498" name="Rectangle 15365"/>
          <p:cNvPicPr>
            <a:picLocks noChangeAspect="1" noChangeArrowheads="1"/>
          </p:cNvPicPr>
          <p:nvPr/>
        </p:nvPicPr>
        <p:blipFill>
          <a:blip r:embed="rId7" cstate="print"/>
          <a:srcRect/>
          <a:stretch>
            <a:fillRect/>
          </a:stretch>
        </p:blipFill>
        <p:spPr bwMode="auto">
          <a:xfrm>
            <a:off x="1627188" y="2676525"/>
            <a:ext cx="674687" cy="962025"/>
          </a:xfrm>
          <a:prstGeom prst="rect">
            <a:avLst/>
          </a:prstGeom>
          <a:noFill/>
          <a:ln w="9525">
            <a:noFill/>
            <a:miter lim="800000"/>
            <a:headEnd/>
            <a:tailEnd/>
          </a:ln>
        </p:spPr>
      </p:pic>
      <p:pic>
        <p:nvPicPr>
          <p:cNvPr id="20499" name="Rectangle 676884"/>
          <p:cNvPicPr>
            <a:picLocks noChangeAspect="1" noChangeArrowheads="1"/>
          </p:cNvPicPr>
          <p:nvPr/>
        </p:nvPicPr>
        <p:blipFill>
          <a:blip r:embed="rId8" cstate="print"/>
          <a:srcRect/>
          <a:stretch>
            <a:fillRect/>
          </a:stretch>
        </p:blipFill>
        <p:spPr bwMode="auto">
          <a:xfrm>
            <a:off x="1638300" y="2579688"/>
            <a:ext cx="506413" cy="417512"/>
          </a:xfrm>
          <a:prstGeom prst="rect">
            <a:avLst/>
          </a:prstGeom>
          <a:noFill/>
          <a:ln w="9525">
            <a:noFill/>
            <a:miter lim="800000"/>
            <a:headEnd/>
            <a:tailEnd/>
          </a:ln>
        </p:spPr>
      </p:pic>
      <p:pic>
        <p:nvPicPr>
          <p:cNvPr id="20500" name="Rectangle 15365"/>
          <p:cNvPicPr>
            <a:picLocks noChangeAspect="1" noChangeArrowheads="1"/>
          </p:cNvPicPr>
          <p:nvPr/>
        </p:nvPicPr>
        <p:blipFill>
          <a:blip r:embed="rId7" cstate="print"/>
          <a:srcRect/>
          <a:stretch>
            <a:fillRect/>
          </a:stretch>
        </p:blipFill>
        <p:spPr bwMode="auto">
          <a:xfrm>
            <a:off x="2366963" y="2676525"/>
            <a:ext cx="674687" cy="962025"/>
          </a:xfrm>
          <a:prstGeom prst="rect">
            <a:avLst/>
          </a:prstGeom>
          <a:noFill/>
          <a:ln w="9525">
            <a:noFill/>
            <a:miter lim="800000"/>
            <a:headEnd/>
            <a:tailEnd/>
          </a:ln>
        </p:spPr>
      </p:pic>
      <p:pic>
        <p:nvPicPr>
          <p:cNvPr id="20501" name="Rectangle 676884"/>
          <p:cNvPicPr>
            <a:picLocks noChangeAspect="1" noChangeArrowheads="1"/>
          </p:cNvPicPr>
          <p:nvPr/>
        </p:nvPicPr>
        <p:blipFill>
          <a:blip r:embed="rId8" cstate="print"/>
          <a:srcRect/>
          <a:stretch>
            <a:fillRect/>
          </a:stretch>
        </p:blipFill>
        <p:spPr bwMode="auto">
          <a:xfrm>
            <a:off x="2378075" y="2579688"/>
            <a:ext cx="508000" cy="417512"/>
          </a:xfrm>
          <a:prstGeom prst="rect">
            <a:avLst/>
          </a:prstGeom>
          <a:noFill/>
          <a:ln w="9525">
            <a:noFill/>
            <a:miter lim="800000"/>
            <a:headEnd/>
            <a:tailEnd/>
          </a:ln>
        </p:spPr>
      </p:pic>
      <p:pic>
        <p:nvPicPr>
          <p:cNvPr id="20502" name="Rectangle 15365"/>
          <p:cNvPicPr>
            <a:picLocks noChangeAspect="1" noChangeArrowheads="1"/>
          </p:cNvPicPr>
          <p:nvPr/>
        </p:nvPicPr>
        <p:blipFill>
          <a:blip r:embed="rId7" cstate="print"/>
          <a:srcRect/>
          <a:stretch>
            <a:fillRect/>
          </a:stretch>
        </p:blipFill>
        <p:spPr bwMode="auto">
          <a:xfrm>
            <a:off x="3106738" y="2676525"/>
            <a:ext cx="674687" cy="962025"/>
          </a:xfrm>
          <a:prstGeom prst="rect">
            <a:avLst/>
          </a:prstGeom>
          <a:noFill/>
          <a:ln w="9525">
            <a:noFill/>
            <a:miter lim="800000"/>
            <a:headEnd/>
            <a:tailEnd/>
          </a:ln>
        </p:spPr>
      </p:pic>
      <p:cxnSp>
        <p:nvCxnSpPr>
          <p:cNvPr id="20503" name="직선 연결선 94"/>
          <p:cNvCxnSpPr>
            <a:cxnSpLocks noChangeShapeType="1"/>
          </p:cNvCxnSpPr>
          <p:nvPr/>
        </p:nvCxnSpPr>
        <p:spPr bwMode="auto">
          <a:xfrm rot="5400000" flipH="1" flipV="1">
            <a:off x="2947194" y="3483769"/>
            <a:ext cx="306388" cy="615950"/>
          </a:xfrm>
          <a:prstGeom prst="line">
            <a:avLst/>
          </a:prstGeom>
          <a:noFill/>
          <a:ln w="12700" algn="ctr">
            <a:solidFill>
              <a:srgbClr val="FFC000"/>
            </a:solidFill>
            <a:round/>
            <a:headEnd/>
            <a:tailEnd/>
          </a:ln>
        </p:spPr>
      </p:cxnSp>
      <p:cxnSp>
        <p:nvCxnSpPr>
          <p:cNvPr id="20504" name="직선 연결선 94"/>
          <p:cNvCxnSpPr>
            <a:cxnSpLocks noChangeShapeType="1"/>
          </p:cNvCxnSpPr>
          <p:nvPr/>
        </p:nvCxnSpPr>
        <p:spPr bwMode="auto">
          <a:xfrm rot="16200000" flipV="1">
            <a:off x="1688306" y="4326732"/>
            <a:ext cx="322263" cy="349250"/>
          </a:xfrm>
          <a:prstGeom prst="line">
            <a:avLst/>
          </a:prstGeom>
          <a:noFill/>
          <a:ln w="12700" algn="ctr">
            <a:solidFill>
              <a:srgbClr val="FFC000"/>
            </a:solidFill>
            <a:round/>
            <a:headEnd/>
            <a:tailEnd/>
          </a:ln>
        </p:spPr>
      </p:cxnSp>
      <p:cxnSp>
        <p:nvCxnSpPr>
          <p:cNvPr id="20505" name="직선 연결선 94"/>
          <p:cNvCxnSpPr>
            <a:cxnSpLocks noChangeShapeType="1"/>
          </p:cNvCxnSpPr>
          <p:nvPr/>
        </p:nvCxnSpPr>
        <p:spPr bwMode="auto">
          <a:xfrm rot="5400000" flipH="1" flipV="1">
            <a:off x="2259806" y="4104482"/>
            <a:ext cx="322263" cy="793750"/>
          </a:xfrm>
          <a:prstGeom prst="line">
            <a:avLst/>
          </a:prstGeom>
          <a:noFill/>
          <a:ln w="12700" algn="ctr">
            <a:solidFill>
              <a:srgbClr val="FFC000"/>
            </a:solidFill>
            <a:round/>
            <a:headEnd/>
            <a:tailEnd/>
          </a:ln>
        </p:spPr>
      </p:cxnSp>
      <p:cxnSp>
        <p:nvCxnSpPr>
          <p:cNvPr id="98" name="직선 연결선 97"/>
          <p:cNvCxnSpPr/>
          <p:nvPr/>
        </p:nvCxnSpPr>
        <p:spPr bwMode="auto">
          <a:xfrm rot="5400000" flipH="1" flipV="1">
            <a:off x="3672681" y="2221707"/>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20507" name="Rectangle 676884"/>
          <p:cNvPicPr>
            <a:picLocks noChangeAspect="1" noChangeArrowheads="1"/>
          </p:cNvPicPr>
          <p:nvPr/>
        </p:nvPicPr>
        <p:blipFill>
          <a:blip r:embed="rId8" cstate="print"/>
          <a:srcRect/>
          <a:stretch>
            <a:fillRect/>
          </a:stretch>
        </p:blipFill>
        <p:spPr bwMode="auto">
          <a:xfrm>
            <a:off x="3117850" y="2579688"/>
            <a:ext cx="508000" cy="417512"/>
          </a:xfrm>
          <a:prstGeom prst="rect">
            <a:avLst/>
          </a:prstGeom>
          <a:noFill/>
          <a:ln w="9525">
            <a:noFill/>
            <a:miter lim="800000"/>
            <a:headEnd/>
            <a:tailEnd/>
          </a:ln>
        </p:spPr>
      </p:pic>
      <p:pic>
        <p:nvPicPr>
          <p:cNvPr id="20508" name="Rectangle 676895"/>
          <p:cNvPicPr>
            <a:picLocks noChangeAspect="1" noChangeArrowheads="1"/>
          </p:cNvPicPr>
          <p:nvPr/>
        </p:nvPicPr>
        <p:blipFill>
          <a:blip r:embed="rId9" cstate="print"/>
          <a:srcRect/>
          <a:stretch>
            <a:fillRect/>
          </a:stretch>
        </p:blipFill>
        <p:spPr bwMode="auto">
          <a:xfrm>
            <a:off x="3325813" y="2352675"/>
            <a:ext cx="163512" cy="457200"/>
          </a:xfrm>
          <a:prstGeom prst="rect">
            <a:avLst/>
          </a:prstGeom>
          <a:noFill/>
          <a:ln w="9525">
            <a:noFill/>
            <a:miter lim="800000"/>
            <a:headEnd/>
            <a:tailEnd/>
          </a:ln>
        </p:spPr>
      </p:pic>
      <p:pic>
        <p:nvPicPr>
          <p:cNvPr id="20509" name="Rectangle 676895"/>
          <p:cNvPicPr>
            <a:picLocks noChangeAspect="1" noChangeArrowheads="1"/>
          </p:cNvPicPr>
          <p:nvPr/>
        </p:nvPicPr>
        <p:blipFill>
          <a:blip r:embed="rId9" cstate="print"/>
          <a:srcRect/>
          <a:stretch>
            <a:fillRect/>
          </a:stretch>
        </p:blipFill>
        <p:spPr bwMode="auto">
          <a:xfrm>
            <a:off x="3228975" y="2406650"/>
            <a:ext cx="161925" cy="457200"/>
          </a:xfrm>
          <a:prstGeom prst="rect">
            <a:avLst/>
          </a:prstGeom>
          <a:noFill/>
          <a:ln w="9525">
            <a:noFill/>
            <a:miter lim="800000"/>
            <a:headEnd/>
            <a:tailEnd/>
          </a:ln>
        </p:spPr>
      </p:pic>
      <p:pic>
        <p:nvPicPr>
          <p:cNvPr id="20510" name="Rectangle 676895"/>
          <p:cNvPicPr>
            <a:picLocks noChangeAspect="1" noChangeArrowheads="1"/>
          </p:cNvPicPr>
          <p:nvPr/>
        </p:nvPicPr>
        <p:blipFill>
          <a:blip r:embed="rId9" cstate="print"/>
          <a:srcRect/>
          <a:stretch>
            <a:fillRect/>
          </a:stretch>
        </p:blipFill>
        <p:spPr bwMode="auto">
          <a:xfrm>
            <a:off x="3143250" y="2463800"/>
            <a:ext cx="161925" cy="457200"/>
          </a:xfrm>
          <a:prstGeom prst="rect">
            <a:avLst/>
          </a:prstGeom>
          <a:noFill/>
          <a:ln w="9525">
            <a:noFill/>
            <a:miter lim="800000"/>
            <a:headEnd/>
            <a:tailEnd/>
          </a:ln>
        </p:spPr>
      </p:pic>
      <p:pic>
        <p:nvPicPr>
          <p:cNvPr id="20511" name="Rectangle 676895"/>
          <p:cNvPicPr>
            <a:picLocks noChangeAspect="1" noChangeArrowheads="1"/>
          </p:cNvPicPr>
          <p:nvPr/>
        </p:nvPicPr>
        <p:blipFill>
          <a:blip r:embed="rId9" cstate="print"/>
          <a:srcRect/>
          <a:stretch>
            <a:fillRect/>
          </a:stretch>
        </p:blipFill>
        <p:spPr bwMode="auto">
          <a:xfrm>
            <a:off x="2684463" y="2300288"/>
            <a:ext cx="163512" cy="457200"/>
          </a:xfrm>
          <a:prstGeom prst="rect">
            <a:avLst/>
          </a:prstGeom>
          <a:noFill/>
          <a:ln w="9525">
            <a:noFill/>
            <a:miter lim="800000"/>
            <a:headEnd/>
            <a:tailEnd/>
          </a:ln>
        </p:spPr>
      </p:pic>
      <p:cxnSp>
        <p:nvCxnSpPr>
          <p:cNvPr id="104" name="직선 연결선 103"/>
          <p:cNvCxnSpPr/>
          <p:nvPr/>
        </p:nvCxnSpPr>
        <p:spPr bwMode="auto">
          <a:xfrm rot="5400000" flipH="1" flipV="1">
            <a:off x="1107281" y="2205832"/>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05" name="직선 연결선 104"/>
          <p:cNvCxnSpPr/>
          <p:nvPr/>
        </p:nvCxnSpPr>
        <p:spPr bwMode="auto">
          <a:xfrm rot="5400000" flipH="1" flipV="1">
            <a:off x="1995487" y="2205038"/>
            <a:ext cx="144463"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06" name="직선 연결선 105"/>
          <p:cNvCxnSpPr/>
          <p:nvPr/>
        </p:nvCxnSpPr>
        <p:spPr bwMode="auto">
          <a:xfrm rot="5400000" flipH="1" flipV="1">
            <a:off x="2834481" y="2207419"/>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20515" name="Rectangle 676895"/>
          <p:cNvPicPr>
            <a:picLocks noChangeAspect="1" noChangeArrowheads="1"/>
          </p:cNvPicPr>
          <p:nvPr/>
        </p:nvPicPr>
        <p:blipFill>
          <a:blip r:embed="rId9" cstate="print"/>
          <a:srcRect/>
          <a:stretch>
            <a:fillRect/>
          </a:stretch>
        </p:blipFill>
        <p:spPr bwMode="auto">
          <a:xfrm>
            <a:off x="1204913" y="2300288"/>
            <a:ext cx="161925" cy="457200"/>
          </a:xfrm>
          <a:prstGeom prst="rect">
            <a:avLst/>
          </a:prstGeom>
          <a:noFill/>
          <a:ln w="9525">
            <a:noFill/>
            <a:miter lim="800000"/>
            <a:headEnd/>
            <a:tailEnd/>
          </a:ln>
        </p:spPr>
      </p:pic>
      <p:pic>
        <p:nvPicPr>
          <p:cNvPr id="20516" name="Rectangle 676895"/>
          <p:cNvPicPr>
            <a:picLocks noChangeAspect="1" noChangeArrowheads="1"/>
          </p:cNvPicPr>
          <p:nvPr/>
        </p:nvPicPr>
        <p:blipFill>
          <a:blip r:embed="rId9" cstate="print"/>
          <a:srcRect/>
          <a:stretch>
            <a:fillRect/>
          </a:stretch>
        </p:blipFill>
        <p:spPr bwMode="auto">
          <a:xfrm>
            <a:off x="1106488" y="2352675"/>
            <a:ext cx="161925" cy="457200"/>
          </a:xfrm>
          <a:prstGeom prst="rect">
            <a:avLst/>
          </a:prstGeom>
          <a:noFill/>
          <a:ln w="9525">
            <a:noFill/>
            <a:miter lim="800000"/>
            <a:headEnd/>
            <a:tailEnd/>
          </a:ln>
        </p:spPr>
      </p:pic>
      <p:pic>
        <p:nvPicPr>
          <p:cNvPr id="20517" name="Rectangle 676895"/>
          <p:cNvPicPr>
            <a:picLocks noChangeAspect="1" noChangeArrowheads="1"/>
          </p:cNvPicPr>
          <p:nvPr/>
        </p:nvPicPr>
        <p:blipFill>
          <a:blip r:embed="rId9" cstate="print"/>
          <a:srcRect/>
          <a:stretch>
            <a:fillRect/>
          </a:stretch>
        </p:blipFill>
        <p:spPr bwMode="auto">
          <a:xfrm>
            <a:off x="1008063" y="2406650"/>
            <a:ext cx="163512" cy="457200"/>
          </a:xfrm>
          <a:prstGeom prst="rect">
            <a:avLst/>
          </a:prstGeom>
          <a:noFill/>
          <a:ln w="9525">
            <a:noFill/>
            <a:miter lim="800000"/>
            <a:headEnd/>
            <a:tailEnd/>
          </a:ln>
        </p:spPr>
      </p:pic>
      <p:pic>
        <p:nvPicPr>
          <p:cNvPr id="20518" name="Rectangle 676895"/>
          <p:cNvPicPr>
            <a:picLocks noChangeAspect="1" noChangeArrowheads="1"/>
          </p:cNvPicPr>
          <p:nvPr/>
        </p:nvPicPr>
        <p:blipFill>
          <a:blip r:embed="rId9" cstate="print"/>
          <a:srcRect/>
          <a:stretch>
            <a:fillRect/>
          </a:stretch>
        </p:blipFill>
        <p:spPr bwMode="auto">
          <a:xfrm>
            <a:off x="923925" y="2463800"/>
            <a:ext cx="161925" cy="457200"/>
          </a:xfrm>
          <a:prstGeom prst="rect">
            <a:avLst/>
          </a:prstGeom>
          <a:noFill/>
          <a:ln w="9525">
            <a:noFill/>
            <a:miter lim="800000"/>
            <a:headEnd/>
            <a:tailEnd/>
          </a:ln>
        </p:spPr>
      </p:pic>
      <p:pic>
        <p:nvPicPr>
          <p:cNvPr id="20519" name="Rectangle 676895"/>
          <p:cNvPicPr>
            <a:picLocks noChangeAspect="1" noChangeArrowheads="1"/>
          </p:cNvPicPr>
          <p:nvPr/>
        </p:nvPicPr>
        <p:blipFill>
          <a:blip r:embed="rId9" cstate="print"/>
          <a:srcRect/>
          <a:stretch>
            <a:fillRect/>
          </a:stretch>
        </p:blipFill>
        <p:spPr bwMode="auto">
          <a:xfrm>
            <a:off x="1846263" y="2352675"/>
            <a:ext cx="163512" cy="457200"/>
          </a:xfrm>
          <a:prstGeom prst="rect">
            <a:avLst/>
          </a:prstGeom>
          <a:noFill/>
          <a:ln w="9525">
            <a:noFill/>
            <a:miter lim="800000"/>
            <a:headEnd/>
            <a:tailEnd/>
          </a:ln>
        </p:spPr>
      </p:pic>
      <p:pic>
        <p:nvPicPr>
          <p:cNvPr id="20520" name="Rectangle 676895"/>
          <p:cNvPicPr>
            <a:picLocks noChangeAspect="1" noChangeArrowheads="1"/>
          </p:cNvPicPr>
          <p:nvPr/>
        </p:nvPicPr>
        <p:blipFill>
          <a:blip r:embed="rId9" cstate="print"/>
          <a:srcRect/>
          <a:stretch>
            <a:fillRect/>
          </a:stretch>
        </p:blipFill>
        <p:spPr bwMode="auto">
          <a:xfrm>
            <a:off x="1747838" y="2406650"/>
            <a:ext cx="163512" cy="457200"/>
          </a:xfrm>
          <a:prstGeom prst="rect">
            <a:avLst/>
          </a:prstGeom>
          <a:noFill/>
          <a:ln w="9525">
            <a:noFill/>
            <a:miter lim="800000"/>
            <a:headEnd/>
            <a:tailEnd/>
          </a:ln>
        </p:spPr>
      </p:pic>
      <p:pic>
        <p:nvPicPr>
          <p:cNvPr id="20521" name="Rectangle 676895"/>
          <p:cNvPicPr>
            <a:picLocks noChangeAspect="1" noChangeArrowheads="1"/>
          </p:cNvPicPr>
          <p:nvPr/>
        </p:nvPicPr>
        <p:blipFill>
          <a:blip r:embed="rId9" cstate="print"/>
          <a:srcRect/>
          <a:stretch>
            <a:fillRect/>
          </a:stretch>
        </p:blipFill>
        <p:spPr bwMode="auto">
          <a:xfrm>
            <a:off x="1663700" y="2463800"/>
            <a:ext cx="161925" cy="457200"/>
          </a:xfrm>
          <a:prstGeom prst="rect">
            <a:avLst/>
          </a:prstGeom>
          <a:noFill/>
          <a:ln w="9525">
            <a:noFill/>
            <a:miter lim="800000"/>
            <a:headEnd/>
            <a:tailEnd/>
          </a:ln>
        </p:spPr>
      </p:pic>
      <p:pic>
        <p:nvPicPr>
          <p:cNvPr id="20522" name="Rectangle 676895"/>
          <p:cNvPicPr>
            <a:picLocks noChangeAspect="1" noChangeArrowheads="1"/>
          </p:cNvPicPr>
          <p:nvPr/>
        </p:nvPicPr>
        <p:blipFill>
          <a:blip r:embed="rId9" cstate="print"/>
          <a:srcRect/>
          <a:stretch>
            <a:fillRect/>
          </a:stretch>
        </p:blipFill>
        <p:spPr bwMode="auto">
          <a:xfrm>
            <a:off x="2586038" y="2366963"/>
            <a:ext cx="163512" cy="457200"/>
          </a:xfrm>
          <a:prstGeom prst="rect">
            <a:avLst/>
          </a:prstGeom>
          <a:noFill/>
          <a:ln w="9525">
            <a:noFill/>
            <a:miter lim="800000"/>
            <a:headEnd/>
            <a:tailEnd/>
          </a:ln>
        </p:spPr>
      </p:pic>
      <p:pic>
        <p:nvPicPr>
          <p:cNvPr id="20523" name="Rectangle 676895"/>
          <p:cNvPicPr>
            <a:picLocks noChangeAspect="1" noChangeArrowheads="1"/>
          </p:cNvPicPr>
          <p:nvPr/>
        </p:nvPicPr>
        <p:blipFill>
          <a:blip r:embed="rId9" cstate="print"/>
          <a:srcRect/>
          <a:stretch>
            <a:fillRect/>
          </a:stretch>
        </p:blipFill>
        <p:spPr bwMode="auto">
          <a:xfrm>
            <a:off x="2487613" y="2406650"/>
            <a:ext cx="163512" cy="457200"/>
          </a:xfrm>
          <a:prstGeom prst="rect">
            <a:avLst/>
          </a:prstGeom>
          <a:noFill/>
          <a:ln w="9525">
            <a:noFill/>
            <a:miter lim="800000"/>
            <a:headEnd/>
            <a:tailEnd/>
          </a:ln>
        </p:spPr>
      </p:pic>
      <p:pic>
        <p:nvPicPr>
          <p:cNvPr id="20524" name="Rectangle 676895"/>
          <p:cNvPicPr>
            <a:picLocks noChangeAspect="1" noChangeArrowheads="1"/>
          </p:cNvPicPr>
          <p:nvPr/>
        </p:nvPicPr>
        <p:blipFill>
          <a:blip r:embed="rId9" cstate="print"/>
          <a:srcRect/>
          <a:stretch>
            <a:fillRect/>
          </a:stretch>
        </p:blipFill>
        <p:spPr bwMode="auto">
          <a:xfrm>
            <a:off x="2403475" y="2463800"/>
            <a:ext cx="161925" cy="457200"/>
          </a:xfrm>
          <a:prstGeom prst="rect">
            <a:avLst/>
          </a:prstGeom>
          <a:noFill/>
          <a:ln w="9525">
            <a:noFill/>
            <a:miter lim="800000"/>
            <a:headEnd/>
            <a:tailEnd/>
          </a:ln>
        </p:spPr>
      </p:pic>
      <p:cxnSp>
        <p:nvCxnSpPr>
          <p:cNvPr id="20525" name="직선 연결선 94"/>
          <p:cNvCxnSpPr>
            <a:cxnSpLocks noChangeShapeType="1"/>
          </p:cNvCxnSpPr>
          <p:nvPr/>
        </p:nvCxnSpPr>
        <p:spPr bwMode="auto">
          <a:xfrm rot="16200000" flipV="1">
            <a:off x="2926556" y="4231482"/>
            <a:ext cx="398463" cy="615950"/>
          </a:xfrm>
          <a:prstGeom prst="line">
            <a:avLst/>
          </a:prstGeom>
          <a:noFill/>
          <a:ln w="12700" algn="ctr">
            <a:solidFill>
              <a:srgbClr val="FFC000"/>
            </a:solidFill>
            <a:round/>
            <a:headEnd/>
            <a:tailEnd/>
          </a:ln>
        </p:spPr>
      </p:cxnSp>
      <p:pic>
        <p:nvPicPr>
          <p:cNvPr id="120" name="Picture 34" descr="Disk_icon"/>
          <p:cNvPicPr>
            <a:picLocks noChangeAspect="1" noChangeArrowheads="1"/>
          </p:cNvPicPr>
          <p:nvPr/>
        </p:nvPicPr>
        <p:blipFill>
          <a:blip r:embed="rId10" cstate="print"/>
          <a:srcRect l="18016" r="31854"/>
          <a:stretch>
            <a:fillRect/>
          </a:stretch>
        </p:blipFill>
        <p:spPr bwMode="auto">
          <a:xfrm>
            <a:off x="1789113" y="4814888"/>
            <a:ext cx="149225" cy="365125"/>
          </a:xfrm>
          <a:prstGeom prst="rect">
            <a:avLst/>
          </a:prstGeom>
          <a:noFill/>
          <a:ln w="9525">
            <a:noFill/>
            <a:miter lim="800000"/>
            <a:headEnd/>
            <a:tailEnd/>
          </a:ln>
        </p:spPr>
      </p:pic>
      <p:pic>
        <p:nvPicPr>
          <p:cNvPr id="20527" name="Picture 34" descr="Disk_icon"/>
          <p:cNvPicPr>
            <a:picLocks noChangeAspect="1" noChangeArrowheads="1"/>
          </p:cNvPicPr>
          <p:nvPr/>
        </p:nvPicPr>
        <p:blipFill>
          <a:blip r:embed="rId10" cstate="print"/>
          <a:srcRect l="18016" r="31854"/>
          <a:stretch>
            <a:fillRect/>
          </a:stretch>
        </p:blipFill>
        <p:spPr bwMode="auto">
          <a:xfrm>
            <a:off x="1930400" y="4814888"/>
            <a:ext cx="149225" cy="365125"/>
          </a:xfrm>
          <a:prstGeom prst="rect">
            <a:avLst/>
          </a:prstGeom>
          <a:noFill/>
          <a:ln w="9525">
            <a:noFill/>
            <a:miter lim="800000"/>
            <a:headEnd/>
            <a:tailEnd/>
          </a:ln>
        </p:spPr>
      </p:pic>
      <p:pic>
        <p:nvPicPr>
          <p:cNvPr id="20528" name="Picture 34" descr="Disk_icon"/>
          <p:cNvPicPr>
            <a:picLocks noChangeAspect="1" noChangeArrowheads="1"/>
          </p:cNvPicPr>
          <p:nvPr/>
        </p:nvPicPr>
        <p:blipFill>
          <a:blip r:embed="rId10" cstate="print"/>
          <a:srcRect l="18016" r="31854"/>
          <a:stretch>
            <a:fillRect/>
          </a:stretch>
        </p:blipFill>
        <p:spPr bwMode="auto">
          <a:xfrm>
            <a:off x="2070100" y="4830763"/>
            <a:ext cx="149225" cy="365125"/>
          </a:xfrm>
          <a:prstGeom prst="rect">
            <a:avLst/>
          </a:prstGeom>
          <a:noFill/>
          <a:ln w="9525">
            <a:noFill/>
            <a:miter lim="800000"/>
            <a:headEnd/>
            <a:tailEnd/>
          </a:ln>
        </p:spPr>
      </p:pic>
      <p:pic>
        <p:nvPicPr>
          <p:cNvPr id="20529" name="Picture 34" descr="Disk_icon"/>
          <p:cNvPicPr>
            <a:picLocks noChangeAspect="1" noChangeArrowheads="1"/>
          </p:cNvPicPr>
          <p:nvPr/>
        </p:nvPicPr>
        <p:blipFill>
          <a:blip r:embed="rId10" cstate="print"/>
          <a:srcRect l="18016" r="31854"/>
          <a:stretch>
            <a:fillRect/>
          </a:stretch>
        </p:blipFill>
        <p:spPr bwMode="auto">
          <a:xfrm>
            <a:off x="2211388" y="4845050"/>
            <a:ext cx="149225" cy="366713"/>
          </a:xfrm>
          <a:prstGeom prst="rect">
            <a:avLst/>
          </a:prstGeom>
          <a:noFill/>
          <a:ln w="9525">
            <a:noFill/>
            <a:miter lim="800000"/>
            <a:headEnd/>
            <a:tailEnd/>
          </a:ln>
        </p:spPr>
      </p:pic>
      <p:pic>
        <p:nvPicPr>
          <p:cNvPr id="20530" name="Picture 34" descr="Disk_icon"/>
          <p:cNvPicPr>
            <a:picLocks noChangeAspect="1" noChangeArrowheads="1"/>
          </p:cNvPicPr>
          <p:nvPr/>
        </p:nvPicPr>
        <p:blipFill>
          <a:blip r:embed="rId10" cstate="print"/>
          <a:srcRect l="18016" r="31854"/>
          <a:stretch>
            <a:fillRect/>
          </a:stretch>
        </p:blipFill>
        <p:spPr bwMode="auto">
          <a:xfrm>
            <a:off x="2352675" y="4860925"/>
            <a:ext cx="149225" cy="365125"/>
          </a:xfrm>
          <a:prstGeom prst="rect">
            <a:avLst/>
          </a:prstGeom>
          <a:noFill/>
          <a:ln w="9525">
            <a:noFill/>
            <a:miter lim="800000"/>
            <a:headEnd/>
            <a:tailEnd/>
          </a:ln>
        </p:spPr>
      </p:pic>
      <p:pic>
        <p:nvPicPr>
          <p:cNvPr id="20531" name="Picture 34" descr="Disk_icon"/>
          <p:cNvPicPr>
            <a:picLocks noChangeAspect="1" noChangeArrowheads="1"/>
          </p:cNvPicPr>
          <p:nvPr/>
        </p:nvPicPr>
        <p:blipFill>
          <a:blip r:embed="rId10" cstate="print"/>
          <a:srcRect l="18016" r="31854"/>
          <a:stretch>
            <a:fillRect/>
          </a:stretch>
        </p:blipFill>
        <p:spPr bwMode="auto">
          <a:xfrm>
            <a:off x="1870075" y="5119688"/>
            <a:ext cx="149225" cy="365125"/>
          </a:xfrm>
          <a:prstGeom prst="rect">
            <a:avLst/>
          </a:prstGeom>
          <a:noFill/>
          <a:ln w="9525">
            <a:noFill/>
            <a:miter lim="800000"/>
            <a:headEnd/>
            <a:tailEnd/>
          </a:ln>
        </p:spPr>
      </p:pic>
      <p:pic>
        <p:nvPicPr>
          <p:cNvPr id="20532" name="Picture 34" descr="Disk_icon"/>
          <p:cNvPicPr>
            <a:picLocks noChangeAspect="1" noChangeArrowheads="1"/>
          </p:cNvPicPr>
          <p:nvPr/>
        </p:nvPicPr>
        <p:blipFill>
          <a:blip r:embed="rId10" cstate="print"/>
          <a:srcRect l="18016" r="31854"/>
          <a:stretch>
            <a:fillRect/>
          </a:stretch>
        </p:blipFill>
        <p:spPr bwMode="auto">
          <a:xfrm>
            <a:off x="2009775" y="5119688"/>
            <a:ext cx="150813" cy="365125"/>
          </a:xfrm>
          <a:prstGeom prst="rect">
            <a:avLst/>
          </a:prstGeom>
          <a:noFill/>
          <a:ln w="9525">
            <a:noFill/>
            <a:miter lim="800000"/>
            <a:headEnd/>
            <a:tailEnd/>
          </a:ln>
        </p:spPr>
      </p:pic>
      <p:pic>
        <p:nvPicPr>
          <p:cNvPr id="20533" name="Picture 34" descr="Disk_icon"/>
          <p:cNvPicPr>
            <a:picLocks noChangeAspect="1" noChangeArrowheads="1"/>
          </p:cNvPicPr>
          <p:nvPr/>
        </p:nvPicPr>
        <p:blipFill>
          <a:blip r:embed="rId10" cstate="print"/>
          <a:srcRect l="18016" r="31854"/>
          <a:stretch>
            <a:fillRect/>
          </a:stretch>
        </p:blipFill>
        <p:spPr bwMode="auto">
          <a:xfrm>
            <a:off x="2151063" y="5135563"/>
            <a:ext cx="149225" cy="365125"/>
          </a:xfrm>
          <a:prstGeom prst="rect">
            <a:avLst/>
          </a:prstGeom>
          <a:noFill/>
          <a:ln w="9525">
            <a:noFill/>
            <a:miter lim="800000"/>
            <a:headEnd/>
            <a:tailEnd/>
          </a:ln>
        </p:spPr>
      </p:pic>
      <p:pic>
        <p:nvPicPr>
          <p:cNvPr id="20534" name="Picture 34" descr="Disk_icon"/>
          <p:cNvPicPr>
            <a:picLocks noChangeAspect="1" noChangeArrowheads="1"/>
          </p:cNvPicPr>
          <p:nvPr/>
        </p:nvPicPr>
        <p:blipFill>
          <a:blip r:embed="rId10" cstate="print"/>
          <a:srcRect l="18016" r="31854"/>
          <a:stretch>
            <a:fillRect/>
          </a:stretch>
        </p:blipFill>
        <p:spPr bwMode="auto">
          <a:xfrm>
            <a:off x="2292350" y="5149850"/>
            <a:ext cx="149225" cy="366713"/>
          </a:xfrm>
          <a:prstGeom prst="rect">
            <a:avLst/>
          </a:prstGeom>
          <a:noFill/>
          <a:ln w="9525">
            <a:noFill/>
            <a:miter lim="800000"/>
            <a:headEnd/>
            <a:tailEnd/>
          </a:ln>
        </p:spPr>
      </p:pic>
      <p:pic>
        <p:nvPicPr>
          <p:cNvPr id="129" name="Picture 34" descr="Disk_icon"/>
          <p:cNvPicPr>
            <a:picLocks noChangeAspect="1" noChangeArrowheads="1"/>
          </p:cNvPicPr>
          <p:nvPr/>
        </p:nvPicPr>
        <p:blipFill>
          <a:blip r:embed="rId10" cstate="print"/>
          <a:srcRect l="18016" r="31854"/>
          <a:stretch>
            <a:fillRect/>
          </a:stretch>
        </p:blipFill>
        <p:spPr bwMode="auto">
          <a:xfrm>
            <a:off x="2432050" y="5165725"/>
            <a:ext cx="149225" cy="365125"/>
          </a:xfrm>
          <a:prstGeom prst="rect">
            <a:avLst/>
          </a:prstGeom>
          <a:noFill/>
          <a:ln w="9525">
            <a:noFill/>
            <a:miter lim="800000"/>
            <a:headEnd/>
            <a:tailEnd/>
          </a:ln>
        </p:spPr>
      </p:pic>
      <p:pic>
        <p:nvPicPr>
          <p:cNvPr id="20536" name="Picture 34" descr="Disk_icon"/>
          <p:cNvPicPr>
            <a:picLocks noChangeAspect="1" noChangeArrowheads="1"/>
          </p:cNvPicPr>
          <p:nvPr/>
        </p:nvPicPr>
        <p:blipFill>
          <a:blip r:embed="rId10" cstate="print"/>
          <a:srcRect/>
          <a:stretch>
            <a:fillRect/>
          </a:stretch>
        </p:blipFill>
        <p:spPr bwMode="auto">
          <a:xfrm>
            <a:off x="2438400" y="4879975"/>
            <a:ext cx="298450" cy="365125"/>
          </a:xfrm>
          <a:prstGeom prst="rect">
            <a:avLst/>
          </a:prstGeom>
          <a:noFill/>
          <a:ln w="9525">
            <a:noFill/>
            <a:miter lim="800000"/>
            <a:headEnd/>
            <a:tailEnd/>
          </a:ln>
        </p:spPr>
      </p:pic>
      <p:sp>
        <p:nvSpPr>
          <p:cNvPr id="131" name="AutoShape 19"/>
          <p:cNvSpPr>
            <a:spLocks noChangeArrowheads="1"/>
          </p:cNvSpPr>
          <p:nvPr/>
        </p:nvSpPr>
        <p:spPr bwMode="auto">
          <a:xfrm>
            <a:off x="4291013" y="1981200"/>
            <a:ext cx="4421187" cy="685800"/>
          </a:xfrm>
          <a:prstGeom prst="roundRect">
            <a:avLst>
              <a:gd name="adj" fmla="val 4995"/>
            </a:avLst>
          </a:prstGeom>
          <a:noFill/>
          <a:ln w="9525" algn="ctr">
            <a:solidFill>
              <a:schemeClr val="bg2"/>
            </a:solidFill>
            <a:round/>
            <a:headEnd/>
            <a:tailEnd/>
          </a:ln>
        </p:spPr>
        <p:txBody>
          <a:bodyPr anchor="ctr"/>
          <a:lstStyle/>
          <a:p>
            <a:pPr marL="300038" lvl="1" indent="-298450">
              <a:spcAft>
                <a:spcPct val="40000"/>
              </a:spcAft>
              <a:buClr>
                <a:schemeClr val="folHlink"/>
              </a:buClr>
              <a:buSzPct val="75000"/>
              <a:buFontTx/>
              <a:buBlip>
                <a:blip r:embed="rId11"/>
              </a:buBlip>
              <a:defRPr/>
            </a:pPr>
            <a:r>
              <a:rPr lang="ko-KR" altLang="en-US" sz="1800" kern="0" dirty="0">
                <a:latin typeface="Futura Bk" pitchFamily="34" charset="0"/>
                <a:ea typeface="HY울릉도M" pitchFamily="18" charset="-127"/>
              </a:rPr>
              <a:t>가상 머신 디스크 이미지에 대한 실시간 마이그레이션</a:t>
            </a:r>
            <a:endParaRPr lang="en-US" altLang="ko-KR" sz="1800" kern="0" dirty="0">
              <a:latin typeface="Futura Bk" pitchFamily="34" charset="0"/>
              <a:ea typeface="HY울릉도M" pitchFamily="18" charset="-127"/>
            </a:endParaRPr>
          </a:p>
        </p:txBody>
      </p:sp>
      <p:sp>
        <p:nvSpPr>
          <p:cNvPr id="20538" name="AutoShape 20"/>
          <p:cNvSpPr>
            <a:spLocks noChangeArrowheads="1"/>
          </p:cNvSpPr>
          <p:nvPr/>
        </p:nvSpPr>
        <p:spPr bwMode="auto">
          <a:xfrm>
            <a:off x="4302125" y="2806700"/>
            <a:ext cx="4419600" cy="12319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buFont typeface="Wingdings 3" pitchFamily="18" charset="2"/>
              <a:buBlip>
                <a:blip r:embed="rId11"/>
              </a:buBlip>
            </a:pPr>
            <a:r>
              <a:rPr lang="ko-KR" altLang="en-US">
                <a:latin typeface="Futura Bk"/>
                <a:ea typeface="HY울릉도M"/>
                <a:cs typeface="HY울릉도M"/>
              </a:rPr>
              <a:t>스토리지 추가 및 교체 시 무 중단 시스템 이미지 이동 보장</a:t>
            </a:r>
            <a:endParaRPr lang="en-US" altLang="ko-KR">
              <a:latin typeface="Futura Bk"/>
              <a:ea typeface="HY울릉도M"/>
              <a:cs typeface="HY울릉도M"/>
            </a:endParaRPr>
          </a:p>
          <a:p>
            <a:pPr marL="230188" lvl="3" indent="-230188">
              <a:buFont typeface="Wingdings 3" pitchFamily="18" charset="2"/>
              <a:buBlip>
                <a:blip r:embed="rId11"/>
              </a:buBlip>
            </a:pPr>
            <a:r>
              <a:rPr lang="en-US" altLang="ko-KR">
                <a:latin typeface="Futura Bk"/>
                <a:ea typeface="HY울릉도M"/>
                <a:cs typeface="HY울릉도M"/>
              </a:rPr>
              <a:t>LUN </a:t>
            </a:r>
            <a:r>
              <a:rPr lang="ko-KR" altLang="en-US">
                <a:latin typeface="Futura Bk"/>
                <a:ea typeface="HY울릉도M"/>
                <a:cs typeface="HY울릉도M"/>
              </a:rPr>
              <a:t>의존성 없이 수행</a:t>
            </a:r>
            <a:endParaRPr lang="en-US" altLang="ko-KR">
              <a:latin typeface="Futura Bk"/>
              <a:ea typeface="HY울릉도M"/>
              <a:cs typeface="HY울릉도M"/>
            </a:endParaRPr>
          </a:p>
          <a:p>
            <a:pPr marL="230188" lvl="3" indent="-230188">
              <a:buFont typeface="Wingdings 3" pitchFamily="18" charset="2"/>
              <a:buBlip>
                <a:blip r:embed="rId11"/>
              </a:buBlip>
            </a:pPr>
            <a:r>
              <a:rPr lang="en-US" altLang="ko-KR">
                <a:latin typeface="Futura Bk"/>
                <a:ea typeface="HY울릉도M"/>
                <a:cs typeface="HY울릉도M"/>
              </a:rPr>
              <a:t>SAN </a:t>
            </a:r>
            <a:r>
              <a:rPr lang="ko-KR" altLang="en-US">
                <a:latin typeface="Futura Bk"/>
                <a:ea typeface="HY울릉도M"/>
                <a:cs typeface="HY울릉도M"/>
              </a:rPr>
              <a:t>환경에서 지원</a:t>
            </a:r>
            <a:endParaRPr lang="en-US" altLang="ko-KR">
              <a:latin typeface="Futura Bk"/>
              <a:ea typeface="HY울릉도M"/>
              <a:cs typeface="HY울릉도M"/>
            </a:endParaRPr>
          </a:p>
        </p:txBody>
      </p:sp>
      <p:sp>
        <p:nvSpPr>
          <p:cNvPr id="20539" name="AutoShape 20"/>
          <p:cNvSpPr>
            <a:spLocks noChangeArrowheads="1"/>
          </p:cNvSpPr>
          <p:nvPr/>
        </p:nvSpPr>
        <p:spPr bwMode="auto">
          <a:xfrm>
            <a:off x="4291013" y="4114800"/>
            <a:ext cx="4419600" cy="8382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buFont typeface="Wingdings 3" pitchFamily="18" charset="2"/>
              <a:buBlip>
                <a:blip r:embed="rId11"/>
              </a:buBlip>
            </a:pPr>
            <a:r>
              <a:rPr lang="ko-KR" altLang="en-US">
                <a:latin typeface="Futura Bk"/>
                <a:ea typeface="HY울릉도M"/>
                <a:cs typeface="HY울릉도M"/>
              </a:rPr>
              <a:t>가상 머신 스토리지 </a:t>
            </a:r>
            <a:r>
              <a:rPr lang="en-US" altLang="ko-KR">
                <a:latin typeface="Futura Bk"/>
                <a:ea typeface="HY울릉도M"/>
                <a:cs typeface="HY울릉도M"/>
              </a:rPr>
              <a:t>I/O </a:t>
            </a:r>
            <a:r>
              <a:rPr lang="ko-KR" altLang="en-US">
                <a:latin typeface="Futura Bk"/>
                <a:ea typeface="HY울릉도M"/>
                <a:cs typeface="HY울릉도M"/>
              </a:rPr>
              <a:t>병목 제거</a:t>
            </a:r>
            <a:endParaRPr lang="en-US" altLang="ko-KR">
              <a:latin typeface="Futura Bk"/>
              <a:ea typeface="HY울릉도M"/>
              <a:cs typeface="HY울릉도M"/>
            </a:endParaRPr>
          </a:p>
          <a:p>
            <a:pPr marL="230188" lvl="3" indent="-230188">
              <a:buFont typeface="Wingdings 3" pitchFamily="18" charset="2"/>
              <a:buBlip>
                <a:blip r:embed="rId11"/>
              </a:buBlip>
            </a:pPr>
            <a:r>
              <a:rPr lang="ko-KR" altLang="en-US">
                <a:latin typeface="Futura Bk"/>
                <a:ea typeface="HY울릉도M"/>
                <a:cs typeface="HY울릉도M"/>
              </a:rPr>
              <a:t>개별 가상 머신을 최적의 </a:t>
            </a:r>
            <a:r>
              <a:rPr lang="en-US" altLang="ko-KR">
                <a:latin typeface="Futura Bk"/>
                <a:ea typeface="HY울릉도M"/>
                <a:cs typeface="HY울릉도M"/>
              </a:rPr>
              <a:t>LUN</a:t>
            </a:r>
            <a:r>
              <a:rPr lang="ko-KR" altLang="en-US">
                <a:latin typeface="Futura Bk"/>
                <a:ea typeface="HY울릉도M"/>
                <a:cs typeface="HY울릉도M"/>
              </a:rPr>
              <a:t>으로 이동</a:t>
            </a:r>
            <a:endParaRPr lang="en-US" altLang="ko-KR">
              <a:latin typeface="Futura Bk"/>
              <a:ea typeface="HY울릉도M"/>
              <a:cs typeface="HY울릉도M"/>
            </a:endParaRPr>
          </a:p>
        </p:txBody>
      </p:sp>
      <p:cxnSp>
        <p:nvCxnSpPr>
          <p:cNvPr id="134" name="직선 연결선 133"/>
          <p:cNvCxnSpPr/>
          <p:nvPr/>
        </p:nvCxnSpPr>
        <p:spPr bwMode="auto">
          <a:xfrm>
            <a:off x="838200" y="2133600"/>
            <a:ext cx="3200400"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135" name="Rectangle 676895"/>
          <p:cNvPicPr>
            <a:picLocks noChangeAspect="1" noChangeArrowheads="1"/>
          </p:cNvPicPr>
          <p:nvPr/>
        </p:nvPicPr>
        <p:blipFill>
          <a:blip r:embed="rId9" cstate="print">
            <a:duotone>
              <a:prstClr val="black"/>
              <a:srgbClr val="FF0000">
                <a:tint val="45000"/>
                <a:satMod val="400000"/>
              </a:srgbClr>
            </a:duotone>
          </a:blip>
          <a:srcRect/>
          <a:stretch>
            <a:fillRect/>
          </a:stretch>
        </p:blipFill>
        <p:spPr bwMode="auto">
          <a:xfrm>
            <a:off x="2403871" y="2465696"/>
            <a:ext cx="162886" cy="457200"/>
          </a:xfrm>
          <a:prstGeom prst="rect">
            <a:avLst/>
          </a:prstGeom>
          <a:noFill/>
          <a:ln w="9525">
            <a:noFill/>
            <a:miter lim="800000"/>
            <a:headEnd/>
            <a:tailEnd/>
          </a:ln>
        </p:spPr>
      </p:pic>
      <p:sp>
        <p:nvSpPr>
          <p:cNvPr id="20542"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fld id="{FA78E3E9-EB38-4930-95E8-D26B0BA21A6E}" type="slidenum">
              <a:rPr lang="ko-KR" altLang="en-US" sz="1000">
                <a:ea typeface="굴림" pitchFamily="50" charset="-127"/>
              </a:rPr>
              <a:pPr/>
              <a:t>13</a:t>
            </a:fld>
            <a:endParaRPr lang="en-US" altLang="ko-KR" sz="1000">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78289E-6 3.14524E-7 C 0.00722 -0.08187 0.01459 -0.16351 0.03157 -0.16513 C 0.04871 -0.16674 0.07003 -0.0377 0.10271 -0.00994 " pathEditMode="relative" rAng="0" ptsTypes="aaA">
                                      <p:cBhvr>
                                        <p:cTn id="6" dur="2000" fill="hold"/>
                                        <p:tgtEl>
                                          <p:spTgt spid="129"/>
                                        </p:tgtEl>
                                        <p:attrNameLst>
                                          <p:attrName>ppt_x</p:attrName>
                                          <p:attrName>ppt_y</p:attrName>
                                        </p:attrNameLst>
                                      </p:cBhvr>
                                      <p:rCtr x="5100" y="-830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dissolve">
                                      <p:cBhvr>
                                        <p:cTn id="11" dur="500"/>
                                        <p:tgtEl>
                                          <p:spTgt spid="135"/>
                                        </p:tgtEl>
                                      </p:cBhvr>
                                    </p:animEffect>
                                  </p:childTnLst>
                                </p:cTn>
                              </p:par>
                            </p:childTnLst>
                          </p:cTn>
                        </p:par>
                        <p:par>
                          <p:cTn id="12" fill="hold">
                            <p:stCondLst>
                              <p:cond delay="500"/>
                            </p:stCondLst>
                            <p:childTnLst>
                              <p:par>
                                <p:cTn id="13" presetID="26" presetClass="emph" presetSubtype="0" fill="hold" nodeType="afterEffect">
                                  <p:stCondLst>
                                    <p:cond delay="0"/>
                                  </p:stCondLst>
                                  <p:childTnLst>
                                    <p:animEffect transition="out" filter="fade">
                                      <p:cBhvr>
                                        <p:cTn id="14" dur="500" tmFilter="0, 0; .2, .5; .8, .5; 1, 0"/>
                                        <p:tgtEl>
                                          <p:spTgt spid="135"/>
                                        </p:tgtEl>
                                      </p:cBhvr>
                                    </p:animEffect>
                                    <p:animScale>
                                      <p:cBhvr>
                                        <p:cTn id="15" dur="250" autoRev="1" fill="hold"/>
                                        <p:tgtEl>
                                          <p:spTgt spid="135"/>
                                        </p:tgtEl>
                                      </p:cBhvr>
                                      <p:by x="105000" y="105000"/>
                                    </p:animScale>
                                  </p:childTnLst>
                                </p:cTn>
                              </p:par>
                            </p:childTnLst>
                          </p:cTn>
                        </p:par>
                        <p:par>
                          <p:cTn id="16" fill="hold">
                            <p:stCondLst>
                              <p:cond delay="1000"/>
                            </p:stCondLst>
                            <p:childTnLst>
                              <p:par>
                                <p:cTn id="17" presetID="26" presetClass="emph" presetSubtype="0" fill="hold" nodeType="afterEffect">
                                  <p:stCondLst>
                                    <p:cond delay="0"/>
                                  </p:stCondLst>
                                  <p:childTnLst>
                                    <p:animEffect transition="out" filter="fade">
                                      <p:cBhvr>
                                        <p:cTn id="18" dur="500" tmFilter="0, 0; .2, .5; .8, .5; 1, 0"/>
                                        <p:tgtEl>
                                          <p:spTgt spid="135"/>
                                        </p:tgtEl>
                                      </p:cBhvr>
                                    </p:animEffect>
                                    <p:animScale>
                                      <p:cBhvr>
                                        <p:cTn id="19" dur="250" autoRev="1" fill="hold"/>
                                        <p:tgtEl>
                                          <p:spTgt spid="135"/>
                                        </p:tgtEl>
                                      </p:cBhvr>
                                      <p:by x="105000" y="105000"/>
                                    </p:animScale>
                                  </p:childTnLst>
                                </p:cTn>
                              </p:par>
                            </p:childTnLst>
                          </p:cTn>
                        </p:par>
                        <p:par>
                          <p:cTn id="20" fill="hold">
                            <p:stCondLst>
                              <p:cond delay="1500"/>
                            </p:stCondLst>
                            <p:childTnLst>
                              <p:par>
                                <p:cTn id="21" presetID="26" presetClass="emph" presetSubtype="0" fill="hold" nodeType="afterEffect">
                                  <p:stCondLst>
                                    <p:cond delay="0"/>
                                  </p:stCondLst>
                                  <p:childTnLst>
                                    <p:animEffect transition="out" filter="fade">
                                      <p:cBhvr>
                                        <p:cTn id="22" dur="500" tmFilter="0, 0; .2, .5; .8, .5; 1, 0"/>
                                        <p:tgtEl>
                                          <p:spTgt spid="135"/>
                                        </p:tgtEl>
                                      </p:cBhvr>
                                    </p:animEffect>
                                    <p:animScale>
                                      <p:cBhvr>
                                        <p:cTn id="23" dur="250" autoRev="1" fill="hold"/>
                                        <p:tgtEl>
                                          <p:spTgt spid="135"/>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3.92245E-6 2.67345E-6 C 0.03589 -0.05828 0.07194 -0.11633 0.10335 -0.10939 C 0.13475 -0.10245 0.16167 -0.03053 0.18875 0.04163 " pathEditMode="relative" ptsTypes="aaA">
                                      <p:cBhvr>
                                        <p:cTn id="27" dur="2000" fill="hold"/>
                                        <p:tgtEl>
                                          <p:spTgt spid="120"/>
                                        </p:tgtEl>
                                        <p:attrNameLst>
                                          <p:attrName>ppt_x</p:attrName>
                                          <p:attrName>ppt_y</p:attrName>
                                        </p:attrNameLst>
                                      </p:cBhvr>
                                    </p:animMotion>
                                  </p:childTnLst>
                                </p:cTn>
                              </p:par>
                            </p:childTnLst>
                          </p:cTn>
                        </p:par>
                        <p:par>
                          <p:cTn id="28" fill="hold">
                            <p:stCondLst>
                              <p:cond delay="2000"/>
                            </p:stCondLst>
                            <p:childTnLst>
                              <p:par>
                                <p:cTn id="29" presetID="9" presetClass="exit" presetSubtype="0" fill="hold" nodeType="afterEffect">
                                  <p:stCondLst>
                                    <p:cond delay="0"/>
                                  </p:stCondLst>
                                  <p:childTnLst>
                                    <p:animEffect transition="out" filter="dissolve">
                                      <p:cBhvr>
                                        <p:cTn id="30" dur="500"/>
                                        <p:tgtEl>
                                          <p:spTgt spid="135"/>
                                        </p:tgtEl>
                                      </p:cBhvr>
                                    </p:animEffect>
                                    <p:set>
                                      <p:cBhvr>
                                        <p:cTn id="31" dur="1" fill="hold">
                                          <p:stCondLst>
                                            <p:cond delay="499"/>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 Same Side Corner Rectangle 35"/>
          <p:cNvSpPr/>
          <p:nvPr/>
        </p:nvSpPr>
        <p:spPr bwMode="auto">
          <a:xfrm>
            <a:off x="4889500" y="1412875"/>
            <a:ext cx="4025900" cy="4595813"/>
          </a:xfrm>
          <a:prstGeom prst="round2SameRect">
            <a:avLst>
              <a:gd name="adj1" fmla="val 3589"/>
              <a:gd name="adj2" fmla="val 0"/>
            </a:avLst>
          </a:prstGeom>
          <a:gradFill rotWithShape="0">
            <a:gsLst>
              <a:gs pos="0">
                <a:srgbClr val="3C3C3C">
                  <a:alpha val="25000"/>
                </a:srgbClr>
              </a:gs>
              <a:gs pos="100000">
                <a:schemeClr val="bg1">
                  <a:alpha val="25000"/>
                </a:schemeClr>
              </a:gs>
            </a:gsLst>
            <a:lin ang="5400000"/>
          </a:gradFill>
          <a:ln w="31750" algn="ctr">
            <a:noFill/>
            <a:round/>
            <a:headEnd/>
            <a:tailEnd/>
          </a:ln>
        </p:spPr>
        <p:txBody>
          <a:bodyPr wrap="none"/>
          <a:lstStyle/>
          <a:p>
            <a:pPr>
              <a:defRPr/>
            </a:pPr>
            <a:endParaRPr lang="zh-CN" altLang="en-US">
              <a:ea typeface="굴림" pitchFamily="50" charset="-127"/>
              <a:cs typeface="Arial" pitchFamily="34" charset="0"/>
            </a:endParaRPr>
          </a:p>
        </p:txBody>
      </p:sp>
      <p:sp>
        <p:nvSpPr>
          <p:cNvPr id="22531" name="Rectangle 3"/>
          <p:cNvSpPr txBox="1">
            <a:spLocks noChangeArrowheads="1"/>
          </p:cNvSpPr>
          <p:nvPr/>
        </p:nvSpPr>
        <p:spPr bwMode="auto">
          <a:xfrm>
            <a:off x="4972050" y="1463675"/>
            <a:ext cx="3867150" cy="3648075"/>
          </a:xfrm>
          <a:prstGeom prst="rect">
            <a:avLst/>
          </a:prstGeom>
          <a:noFill/>
          <a:ln w="9525">
            <a:noFill/>
            <a:miter lim="800000"/>
            <a:headEnd/>
            <a:tailEnd/>
          </a:ln>
        </p:spPr>
        <p:txBody>
          <a:bodyPr>
            <a:spAutoFit/>
          </a:bodyPr>
          <a:lstStyle/>
          <a:p>
            <a:pPr marL="285750" lvl="1" indent="-285750">
              <a:spcAft>
                <a:spcPts val="600"/>
              </a:spcAft>
              <a:buClr>
                <a:schemeClr val="accent1"/>
              </a:buClr>
              <a:buSzPct val="75000"/>
              <a:buFontTx/>
              <a:buBlip>
                <a:blip r:embed="rId3"/>
              </a:buBlip>
            </a:pPr>
            <a:r>
              <a:rPr lang="zh-CN" altLang="en-US" sz="1800">
                <a:ea typeface="굴림" pitchFamily="50" charset="-127"/>
              </a:rPr>
              <a:t>차세대 </a:t>
            </a:r>
            <a:r>
              <a:rPr lang="en-US" altLang="zh-CN" sz="1800">
                <a:ea typeface="굴림" pitchFamily="50" charset="-127"/>
              </a:rPr>
              <a:t>VMware Consolidated Backup</a:t>
            </a:r>
          </a:p>
          <a:p>
            <a:pPr marL="742950" lvl="2" indent="-285750">
              <a:spcAft>
                <a:spcPts val="600"/>
              </a:spcAft>
              <a:buClr>
                <a:schemeClr val="accent1"/>
              </a:buClr>
              <a:buSzPct val="75000"/>
              <a:buFontTx/>
              <a:buBlip>
                <a:blip r:embed="rId3"/>
              </a:buBlip>
            </a:pPr>
            <a:r>
              <a:rPr lang="ko-KR" altLang="en-US">
                <a:ea typeface="굴림" pitchFamily="50" charset="-127"/>
              </a:rPr>
              <a:t>호스트 외부에서 중앙 집중식으로 가상 시스템 백업</a:t>
            </a:r>
            <a:endParaRPr lang="zh-CN" altLang="en-US">
              <a:ea typeface="굴림" pitchFamily="50" charset="-127"/>
            </a:endParaRPr>
          </a:p>
          <a:p>
            <a:pPr marL="742950" lvl="2" indent="-285750">
              <a:spcAft>
                <a:spcPts val="600"/>
              </a:spcAft>
              <a:buClr>
                <a:schemeClr val="accent1"/>
              </a:buClr>
              <a:buSzPct val="75000"/>
              <a:buFontTx/>
              <a:buBlip>
                <a:blip r:embed="rId3"/>
              </a:buBlip>
            </a:pPr>
            <a:r>
              <a:rPr lang="ko-KR" altLang="en-US">
                <a:ea typeface="굴림" pitchFamily="50" charset="-127"/>
              </a:rPr>
              <a:t>백업 서버에 추가 소프트웨어 필요 없음</a:t>
            </a:r>
            <a:endParaRPr lang="zh-CN" altLang="en-US">
              <a:ea typeface="굴림" pitchFamily="50" charset="-127"/>
            </a:endParaRPr>
          </a:p>
          <a:p>
            <a:pPr marL="285750" lvl="1" indent="-285750">
              <a:spcAft>
                <a:spcPts val="600"/>
              </a:spcAft>
              <a:buClr>
                <a:schemeClr val="accent1"/>
              </a:buClr>
              <a:buSzPct val="75000"/>
              <a:buFontTx/>
              <a:buBlip>
                <a:blip r:embed="rId3"/>
              </a:buBlip>
            </a:pPr>
            <a:r>
              <a:rPr lang="ko-KR" altLang="en-US" sz="1800">
                <a:ea typeface="굴림" pitchFamily="50" charset="-127"/>
              </a:rPr>
              <a:t>가상 시스템의 증분</a:t>
            </a:r>
            <a:r>
              <a:rPr lang="en-US" altLang="ko-KR" sz="1800">
                <a:ea typeface="굴림" pitchFamily="50" charset="-127"/>
              </a:rPr>
              <a:t>/</a:t>
            </a:r>
            <a:r>
              <a:rPr lang="ko-KR" altLang="en-US" sz="1800">
                <a:ea typeface="굴림" pitchFamily="50" charset="-127"/>
              </a:rPr>
              <a:t>차등</a:t>
            </a:r>
            <a:r>
              <a:rPr lang="en-US" altLang="ko-KR" sz="1800">
                <a:ea typeface="굴림" pitchFamily="50" charset="-127"/>
              </a:rPr>
              <a:t>/</a:t>
            </a:r>
            <a:r>
              <a:rPr lang="ko-KR" altLang="en-US" sz="1800">
                <a:ea typeface="굴림" pitchFamily="50" charset="-127"/>
              </a:rPr>
              <a:t>전체 이미지 백업 및 복원 가능</a:t>
            </a:r>
            <a:endParaRPr lang="zh-CN" altLang="en-US" sz="1800">
              <a:ea typeface="굴림" pitchFamily="50" charset="-127"/>
            </a:endParaRPr>
          </a:p>
          <a:p>
            <a:pPr marL="285750" lvl="1" indent="-285750">
              <a:spcAft>
                <a:spcPts val="600"/>
              </a:spcAft>
              <a:buClr>
                <a:schemeClr val="accent1"/>
              </a:buClr>
              <a:buSzPct val="75000"/>
              <a:buFontTx/>
              <a:buBlip>
                <a:blip r:embed="rId3"/>
              </a:buBlip>
            </a:pPr>
            <a:r>
              <a:rPr lang="en-US" altLang="ko-KR" sz="1800">
                <a:ea typeface="굴림" pitchFamily="50" charset="-127"/>
              </a:rPr>
              <a:t>Windows </a:t>
            </a:r>
            <a:r>
              <a:rPr lang="ko-KR" altLang="en-US" sz="1800">
                <a:ea typeface="굴림" pitchFamily="50" charset="-127"/>
              </a:rPr>
              <a:t>및 </a:t>
            </a:r>
            <a:r>
              <a:rPr lang="en-US" altLang="ko-KR" sz="1800">
                <a:ea typeface="굴림" pitchFamily="50" charset="-127"/>
              </a:rPr>
              <a:t>Linux </a:t>
            </a:r>
            <a:r>
              <a:rPr lang="ko-KR" altLang="en-US" sz="1800">
                <a:ea typeface="굴림" pitchFamily="50" charset="-127"/>
              </a:rPr>
              <a:t>가상 시스템의 파일 수준 백업 지원</a:t>
            </a:r>
            <a:endParaRPr lang="zh-CN" altLang="en-US" sz="1800">
              <a:ea typeface="굴림" pitchFamily="50" charset="-127"/>
            </a:endParaRPr>
          </a:p>
          <a:p>
            <a:pPr marL="285750" lvl="1" indent="-285750">
              <a:spcAft>
                <a:spcPts val="600"/>
              </a:spcAft>
              <a:buClr>
                <a:schemeClr val="accent1"/>
              </a:buClr>
              <a:buSzPct val="75000"/>
              <a:buFontTx/>
              <a:buBlip>
                <a:blip r:embed="rId3"/>
              </a:buBlip>
            </a:pPr>
            <a:r>
              <a:rPr lang="en-US" altLang="ko-KR" sz="1800">
                <a:ea typeface="굴림" pitchFamily="50" charset="-127"/>
              </a:rPr>
              <a:t>VMware ESX</a:t>
            </a:r>
            <a:r>
              <a:rPr lang="ko-KR" altLang="en-US" sz="1800">
                <a:ea typeface="굴림" pitchFamily="50" charset="-127"/>
              </a:rPr>
              <a:t>를 로드할 필요 없이 효율적인 백업 제공</a:t>
            </a:r>
            <a:endParaRPr lang="zh-CN" altLang="en-US" sz="1800">
              <a:ea typeface="굴림" pitchFamily="50" charset="-127"/>
            </a:endParaRPr>
          </a:p>
        </p:txBody>
      </p:sp>
      <p:sp>
        <p:nvSpPr>
          <p:cNvPr id="22532" name="Rectangle 91"/>
          <p:cNvSpPr>
            <a:spLocks noGrp="1" noChangeArrowheads="1"/>
          </p:cNvSpPr>
          <p:nvPr>
            <p:ph type="title" idx="4294967295"/>
          </p:nvPr>
        </p:nvSpPr>
        <p:spPr>
          <a:xfrm>
            <a:off x="989013" y="582613"/>
            <a:ext cx="5013325" cy="403225"/>
          </a:xfrm>
        </p:spPr>
        <p:txBody>
          <a:bodyPr rIns="73152" anchor="t"/>
          <a:lstStyle/>
          <a:p>
            <a:r>
              <a:rPr lang="en-US" altLang="zh-CN" smtClean="0">
                <a:ea typeface="SimSun" pitchFamily="2" charset="-122"/>
              </a:rPr>
              <a:t>vStorage APIs for Data Protection</a:t>
            </a:r>
          </a:p>
        </p:txBody>
      </p:sp>
      <p:pic>
        <p:nvPicPr>
          <p:cNvPr id="22533" name="Picture 3" descr="DGRM_Consolidated_Backup_flat_Q408.png"/>
          <p:cNvPicPr>
            <a:picLocks noChangeAspect="1"/>
          </p:cNvPicPr>
          <p:nvPr/>
        </p:nvPicPr>
        <p:blipFill>
          <a:blip r:embed="rId4" cstate="print"/>
          <a:srcRect/>
          <a:stretch>
            <a:fillRect/>
          </a:stretch>
        </p:blipFill>
        <p:spPr bwMode="auto">
          <a:xfrm>
            <a:off x="266700" y="1557338"/>
            <a:ext cx="4457700" cy="3395662"/>
          </a:xfrm>
          <a:prstGeom prst="rect">
            <a:avLst/>
          </a:prstGeom>
          <a:noFill/>
          <a:ln w="9525">
            <a:noFill/>
            <a:miter lim="800000"/>
            <a:headEnd/>
            <a:tailEnd/>
          </a:ln>
        </p:spPr>
      </p:pic>
      <p:sp>
        <p:nvSpPr>
          <p:cNvPr id="22534"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fld id="{72163156-9ECC-4873-A8BF-70E40D6487C3}" type="slidenum">
              <a:rPr lang="ko-KR" altLang="en-US" sz="1000">
                <a:ea typeface="굴림" pitchFamily="50" charset="-127"/>
              </a:rPr>
              <a:pPr/>
              <a:t>14</a:t>
            </a:fld>
            <a:endParaRPr lang="en-US" altLang="ko-KR" sz="1000">
              <a:ea typeface="굴림" pitchFamily="50" charset="-127"/>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 5"/>
          <p:cNvSpPr txBox="1">
            <a:spLocks noGrp="1"/>
          </p:cNvSpPr>
          <p:nvPr/>
        </p:nvSpPr>
        <p:spPr bwMode="auto">
          <a:xfrm>
            <a:off x="76200" y="6400800"/>
            <a:ext cx="3975100" cy="381000"/>
          </a:xfrm>
          <a:prstGeom prst="rect">
            <a:avLst/>
          </a:prstGeom>
          <a:noFill/>
          <a:ln w="9525" algn="ctr">
            <a:noFill/>
            <a:miter lim="800000"/>
            <a:headEnd/>
            <a:tailEnd/>
          </a:ln>
        </p:spPr>
        <p:txBody>
          <a:bodyPr/>
          <a:lstStyle/>
          <a:p>
            <a:pPr eaLnBrk="0" hangingPunct="0"/>
            <a:endParaRPr lang="en-US" altLang="en-US" sz="800">
              <a:solidFill>
                <a:srgbClr val="D0DAD9"/>
              </a:solidFill>
              <a:ea typeface="굴림" pitchFamily="50" charset="-127"/>
              <a:cs typeface="Arial Unicode MS" pitchFamily="50" charset="-127"/>
            </a:endParaRPr>
          </a:p>
          <a:p>
            <a:pPr eaLnBrk="0" hangingPunct="0"/>
            <a:r>
              <a:rPr lang="en-US" altLang="en-US" sz="800">
                <a:solidFill>
                  <a:srgbClr val="D0DAD9"/>
                </a:solidFill>
                <a:ea typeface="굴림" pitchFamily="50" charset="-127"/>
                <a:cs typeface="Arial Unicode MS" pitchFamily="50" charset="-127"/>
              </a:rPr>
              <a:t>Copyright © 2005 VMware, Inc. All rights reserved.</a:t>
            </a:r>
          </a:p>
        </p:txBody>
      </p:sp>
      <p:sp>
        <p:nvSpPr>
          <p:cNvPr id="23555" name="Rectangle 124"/>
          <p:cNvSpPr>
            <a:spLocks noGrp="1" noChangeArrowheads="1"/>
          </p:cNvSpPr>
          <p:nvPr>
            <p:ph type="title" idx="4294967295"/>
          </p:nvPr>
        </p:nvSpPr>
        <p:spPr>
          <a:xfrm>
            <a:off x="1011238" y="593725"/>
            <a:ext cx="2239962" cy="403225"/>
          </a:xfrm>
        </p:spPr>
        <p:txBody>
          <a:bodyPr rIns="73152" anchor="t"/>
          <a:lstStyle/>
          <a:p>
            <a:r>
              <a:rPr lang="en-US" altLang="ja-JP" smtClean="0">
                <a:ea typeface="MS PGothic" pitchFamily="34" charset="-128"/>
              </a:rPr>
              <a:t>Data Recovery</a:t>
            </a:r>
          </a:p>
        </p:txBody>
      </p:sp>
      <p:sp>
        <p:nvSpPr>
          <p:cNvPr id="23556" name="Shape 5"/>
          <p:cNvSpPr txBox="1">
            <a:spLocks noGrp="1"/>
          </p:cNvSpPr>
          <p:nvPr/>
        </p:nvSpPr>
        <p:spPr bwMode="auto">
          <a:xfrm>
            <a:off x="76200" y="6400800"/>
            <a:ext cx="3975100" cy="381000"/>
          </a:xfrm>
          <a:prstGeom prst="rect">
            <a:avLst/>
          </a:prstGeom>
          <a:noFill/>
          <a:ln w="9525" algn="ctr">
            <a:noFill/>
            <a:miter lim="800000"/>
            <a:headEnd/>
            <a:tailEnd/>
          </a:ln>
        </p:spPr>
        <p:txBody>
          <a:bodyPr/>
          <a:lstStyle/>
          <a:p>
            <a:pPr eaLnBrk="0" hangingPunct="0"/>
            <a:endParaRPr lang="en-US" altLang="en-US" sz="800">
              <a:solidFill>
                <a:srgbClr val="D0DAD9"/>
              </a:solidFill>
              <a:ea typeface="굴림" pitchFamily="50" charset="-127"/>
              <a:cs typeface="Arial Unicode MS" pitchFamily="50" charset="-127"/>
            </a:endParaRPr>
          </a:p>
          <a:p>
            <a:pPr eaLnBrk="0" hangingPunct="0"/>
            <a:r>
              <a:rPr lang="en-US" altLang="en-US" sz="800">
                <a:solidFill>
                  <a:srgbClr val="D0DAD9"/>
                </a:solidFill>
                <a:ea typeface="굴림" pitchFamily="50" charset="-127"/>
                <a:cs typeface="Arial Unicode MS" pitchFamily="50" charset="-127"/>
              </a:rPr>
              <a:t>Copyright © 2005 VMware, Inc. All rights reserved.</a:t>
            </a:r>
          </a:p>
        </p:txBody>
      </p:sp>
      <p:sp>
        <p:nvSpPr>
          <p:cNvPr id="392308" name="AutoShape 15"/>
          <p:cNvSpPr>
            <a:spLocks noChangeArrowheads="1"/>
          </p:cNvSpPr>
          <p:nvPr/>
        </p:nvSpPr>
        <p:spPr bwMode="gray">
          <a:xfrm>
            <a:off x="492125" y="3997325"/>
            <a:ext cx="1768475" cy="1795463"/>
          </a:xfrm>
          <a:prstGeom prst="roundRect">
            <a:avLst>
              <a:gd name="adj" fmla="val 7093"/>
            </a:avLst>
          </a:prstGeom>
          <a:gradFill rotWithShape="1">
            <a:gsLst>
              <a:gs pos="0">
                <a:srgbClr val="C0C0C0"/>
              </a:gs>
              <a:gs pos="100000">
                <a:srgbClr val="FFFFFF"/>
              </a:gs>
            </a:gsLst>
            <a:lin ang="5400000" scaled="1"/>
          </a:gradFill>
          <a:ln w="12700" algn="ctr">
            <a:solidFill>
              <a:schemeClr val="bg2"/>
            </a:solidFill>
            <a:round/>
            <a:headEnd/>
            <a:tailEnd/>
          </a:ln>
        </p:spPr>
        <p:txBody>
          <a:bodyPr wrap="none"/>
          <a:lstStyle/>
          <a:p>
            <a:pPr>
              <a:spcBef>
                <a:spcPct val="20000"/>
              </a:spcBef>
            </a:pPr>
            <a:r>
              <a:rPr lang="en-US" altLang="ko-KR">
                <a:latin typeface="Myriad Pro"/>
                <a:ea typeface="굴림" pitchFamily="50" charset="-127"/>
              </a:rPr>
              <a:t>VirtualCenter</a:t>
            </a:r>
          </a:p>
          <a:p>
            <a:pPr>
              <a:spcBef>
                <a:spcPct val="20000"/>
              </a:spcBef>
            </a:pPr>
            <a:endParaRPr lang="ko-KR" altLang="en-US">
              <a:latin typeface="Myriad Pro"/>
              <a:ea typeface="굴림" pitchFamily="50" charset="-127"/>
            </a:endParaRPr>
          </a:p>
        </p:txBody>
      </p:sp>
      <p:pic>
        <p:nvPicPr>
          <p:cNvPr id="392194" name="Picture 2" descr="ICON_1Storage_NoShadow_Q207"/>
          <p:cNvPicPr>
            <a:picLocks noChangeAspect="1" noChangeArrowheads="1"/>
          </p:cNvPicPr>
          <p:nvPr/>
        </p:nvPicPr>
        <p:blipFill>
          <a:blip r:embed="rId3" cstate="print"/>
          <a:srcRect/>
          <a:stretch>
            <a:fillRect/>
          </a:stretch>
        </p:blipFill>
        <p:spPr bwMode="auto">
          <a:xfrm>
            <a:off x="4086225" y="2754313"/>
            <a:ext cx="604838" cy="412750"/>
          </a:xfrm>
          <a:prstGeom prst="rect">
            <a:avLst/>
          </a:prstGeom>
          <a:noFill/>
          <a:ln w="9525">
            <a:noFill/>
            <a:miter lim="800000"/>
            <a:headEnd/>
            <a:tailEnd/>
          </a:ln>
        </p:spPr>
      </p:pic>
      <p:pic>
        <p:nvPicPr>
          <p:cNvPr id="392195" name="Picture 3" descr="ICON_1Storage_NoShadow_Q207"/>
          <p:cNvPicPr>
            <a:picLocks noChangeAspect="1" noChangeArrowheads="1"/>
          </p:cNvPicPr>
          <p:nvPr/>
        </p:nvPicPr>
        <p:blipFill>
          <a:blip r:embed="rId3" cstate="print"/>
          <a:srcRect/>
          <a:stretch>
            <a:fillRect/>
          </a:stretch>
        </p:blipFill>
        <p:spPr bwMode="auto">
          <a:xfrm>
            <a:off x="4076700" y="5230813"/>
            <a:ext cx="604838" cy="412750"/>
          </a:xfrm>
          <a:prstGeom prst="rect">
            <a:avLst/>
          </a:prstGeom>
          <a:noFill/>
          <a:ln w="9525">
            <a:noFill/>
            <a:miter lim="800000"/>
            <a:headEnd/>
            <a:tailEnd/>
          </a:ln>
        </p:spPr>
      </p:pic>
      <p:pic>
        <p:nvPicPr>
          <p:cNvPr id="392196" name="Picture 4" descr="ICON_1Storage_NoShadow_Q207"/>
          <p:cNvPicPr>
            <a:picLocks noChangeAspect="1" noChangeArrowheads="1"/>
          </p:cNvPicPr>
          <p:nvPr/>
        </p:nvPicPr>
        <p:blipFill>
          <a:blip r:embed="rId3" cstate="print"/>
          <a:srcRect/>
          <a:stretch>
            <a:fillRect/>
          </a:stretch>
        </p:blipFill>
        <p:spPr bwMode="auto">
          <a:xfrm>
            <a:off x="4089400" y="2586038"/>
            <a:ext cx="604838" cy="698500"/>
          </a:xfrm>
          <a:prstGeom prst="rect">
            <a:avLst/>
          </a:prstGeom>
          <a:noFill/>
          <a:ln w="9525">
            <a:noFill/>
            <a:miter lim="800000"/>
            <a:headEnd/>
            <a:tailEnd/>
          </a:ln>
        </p:spPr>
      </p:pic>
      <p:sp>
        <p:nvSpPr>
          <p:cNvPr id="23561" name="AutoShape 15"/>
          <p:cNvSpPr>
            <a:spLocks noChangeArrowheads="1"/>
          </p:cNvSpPr>
          <p:nvPr/>
        </p:nvSpPr>
        <p:spPr bwMode="gray">
          <a:xfrm>
            <a:off x="492125" y="1543050"/>
            <a:ext cx="1768475" cy="1795463"/>
          </a:xfrm>
          <a:prstGeom prst="roundRect">
            <a:avLst>
              <a:gd name="adj" fmla="val 7093"/>
            </a:avLst>
          </a:prstGeom>
          <a:gradFill rotWithShape="1">
            <a:gsLst>
              <a:gs pos="0">
                <a:srgbClr val="C0C0C0"/>
              </a:gs>
              <a:gs pos="100000">
                <a:srgbClr val="FFFFFF"/>
              </a:gs>
            </a:gsLst>
            <a:lin ang="5400000" scaled="1"/>
          </a:gradFill>
          <a:ln w="12700" algn="ctr">
            <a:solidFill>
              <a:schemeClr val="bg2"/>
            </a:solidFill>
            <a:round/>
            <a:headEnd/>
            <a:tailEnd/>
          </a:ln>
        </p:spPr>
        <p:txBody>
          <a:bodyPr wrap="none"/>
          <a:lstStyle/>
          <a:p>
            <a:pPr>
              <a:spcBef>
                <a:spcPct val="20000"/>
              </a:spcBef>
            </a:pPr>
            <a:r>
              <a:rPr lang="en-US" altLang="ko-KR">
                <a:latin typeface="Myriad Pro"/>
                <a:ea typeface="굴림" pitchFamily="50" charset="-127"/>
              </a:rPr>
              <a:t>VirtualCenter</a:t>
            </a:r>
          </a:p>
          <a:p>
            <a:pPr>
              <a:spcBef>
                <a:spcPct val="20000"/>
              </a:spcBef>
            </a:pPr>
            <a:endParaRPr lang="ko-KR" altLang="en-US">
              <a:latin typeface="Myriad Pro"/>
              <a:ea typeface="굴림" pitchFamily="50" charset="-127"/>
            </a:endParaRPr>
          </a:p>
        </p:txBody>
      </p:sp>
      <p:grpSp>
        <p:nvGrpSpPr>
          <p:cNvPr id="2" name="Group 6"/>
          <p:cNvGrpSpPr>
            <a:grpSpLocks/>
          </p:cNvGrpSpPr>
          <p:nvPr/>
        </p:nvGrpSpPr>
        <p:grpSpPr bwMode="auto">
          <a:xfrm>
            <a:off x="2555875" y="3581400"/>
            <a:ext cx="1363663" cy="701675"/>
            <a:chOff x="884" y="1012"/>
            <a:chExt cx="1670" cy="592"/>
          </a:xfrm>
        </p:grpSpPr>
        <p:sp>
          <p:nvSpPr>
            <p:cNvPr id="23644" name="AutoShape 7"/>
            <p:cNvSpPr>
              <a:spLocks noChangeArrowheads="1"/>
            </p:cNvSpPr>
            <p:nvPr/>
          </p:nvSpPr>
          <p:spPr bwMode="gray">
            <a:xfrm>
              <a:off x="884" y="1012"/>
              <a:ext cx="1670" cy="592"/>
            </a:xfrm>
            <a:prstGeom prst="roundRect">
              <a:avLst>
                <a:gd name="adj" fmla="val 10542"/>
              </a:avLst>
            </a:prstGeom>
            <a:gradFill rotWithShape="1">
              <a:gsLst>
                <a:gs pos="0">
                  <a:srgbClr val="C0C0C0"/>
                </a:gs>
                <a:gs pos="100000">
                  <a:srgbClr val="FFFFFF"/>
                </a:gs>
              </a:gsLst>
              <a:lin ang="5400000" scaled="1"/>
            </a:gradFill>
            <a:ln w="12700" algn="ctr">
              <a:solidFill>
                <a:schemeClr val="bg2"/>
              </a:solidFill>
              <a:round/>
              <a:headEnd/>
              <a:tailEnd/>
            </a:ln>
          </p:spPr>
          <p:txBody>
            <a:bodyPr wrap="none" anchor="ctr"/>
            <a:lstStyle/>
            <a:p>
              <a:endParaRPr lang="ko-KR" altLang="en-US">
                <a:latin typeface="Myriad Pro"/>
                <a:ea typeface="굴림" pitchFamily="50" charset="-127"/>
              </a:endParaRPr>
            </a:p>
          </p:txBody>
        </p:sp>
        <p:sp>
          <p:nvSpPr>
            <p:cNvPr id="23645" name="AutoShape 8"/>
            <p:cNvSpPr>
              <a:spLocks noChangeArrowheads="1"/>
            </p:cNvSpPr>
            <p:nvPr/>
          </p:nvSpPr>
          <p:spPr bwMode="gray">
            <a:xfrm>
              <a:off x="922" y="1045"/>
              <a:ext cx="1594" cy="154"/>
            </a:xfrm>
            <a:prstGeom prst="roundRect">
              <a:avLst>
                <a:gd name="adj" fmla="val 26375"/>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endParaRPr lang="ko-KR" altLang="en-US">
                <a:latin typeface="Myriad Pro"/>
                <a:ea typeface="굴림" pitchFamily="50" charset="-127"/>
              </a:endParaRPr>
            </a:p>
          </p:txBody>
        </p:sp>
      </p:grpSp>
      <p:grpSp>
        <p:nvGrpSpPr>
          <p:cNvPr id="4" name="Group 9"/>
          <p:cNvGrpSpPr>
            <a:grpSpLocks/>
          </p:cNvGrpSpPr>
          <p:nvPr/>
        </p:nvGrpSpPr>
        <p:grpSpPr bwMode="auto">
          <a:xfrm>
            <a:off x="2514600" y="4264025"/>
            <a:ext cx="1460500" cy="1562100"/>
            <a:chOff x="1550" y="2648"/>
            <a:chExt cx="1326" cy="965"/>
          </a:xfrm>
        </p:grpSpPr>
        <p:sp>
          <p:nvSpPr>
            <p:cNvPr id="23642" name="AutoShape 10"/>
            <p:cNvSpPr>
              <a:spLocks noChangeArrowheads="1"/>
            </p:cNvSpPr>
            <p:nvPr/>
          </p:nvSpPr>
          <p:spPr bwMode="gray">
            <a:xfrm>
              <a:off x="1550" y="2648"/>
              <a:ext cx="1326" cy="965"/>
            </a:xfrm>
            <a:prstGeom prst="roundRect">
              <a:avLst>
                <a:gd name="adj" fmla="val 5949"/>
              </a:avLst>
            </a:prstGeom>
            <a:gradFill rotWithShape="1">
              <a:gsLst>
                <a:gs pos="0">
                  <a:srgbClr val="263A58"/>
                </a:gs>
                <a:gs pos="100000">
                  <a:srgbClr val="597FB7"/>
                </a:gs>
              </a:gsLst>
              <a:lin ang="5400000" scaled="1"/>
            </a:gradFill>
            <a:ln w="76200" algn="ctr">
              <a:solidFill>
                <a:srgbClr val="EAEAEA"/>
              </a:solidFill>
              <a:round/>
              <a:headEnd/>
              <a:tailEnd/>
            </a:ln>
          </p:spPr>
          <p:txBody>
            <a:bodyPr wrap="none" anchor="ctr"/>
            <a:lstStyle/>
            <a:p>
              <a:endParaRPr lang="ko-KR" altLang="en-US">
                <a:latin typeface="Myriad Pro"/>
                <a:ea typeface="굴림" pitchFamily="50" charset="-127"/>
              </a:endParaRPr>
            </a:p>
          </p:txBody>
        </p:sp>
        <p:sp>
          <p:nvSpPr>
            <p:cNvPr id="23643" name="AutoShape 11"/>
            <p:cNvSpPr>
              <a:spLocks noChangeArrowheads="1"/>
            </p:cNvSpPr>
            <p:nvPr/>
          </p:nvSpPr>
          <p:spPr bwMode="gray">
            <a:xfrm>
              <a:off x="1588" y="2690"/>
              <a:ext cx="1246" cy="57"/>
            </a:xfrm>
            <a:prstGeom prst="roundRect">
              <a:avLst>
                <a:gd name="adj" fmla="val 50000"/>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endParaRPr lang="ko-KR" altLang="en-US">
                <a:latin typeface="Myriad Pro"/>
                <a:ea typeface="굴림" pitchFamily="50" charset="-127"/>
              </a:endParaRPr>
            </a:p>
          </p:txBody>
        </p:sp>
      </p:grpSp>
      <p:grpSp>
        <p:nvGrpSpPr>
          <p:cNvPr id="23564" name="Group 12"/>
          <p:cNvGrpSpPr>
            <a:grpSpLocks/>
          </p:cNvGrpSpPr>
          <p:nvPr/>
        </p:nvGrpSpPr>
        <p:grpSpPr bwMode="auto">
          <a:xfrm>
            <a:off x="2549525" y="1108075"/>
            <a:ext cx="1363663" cy="701675"/>
            <a:chOff x="884" y="1012"/>
            <a:chExt cx="1670" cy="592"/>
          </a:xfrm>
        </p:grpSpPr>
        <p:sp>
          <p:nvSpPr>
            <p:cNvPr id="23640" name="AutoShape 13"/>
            <p:cNvSpPr>
              <a:spLocks noChangeArrowheads="1"/>
            </p:cNvSpPr>
            <p:nvPr/>
          </p:nvSpPr>
          <p:spPr bwMode="gray">
            <a:xfrm>
              <a:off x="884" y="1012"/>
              <a:ext cx="1670" cy="592"/>
            </a:xfrm>
            <a:prstGeom prst="roundRect">
              <a:avLst>
                <a:gd name="adj" fmla="val 10542"/>
              </a:avLst>
            </a:prstGeom>
            <a:gradFill rotWithShape="1">
              <a:gsLst>
                <a:gs pos="0">
                  <a:srgbClr val="C0C0C0"/>
                </a:gs>
                <a:gs pos="100000">
                  <a:srgbClr val="FFFFFF"/>
                </a:gs>
              </a:gsLst>
              <a:lin ang="5400000" scaled="1"/>
            </a:gradFill>
            <a:ln w="12700" algn="ctr">
              <a:solidFill>
                <a:schemeClr val="bg2"/>
              </a:solidFill>
              <a:round/>
              <a:headEnd/>
              <a:tailEnd/>
            </a:ln>
          </p:spPr>
          <p:txBody>
            <a:bodyPr wrap="none" anchor="ctr"/>
            <a:lstStyle/>
            <a:p>
              <a:endParaRPr lang="ko-KR" altLang="en-US">
                <a:latin typeface="Myriad Pro"/>
                <a:ea typeface="굴림" pitchFamily="50" charset="-127"/>
              </a:endParaRPr>
            </a:p>
          </p:txBody>
        </p:sp>
        <p:sp>
          <p:nvSpPr>
            <p:cNvPr id="23641" name="AutoShape 14"/>
            <p:cNvSpPr>
              <a:spLocks noChangeArrowheads="1"/>
            </p:cNvSpPr>
            <p:nvPr/>
          </p:nvSpPr>
          <p:spPr bwMode="gray">
            <a:xfrm>
              <a:off x="922" y="1045"/>
              <a:ext cx="1594" cy="154"/>
            </a:xfrm>
            <a:prstGeom prst="roundRect">
              <a:avLst>
                <a:gd name="adj" fmla="val 26375"/>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endParaRPr lang="ko-KR" altLang="en-US">
                <a:latin typeface="Myriad Pro"/>
                <a:ea typeface="굴림" pitchFamily="50" charset="-127"/>
              </a:endParaRPr>
            </a:p>
          </p:txBody>
        </p:sp>
      </p:grpSp>
      <p:grpSp>
        <p:nvGrpSpPr>
          <p:cNvPr id="23565" name="Group 15"/>
          <p:cNvGrpSpPr>
            <a:grpSpLocks/>
          </p:cNvGrpSpPr>
          <p:nvPr/>
        </p:nvGrpSpPr>
        <p:grpSpPr bwMode="auto">
          <a:xfrm>
            <a:off x="2500313" y="1778000"/>
            <a:ext cx="1460500" cy="1562100"/>
            <a:chOff x="1550" y="2648"/>
            <a:chExt cx="1326" cy="965"/>
          </a:xfrm>
        </p:grpSpPr>
        <p:sp>
          <p:nvSpPr>
            <p:cNvPr id="23638" name="AutoShape 16"/>
            <p:cNvSpPr>
              <a:spLocks noChangeArrowheads="1"/>
            </p:cNvSpPr>
            <p:nvPr/>
          </p:nvSpPr>
          <p:spPr bwMode="gray">
            <a:xfrm>
              <a:off x="1550" y="2648"/>
              <a:ext cx="1326" cy="965"/>
            </a:xfrm>
            <a:prstGeom prst="roundRect">
              <a:avLst>
                <a:gd name="adj" fmla="val 5949"/>
              </a:avLst>
            </a:prstGeom>
            <a:gradFill rotWithShape="1">
              <a:gsLst>
                <a:gs pos="0">
                  <a:srgbClr val="263A58"/>
                </a:gs>
                <a:gs pos="100000">
                  <a:srgbClr val="597FB7"/>
                </a:gs>
              </a:gsLst>
              <a:lin ang="5400000" scaled="1"/>
            </a:gradFill>
            <a:ln w="76200" algn="ctr">
              <a:solidFill>
                <a:srgbClr val="EAEAEA"/>
              </a:solidFill>
              <a:round/>
              <a:headEnd/>
              <a:tailEnd/>
            </a:ln>
          </p:spPr>
          <p:txBody>
            <a:bodyPr wrap="none" anchor="ctr"/>
            <a:lstStyle/>
            <a:p>
              <a:endParaRPr lang="ko-KR" altLang="en-US">
                <a:latin typeface="Myriad Pro"/>
                <a:ea typeface="굴림" pitchFamily="50" charset="-127"/>
              </a:endParaRPr>
            </a:p>
          </p:txBody>
        </p:sp>
        <p:sp>
          <p:nvSpPr>
            <p:cNvPr id="23639" name="AutoShape 17"/>
            <p:cNvSpPr>
              <a:spLocks noChangeArrowheads="1"/>
            </p:cNvSpPr>
            <p:nvPr/>
          </p:nvSpPr>
          <p:spPr bwMode="gray">
            <a:xfrm>
              <a:off x="1588" y="2690"/>
              <a:ext cx="1246" cy="57"/>
            </a:xfrm>
            <a:prstGeom prst="roundRect">
              <a:avLst>
                <a:gd name="adj" fmla="val 50000"/>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anchor="ctr"/>
            <a:lstStyle/>
            <a:p>
              <a:endParaRPr lang="ko-KR" altLang="en-US">
                <a:latin typeface="Myriad Pro"/>
                <a:ea typeface="굴림" pitchFamily="50" charset="-127"/>
              </a:endParaRPr>
            </a:p>
          </p:txBody>
        </p:sp>
      </p:grpSp>
      <p:sp>
        <p:nvSpPr>
          <p:cNvPr id="23566" name="AutoShape 71"/>
          <p:cNvSpPr>
            <a:spLocks noChangeArrowheads="1"/>
          </p:cNvSpPr>
          <p:nvPr/>
        </p:nvSpPr>
        <p:spPr bwMode="auto">
          <a:xfrm>
            <a:off x="5043488" y="2967038"/>
            <a:ext cx="3716337" cy="2105025"/>
          </a:xfrm>
          <a:prstGeom prst="roundRect">
            <a:avLst>
              <a:gd name="adj" fmla="val 9208"/>
            </a:avLst>
          </a:prstGeom>
          <a:solidFill>
            <a:schemeClr val="bg1">
              <a:alpha val="47058"/>
            </a:schemeClr>
          </a:solidFill>
          <a:ln w="9525" algn="ctr">
            <a:solidFill>
              <a:schemeClr val="bg2"/>
            </a:solidFill>
            <a:round/>
            <a:headEnd/>
            <a:tailEnd/>
          </a:ln>
        </p:spPr>
        <p:txBody>
          <a:bodyPr anchor="ctr"/>
          <a:lstStyle/>
          <a:p>
            <a:pPr marL="742950" lvl="1" indent="-285750">
              <a:spcAft>
                <a:spcPct val="40000"/>
              </a:spcAft>
              <a:buClr>
                <a:schemeClr val="folHlink"/>
              </a:buClr>
              <a:buSzPct val="75000"/>
              <a:buFont typeface="Wingdings 3" pitchFamily="18" charset="2"/>
              <a:buBlip>
                <a:blip r:embed="rId4"/>
              </a:buBlip>
            </a:pPr>
            <a:endParaRPr lang="en-US" altLang="ja-JP" sz="1800">
              <a:latin typeface="Myriad Pro"/>
              <a:ea typeface="굴림" pitchFamily="50" charset="-127"/>
            </a:endParaRPr>
          </a:p>
        </p:txBody>
      </p:sp>
      <p:sp>
        <p:nvSpPr>
          <p:cNvPr id="23567" name="AutoShape 70"/>
          <p:cNvSpPr>
            <a:spLocks noChangeArrowheads="1"/>
          </p:cNvSpPr>
          <p:nvPr/>
        </p:nvSpPr>
        <p:spPr bwMode="auto">
          <a:xfrm>
            <a:off x="5041900" y="1327150"/>
            <a:ext cx="3717925" cy="1562100"/>
          </a:xfrm>
          <a:prstGeom prst="roundRect">
            <a:avLst>
              <a:gd name="adj" fmla="val 9856"/>
            </a:avLst>
          </a:prstGeom>
          <a:gradFill rotWithShape="1">
            <a:gsLst>
              <a:gs pos="0">
                <a:srgbClr val="DDDDDD"/>
              </a:gs>
              <a:gs pos="100000">
                <a:srgbClr val="FFFFFF"/>
              </a:gs>
            </a:gsLst>
            <a:lin ang="5400000" scaled="1"/>
          </a:gradFill>
          <a:ln w="9525" algn="ctr">
            <a:solidFill>
              <a:schemeClr val="bg2"/>
            </a:solidFill>
            <a:round/>
            <a:headEnd/>
            <a:tailEnd/>
          </a:ln>
        </p:spPr>
        <p:txBody>
          <a:bodyPr/>
          <a:lstStyle/>
          <a:p>
            <a:endParaRPr lang="en-US" altLang="ja-JP">
              <a:latin typeface="Myriad Pro"/>
              <a:ea typeface="굴림" pitchFamily="50" charset="-127"/>
            </a:endParaRPr>
          </a:p>
        </p:txBody>
      </p:sp>
      <p:grpSp>
        <p:nvGrpSpPr>
          <p:cNvPr id="23568" name="Group 20"/>
          <p:cNvGrpSpPr>
            <a:grpSpLocks/>
          </p:cNvGrpSpPr>
          <p:nvPr/>
        </p:nvGrpSpPr>
        <p:grpSpPr bwMode="auto">
          <a:xfrm>
            <a:off x="2654300" y="1176338"/>
            <a:ext cx="1154113" cy="531812"/>
            <a:chOff x="1925" y="1183"/>
            <a:chExt cx="727" cy="335"/>
          </a:xfrm>
        </p:grpSpPr>
        <p:pic>
          <p:nvPicPr>
            <p:cNvPr id="23635" name="Picture 52" descr="ICON_SmVM_Q207"/>
            <p:cNvPicPr>
              <a:picLocks noChangeAspect="1" noChangeArrowheads="1"/>
            </p:cNvPicPr>
            <p:nvPr/>
          </p:nvPicPr>
          <p:blipFill>
            <a:blip r:embed="rId5" cstate="print"/>
            <a:srcRect/>
            <a:stretch>
              <a:fillRect/>
            </a:stretch>
          </p:blipFill>
          <p:spPr bwMode="auto">
            <a:xfrm>
              <a:off x="1925" y="1183"/>
              <a:ext cx="230" cy="330"/>
            </a:xfrm>
            <a:prstGeom prst="rect">
              <a:avLst/>
            </a:prstGeom>
            <a:noFill/>
            <a:ln w="9525">
              <a:noFill/>
              <a:miter lim="800000"/>
              <a:headEnd/>
              <a:tailEnd/>
            </a:ln>
          </p:spPr>
        </p:pic>
        <p:pic>
          <p:nvPicPr>
            <p:cNvPr id="23636" name="Picture 53" descr="ICON_SmVM_Q207"/>
            <p:cNvPicPr>
              <a:picLocks noChangeAspect="1" noChangeArrowheads="1"/>
            </p:cNvPicPr>
            <p:nvPr/>
          </p:nvPicPr>
          <p:blipFill>
            <a:blip r:embed="rId5" cstate="print"/>
            <a:srcRect/>
            <a:stretch>
              <a:fillRect/>
            </a:stretch>
          </p:blipFill>
          <p:spPr bwMode="auto">
            <a:xfrm>
              <a:off x="2170" y="1188"/>
              <a:ext cx="230" cy="330"/>
            </a:xfrm>
            <a:prstGeom prst="rect">
              <a:avLst/>
            </a:prstGeom>
            <a:noFill/>
            <a:ln w="9525">
              <a:noFill/>
              <a:miter lim="800000"/>
              <a:headEnd/>
              <a:tailEnd/>
            </a:ln>
          </p:spPr>
        </p:pic>
        <p:pic>
          <p:nvPicPr>
            <p:cNvPr id="23637" name="Picture 54" descr="ICON_SmVM_Q207"/>
            <p:cNvPicPr>
              <a:picLocks noChangeAspect="1" noChangeArrowheads="1"/>
            </p:cNvPicPr>
            <p:nvPr/>
          </p:nvPicPr>
          <p:blipFill>
            <a:blip r:embed="rId5" cstate="print"/>
            <a:srcRect/>
            <a:stretch>
              <a:fillRect/>
            </a:stretch>
          </p:blipFill>
          <p:spPr bwMode="auto">
            <a:xfrm>
              <a:off x="2421" y="1185"/>
              <a:ext cx="231" cy="331"/>
            </a:xfrm>
            <a:prstGeom prst="rect">
              <a:avLst/>
            </a:prstGeom>
            <a:noFill/>
            <a:ln w="9525">
              <a:noFill/>
              <a:miter lim="800000"/>
              <a:headEnd/>
              <a:tailEnd/>
            </a:ln>
          </p:spPr>
        </p:pic>
      </p:grpSp>
      <p:sp>
        <p:nvSpPr>
          <p:cNvPr id="23569" name="Rectangle 15"/>
          <p:cNvSpPr>
            <a:spLocks noChangeArrowheads="1"/>
          </p:cNvSpPr>
          <p:nvPr/>
        </p:nvSpPr>
        <p:spPr bwMode="auto">
          <a:xfrm>
            <a:off x="5124450" y="1393825"/>
            <a:ext cx="3556000" cy="1511300"/>
          </a:xfrm>
          <a:prstGeom prst="rect">
            <a:avLst/>
          </a:prstGeom>
          <a:noFill/>
          <a:ln w="9525" algn="ctr">
            <a:noFill/>
            <a:miter lim="800000"/>
            <a:headEnd/>
            <a:tailEnd/>
          </a:ln>
        </p:spPr>
        <p:txBody>
          <a:bodyPr>
            <a:spAutoFit/>
          </a:bodyPr>
          <a:lstStyle/>
          <a:p>
            <a:pPr marL="225425" indent="-225425">
              <a:spcBef>
                <a:spcPct val="40000"/>
              </a:spcBef>
              <a:buClr>
                <a:schemeClr val="folHlink"/>
              </a:buClr>
              <a:buSzPct val="75000"/>
              <a:buFont typeface="Wingdings 3" pitchFamily="18" charset="2"/>
              <a:buBlip>
                <a:blip r:embed="rId4"/>
              </a:buBlip>
            </a:pPr>
            <a:r>
              <a:rPr lang="ko-KR" altLang="en-US">
                <a:latin typeface="Myriad Pro"/>
                <a:ea typeface="굴림" pitchFamily="50" charset="-127"/>
              </a:rPr>
              <a:t>에이전트 없이 디스크를 바탕으로 한 </a:t>
            </a:r>
            <a:r>
              <a:rPr lang="en-US" altLang="ko-KR">
                <a:latin typeface="Myriad Pro"/>
                <a:ea typeface="굴림" pitchFamily="50" charset="-127"/>
              </a:rPr>
              <a:t>VM </a:t>
            </a:r>
            <a:r>
              <a:rPr lang="ko-KR" altLang="en-US">
                <a:latin typeface="Myriad Pro"/>
                <a:ea typeface="굴림" pitchFamily="50" charset="-127"/>
              </a:rPr>
              <a:t>백업 및 복구</a:t>
            </a:r>
            <a:endParaRPr lang="en-US" altLang="ko-KR">
              <a:latin typeface="Myriad Pro"/>
              <a:ea typeface="굴림" pitchFamily="50" charset="-127"/>
            </a:endParaRPr>
          </a:p>
          <a:p>
            <a:pPr marL="225425" indent="-225425">
              <a:spcBef>
                <a:spcPct val="40000"/>
              </a:spcBef>
              <a:buClr>
                <a:schemeClr val="folHlink"/>
              </a:buClr>
              <a:buSzPct val="75000"/>
              <a:buFont typeface="Wingdings 3" pitchFamily="18" charset="2"/>
              <a:buBlip>
                <a:blip r:embed="rId4"/>
              </a:buBlip>
            </a:pPr>
            <a:r>
              <a:rPr lang="en-US" altLang="ko-KR">
                <a:latin typeface="Myriad Pro"/>
                <a:ea typeface="굴림" pitchFamily="50" charset="-127"/>
              </a:rPr>
              <a:t>VM </a:t>
            </a:r>
            <a:r>
              <a:rPr lang="ko-KR" altLang="en-US">
                <a:latin typeface="Myriad Pro"/>
                <a:ea typeface="굴림" pitchFamily="50" charset="-127"/>
              </a:rPr>
              <a:t>또는 파일 수준 복원</a:t>
            </a:r>
            <a:endParaRPr lang="en-US" altLang="ko-KR">
              <a:latin typeface="Myriad Pro"/>
              <a:ea typeface="굴림" pitchFamily="50" charset="-127"/>
            </a:endParaRPr>
          </a:p>
          <a:p>
            <a:pPr marL="225425" indent="-225425">
              <a:spcBef>
                <a:spcPct val="40000"/>
              </a:spcBef>
              <a:buClr>
                <a:schemeClr val="folHlink"/>
              </a:buClr>
              <a:buSzPct val="75000"/>
              <a:buFont typeface="Wingdings 3" pitchFamily="18" charset="2"/>
              <a:buBlip>
                <a:blip r:embed="rId4"/>
              </a:buBlip>
            </a:pPr>
            <a:r>
              <a:rPr lang="ko-KR" altLang="en-US">
                <a:latin typeface="Myriad Pro"/>
                <a:ea typeface="굴림" pitchFamily="50" charset="-127"/>
              </a:rPr>
              <a:t>증분 백업과 데이터 중복 제거로 디스크 공간 절약</a:t>
            </a:r>
            <a:endParaRPr lang="en-US" altLang="ko-KR">
              <a:latin typeface="Myriad Pro"/>
              <a:ea typeface="굴림" pitchFamily="50" charset="-127"/>
            </a:endParaRPr>
          </a:p>
        </p:txBody>
      </p:sp>
      <p:sp>
        <p:nvSpPr>
          <p:cNvPr id="23570" name="Rectangle 16"/>
          <p:cNvSpPr>
            <a:spLocks noChangeArrowheads="1"/>
          </p:cNvSpPr>
          <p:nvPr/>
        </p:nvSpPr>
        <p:spPr bwMode="auto">
          <a:xfrm>
            <a:off x="5130800" y="3073400"/>
            <a:ext cx="3573463" cy="1839913"/>
          </a:xfrm>
          <a:prstGeom prst="rect">
            <a:avLst/>
          </a:prstGeom>
          <a:noFill/>
          <a:ln w="9525" algn="ctr">
            <a:noFill/>
            <a:miter lim="800000"/>
            <a:headEnd/>
            <a:tailEnd/>
          </a:ln>
        </p:spPr>
        <p:txBody>
          <a:bodyPr>
            <a:spAutoFit/>
          </a:bodyPr>
          <a:lstStyle/>
          <a:p>
            <a:pPr marL="225425" indent="-225425">
              <a:spcBef>
                <a:spcPct val="40000"/>
              </a:spcBef>
              <a:buClr>
                <a:schemeClr val="folHlink"/>
              </a:buClr>
              <a:buSzPct val="75000"/>
              <a:buFont typeface="Wingdings 3" pitchFamily="18" charset="2"/>
              <a:buBlip>
                <a:blip r:embed="rId4"/>
              </a:buBlip>
            </a:pPr>
            <a:r>
              <a:rPr lang="en-US" altLang="ko-KR">
                <a:latin typeface="Myriad Pro"/>
                <a:ea typeface="굴림" pitchFamily="50" charset="-127"/>
              </a:rPr>
              <a:t>VM</a:t>
            </a:r>
            <a:r>
              <a:rPr lang="ko-KR" altLang="en-US">
                <a:latin typeface="Myriad Pro"/>
                <a:ea typeface="굴림" pitchFamily="50" charset="-127"/>
              </a:rPr>
              <a:t>을 위한 빠르고 간단하고 완전한 데이터 보호</a:t>
            </a:r>
            <a:endParaRPr lang="en-US" altLang="ko-KR">
              <a:latin typeface="Myriad Pro"/>
              <a:ea typeface="굴림" pitchFamily="50" charset="-127"/>
            </a:endParaRPr>
          </a:p>
          <a:p>
            <a:pPr marL="225425" indent="-225425">
              <a:spcBef>
                <a:spcPct val="40000"/>
              </a:spcBef>
              <a:buClr>
                <a:schemeClr val="folHlink"/>
              </a:buClr>
              <a:buSzPct val="75000"/>
              <a:buFont typeface="Wingdings 3" pitchFamily="18" charset="2"/>
              <a:buBlip>
                <a:blip r:embed="rId4"/>
              </a:buBlip>
            </a:pPr>
            <a:r>
              <a:rPr lang="en-US" altLang="ko-KR" sz="1800">
                <a:latin typeface="Myriad Pro"/>
                <a:ea typeface="굴림" pitchFamily="50" charset="-127"/>
              </a:rPr>
              <a:t>VMware vSphere </a:t>
            </a:r>
            <a:r>
              <a:rPr lang="ko-KR" altLang="en-US" sz="1800">
                <a:latin typeface="Myriad Pro"/>
                <a:ea typeface="굴림" pitchFamily="50" charset="-127"/>
              </a:rPr>
              <a:t>클라이언트를 통한 중앙 집중식 관리</a:t>
            </a:r>
            <a:endParaRPr lang="en-US" altLang="ko-KR">
              <a:latin typeface="Myriad Pro"/>
              <a:ea typeface="굴림" pitchFamily="50" charset="-127"/>
            </a:endParaRPr>
          </a:p>
          <a:p>
            <a:pPr marL="225425" indent="-225425">
              <a:spcBef>
                <a:spcPct val="40000"/>
              </a:spcBef>
              <a:buClr>
                <a:schemeClr val="folHlink"/>
              </a:buClr>
              <a:buSzPct val="75000"/>
              <a:buFont typeface="Wingdings 3" pitchFamily="18" charset="2"/>
              <a:buBlip>
                <a:blip r:embed="rId4"/>
              </a:buBlip>
            </a:pPr>
            <a:r>
              <a:rPr lang="ko-KR" altLang="en-US">
                <a:latin typeface="Myriad Pro"/>
                <a:ea typeface="굴림" pitchFamily="50" charset="-127"/>
              </a:rPr>
              <a:t>백업 데이터를 위해 비용 효율적으로 스토리지 사용</a:t>
            </a:r>
            <a:endParaRPr lang="en-US" altLang="ko-KR">
              <a:latin typeface="Myriad Pro"/>
              <a:ea typeface="굴림" pitchFamily="50" charset="-127"/>
            </a:endParaRPr>
          </a:p>
        </p:txBody>
      </p:sp>
      <p:pic>
        <p:nvPicPr>
          <p:cNvPr id="392225" name="Picture 33" descr="MCj04315040000[1]"/>
          <p:cNvPicPr>
            <a:picLocks noChangeAspect="1" noChangeArrowheads="1"/>
          </p:cNvPicPr>
          <p:nvPr/>
        </p:nvPicPr>
        <p:blipFill>
          <a:blip r:embed="rId6" cstate="print"/>
          <a:srcRect/>
          <a:stretch>
            <a:fillRect/>
          </a:stretch>
        </p:blipFill>
        <p:spPr bwMode="auto">
          <a:xfrm>
            <a:off x="1377950" y="2628900"/>
            <a:ext cx="704850" cy="704850"/>
          </a:xfrm>
          <a:prstGeom prst="rect">
            <a:avLst/>
          </a:prstGeom>
          <a:noFill/>
          <a:ln w="9525">
            <a:noFill/>
            <a:miter lim="800000"/>
            <a:headEnd/>
            <a:tailEnd/>
          </a:ln>
        </p:spPr>
      </p:pic>
      <p:sp>
        <p:nvSpPr>
          <p:cNvPr id="392227" name="Text Box 35"/>
          <p:cNvSpPr txBox="1">
            <a:spLocks noChangeArrowheads="1"/>
          </p:cNvSpPr>
          <p:nvPr/>
        </p:nvSpPr>
        <p:spPr bwMode="auto">
          <a:xfrm>
            <a:off x="414338" y="1147763"/>
            <a:ext cx="1412875" cy="336550"/>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a:defRPr/>
            </a:pPr>
            <a:r>
              <a:rPr lang="en-US" altLang="ko-KR">
                <a:latin typeface="Myriad Pro"/>
                <a:ea typeface="굴림" pitchFamily="50" charset="-127"/>
                <a:cs typeface="+mn-cs"/>
              </a:rPr>
              <a:t>1. </a:t>
            </a:r>
            <a:r>
              <a:rPr lang="ko-KR" altLang="en-US">
                <a:latin typeface="Myriad Pro"/>
                <a:ea typeface="굴림" pitchFamily="50" charset="-127"/>
                <a:cs typeface="+mn-cs"/>
              </a:rPr>
              <a:t>백업</a:t>
            </a:r>
          </a:p>
        </p:txBody>
      </p:sp>
      <p:grpSp>
        <p:nvGrpSpPr>
          <p:cNvPr id="23573" name="Group 87"/>
          <p:cNvGrpSpPr>
            <a:grpSpLocks/>
          </p:cNvGrpSpPr>
          <p:nvPr/>
        </p:nvGrpSpPr>
        <p:grpSpPr bwMode="auto">
          <a:xfrm rot="10828399" flipV="1">
            <a:off x="2636838" y="1676400"/>
            <a:ext cx="1189037" cy="342900"/>
            <a:chOff x="-1725" y="794"/>
            <a:chExt cx="2802" cy="511"/>
          </a:xfrm>
        </p:grpSpPr>
        <p:sp>
          <p:nvSpPr>
            <p:cNvPr id="23633" name="AutoShape 18"/>
            <p:cNvSpPr>
              <a:spLocks noChangeArrowheads="1"/>
            </p:cNvSpPr>
            <p:nvPr/>
          </p:nvSpPr>
          <p:spPr bwMode="auto">
            <a:xfrm rot="10800000" flipH="1">
              <a:off x="-1725" y="794"/>
              <a:ext cx="2802" cy="511"/>
            </a:xfrm>
            <a:prstGeom prst="triangle">
              <a:avLst>
                <a:gd name="adj" fmla="val 50000"/>
              </a:avLst>
            </a:prstGeom>
            <a:gradFill rotWithShape="0">
              <a:gsLst>
                <a:gs pos="0">
                  <a:schemeClr val="tx2">
                    <a:alpha val="0"/>
                  </a:schemeClr>
                </a:gs>
                <a:gs pos="100000">
                  <a:schemeClr val="tx2"/>
                </a:gs>
              </a:gsLst>
              <a:lin ang="5400000" scaled="1"/>
            </a:gradFill>
            <a:ln w="9525">
              <a:noFill/>
              <a:miter lim="800000"/>
              <a:headEnd/>
              <a:tailEnd/>
            </a:ln>
          </p:spPr>
          <p:txBody>
            <a:bodyPr rot="10800000" vert="eaVert" wrap="none" lIns="45729" tIns="22865" rIns="45729" bIns="22865" anchor="b" anchorCtr="1"/>
            <a:lstStyle/>
            <a:p>
              <a:pPr defTabSz="457200"/>
              <a:endParaRPr lang="ko-KR" altLang="en-US" sz="2200">
                <a:latin typeface="Myriad Pro"/>
                <a:ea typeface="굴림" pitchFamily="50" charset="-127"/>
              </a:endParaRPr>
            </a:p>
          </p:txBody>
        </p:sp>
        <p:sp>
          <p:nvSpPr>
            <p:cNvPr id="23634" name="AutoShape 21"/>
            <p:cNvSpPr>
              <a:spLocks noChangeArrowheads="1"/>
            </p:cNvSpPr>
            <p:nvPr/>
          </p:nvSpPr>
          <p:spPr bwMode="auto">
            <a:xfrm rot="10800000" flipH="1">
              <a:off x="-1390" y="845"/>
              <a:ext cx="2132" cy="392"/>
            </a:xfrm>
            <a:prstGeom prst="triangle">
              <a:avLst>
                <a:gd name="adj" fmla="val 50000"/>
              </a:avLst>
            </a:prstGeom>
            <a:gradFill rotWithShape="0">
              <a:gsLst>
                <a:gs pos="0">
                  <a:srgbClr val="DCDCDC">
                    <a:alpha val="0"/>
                  </a:srgbClr>
                </a:gs>
                <a:gs pos="100000">
                  <a:schemeClr val="bg1">
                    <a:alpha val="50000"/>
                  </a:schemeClr>
                </a:gs>
              </a:gsLst>
              <a:lin ang="5400000" scaled="1"/>
            </a:gradFill>
            <a:ln w="9525">
              <a:noFill/>
              <a:miter lim="800000"/>
              <a:headEnd/>
              <a:tailEnd/>
            </a:ln>
          </p:spPr>
          <p:txBody>
            <a:bodyPr rot="10800000" vert="eaVert" wrap="none" lIns="45729" tIns="22865" rIns="45729" bIns="22865" anchor="ctr"/>
            <a:lstStyle/>
            <a:p>
              <a:pPr defTabSz="457200"/>
              <a:endParaRPr lang="ko-KR" altLang="en-US" sz="2200">
                <a:latin typeface="Myriad Pro"/>
                <a:ea typeface="굴림" pitchFamily="50" charset="-127"/>
              </a:endParaRPr>
            </a:p>
          </p:txBody>
        </p:sp>
      </p:grpSp>
      <p:pic>
        <p:nvPicPr>
          <p:cNvPr id="23574" name="Picture 39" descr="ICON_Server_Right_Grey_NoShadow_Q207"/>
          <p:cNvPicPr>
            <a:picLocks noChangeAspect="1" noChangeArrowheads="1"/>
          </p:cNvPicPr>
          <p:nvPr/>
        </p:nvPicPr>
        <p:blipFill>
          <a:blip r:embed="rId7" cstate="print"/>
          <a:srcRect/>
          <a:stretch>
            <a:fillRect/>
          </a:stretch>
        </p:blipFill>
        <p:spPr bwMode="auto">
          <a:xfrm>
            <a:off x="3003550" y="1858963"/>
            <a:ext cx="454025" cy="700087"/>
          </a:xfrm>
          <a:prstGeom prst="rect">
            <a:avLst/>
          </a:prstGeom>
          <a:noFill/>
          <a:ln w="9525">
            <a:noFill/>
            <a:miter lim="800000"/>
            <a:headEnd/>
            <a:tailEnd/>
          </a:ln>
        </p:spPr>
      </p:pic>
      <p:grpSp>
        <p:nvGrpSpPr>
          <p:cNvPr id="9" name="Group 40"/>
          <p:cNvGrpSpPr>
            <a:grpSpLocks/>
          </p:cNvGrpSpPr>
          <p:nvPr/>
        </p:nvGrpSpPr>
        <p:grpSpPr bwMode="auto">
          <a:xfrm>
            <a:off x="2660650" y="3649663"/>
            <a:ext cx="1154113" cy="531812"/>
            <a:chOff x="1925" y="1183"/>
            <a:chExt cx="727" cy="335"/>
          </a:xfrm>
        </p:grpSpPr>
        <p:pic>
          <p:nvPicPr>
            <p:cNvPr id="23630" name="Picture 52" descr="ICON_SmVM_Q207"/>
            <p:cNvPicPr>
              <a:picLocks noChangeAspect="1" noChangeArrowheads="1"/>
            </p:cNvPicPr>
            <p:nvPr/>
          </p:nvPicPr>
          <p:blipFill>
            <a:blip r:embed="rId5" cstate="print"/>
            <a:srcRect/>
            <a:stretch>
              <a:fillRect/>
            </a:stretch>
          </p:blipFill>
          <p:spPr bwMode="auto">
            <a:xfrm>
              <a:off x="1925" y="1183"/>
              <a:ext cx="230" cy="330"/>
            </a:xfrm>
            <a:prstGeom prst="rect">
              <a:avLst/>
            </a:prstGeom>
            <a:noFill/>
            <a:ln w="9525">
              <a:noFill/>
              <a:miter lim="800000"/>
              <a:headEnd/>
              <a:tailEnd/>
            </a:ln>
          </p:spPr>
        </p:pic>
        <p:pic>
          <p:nvPicPr>
            <p:cNvPr id="23631" name="Picture 53" descr="ICON_SmVM_Q207"/>
            <p:cNvPicPr>
              <a:picLocks noChangeAspect="1" noChangeArrowheads="1"/>
            </p:cNvPicPr>
            <p:nvPr/>
          </p:nvPicPr>
          <p:blipFill>
            <a:blip r:embed="rId5" cstate="print"/>
            <a:srcRect/>
            <a:stretch>
              <a:fillRect/>
            </a:stretch>
          </p:blipFill>
          <p:spPr bwMode="auto">
            <a:xfrm>
              <a:off x="2170" y="1188"/>
              <a:ext cx="230" cy="330"/>
            </a:xfrm>
            <a:prstGeom prst="rect">
              <a:avLst/>
            </a:prstGeom>
            <a:noFill/>
            <a:ln w="9525">
              <a:noFill/>
              <a:miter lim="800000"/>
              <a:headEnd/>
              <a:tailEnd/>
            </a:ln>
          </p:spPr>
        </p:pic>
        <p:pic>
          <p:nvPicPr>
            <p:cNvPr id="23632" name="Picture 54" descr="ICON_SmVM_Q207"/>
            <p:cNvPicPr>
              <a:picLocks noChangeAspect="1" noChangeArrowheads="1"/>
            </p:cNvPicPr>
            <p:nvPr/>
          </p:nvPicPr>
          <p:blipFill>
            <a:blip r:embed="rId5" cstate="print"/>
            <a:srcRect/>
            <a:stretch>
              <a:fillRect/>
            </a:stretch>
          </p:blipFill>
          <p:spPr bwMode="auto">
            <a:xfrm>
              <a:off x="2421" y="1185"/>
              <a:ext cx="231" cy="331"/>
            </a:xfrm>
            <a:prstGeom prst="rect">
              <a:avLst/>
            </a:prstGeom>
            <a:noFill/>
            <a:ln w="9525">
              <a:noFill/>
              <a:miter lim="800000"/>
              <a:headEnd/>
              <a:tailEnd/>
            </a:ln>
          </p:spPr>
        </p:pic>
      </p:grpSp>
      <p:sp>
        <p:nvSpPr>
          <p:cNvPr id="392238" name="Text Box 46"/>
          <p:cNvSpPr txBox="1">
            <a:spLocks noChangeArrowheads="1"/>
          </p:cNvSpPr>
          <p:nvPr/>
        </p:nvSpPr>
        <p:spPr bwMode="auto">
          <a:xfrm>
            <a:off x="414338" y="3621088"/>
            <a:ext cx="1279525" cy="336550"/>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a:defRPr/>
            </a:pPr>
            <a:r>
              <a:rPr lang="en-US" altLang="ko-KR">
                <a:latin typeface="Myriad Pro"/>
                <a:ea typeface="굴림" pitchFamily="50" charset="-127"/>
                <a:cs typeface="+mn-cs"/>
              </a:rPr>
              <a:t>2. </a:t>
            </a:r>
            <a:r>
              <a:rPr lang="ko-KR" altLang="en-US">
                <a:latin typeface="Myriad Pro"/>
                <a:ea typeface="굴림" pitchFamily="50" charset="-127"/>
                <a:cs typeface="+mn-cs"/>
              </a:rPr>
              <a:t>복원</a:t>
            </a:r>
          </a:p>
        </p:txBody>
      </p:sp>
      <p:sp>
        <p:nvSpPr>
          <p:cNvPr id="392239" name="Text Box 47"/>
          <p:cNvSpPr txBox="1">
            <a:spLocks noChangeArrowheads="1"/>
          </p:cNvSpPr>
          <p:nvPr/>
        </p:nvSpPr>
        <p:spPr bwMode="auto">
          <a:xfrm>
            <a:off x="463550" y="4549775"/>
            <a:ext cx="1847850" cy="946150"/>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marL="119063" indent="-119063">
              <a:spcBef>
                <a:spcPct val="30000"/>
              </a:spcBef>
              <a:buFontTx/>
              <a:buAutoNum type="arabicPeriod"/>
              <a:defRPr/>
            </a:pPr>
            <a:r>
              <a:rPr lang="en-US" altLang="ko-KR" sz="1000">
                <a:latin typeface="Myriad Pro"/>
                <a:ea typeface="굴림" pitchFamily="50" charset="-127"/>
                <a:cs typeface="+mn-cs"/>
              </a:rPr>
              <a:t>VM </a:t>
            </a:r>
            <a:r>
              <a:rPr lang="ko-KR" altLang="en-US" sz="1000">
                <a:latin typeface="Myriad Pro"/>
                <a:ea typeface="굴림" pitchFamily="50" charset="-127"/>
                <a:cs typeface="+mn-cs"/>
              </a:rPr>
              <a:t>다운</a:t>
            </a:r>
            <a:endParaRPr lang="en-US" altLang="ko-KR" sz="1000">
              <a:latin typeface="Myriad Pro"/>
              <a:ea typeface="굴림" pitchFamily="50" charset="-127"/>
              <a:cs typeface="+mn-cs"/>
            </a:endParaRPr>
          </a:p>
          <a:p>
            <a:pPr marL="119063" indent="-119063">
              <a:spcBef>
                <a:spcPct val="30000"/>
              </a:spcBef>
              <a:buFontTx/>
              <a:buAutoNum type="arabicPeriod"/>
              <a:defRPr/>
            </a:pPr>
            <a:r>
              <a:rPr lang="ko-KR" altLang="en-US" sz="1000">
                <a:latin typeface="Myriad Pro"/>
                <a:ea typeface="굴림" pitchFamily="50" charset="-127"/>
                <a:cs typeface="+mn-cs"/>
              </a:rPr>
              <a:t>복구할 </a:t>
            </a:r>
            <a:r>
              <a:rPr lang="en-US" altLang="ko-KR" sz="1000">
                <a:latin typeface="Myriad Pro"/>
                <a:ea typeface="굴림" pitchFamily="50" charset="-127"/>
                <a:cs typeface="+mn-cs"/>
              </a:rPr>
              <a:t>VM </a:t>
            </a:r>
            <a:r>
              <a:rPr lang="ko-KR" altLang="en-US" sz="1000">
                <a:latin typeface="Myriad Pro"/>
                <a:ea typeface="굴림" pitchFamily="50" charset="-127"/>
                <a:cs typeface="+mn-cs"/>
              </a:rPr>
              <a:t>이미지</a:t>
            </a:r>
            <a:r>
              <a:rPr lang="en-US" altLang="ko-KR" sz="1000">
                <a:latin typeface="Myriad Pro"/>
                <a:ea typeface="굴림" pitchFamily="50" charset="-127"/>
                <a:cs typeface="+mn-cs"/>
              </a:rPr>
              <a:t>/</a:t>
            </a:r>
            <a:r>
              <a:rPr lang="ko-KR" altLang="en-US" sz="1000">
                <a:latin typeface="Myriad Pro"/>
                <a:ea typeface="굴림" pitchFamily="50" charset="-127"/>
                <a:cs typeface="+mn-cs"/>
              </a:rPr>
              <a:t>파일 선택</a:t>
            </a:r>
            <a:endParaRPr lang="en-US" altLang="ko-KR" sz="1000">
              <a:latin typeface="Myriad Pro"/>
              <a:ea typeface="굴림" pitchFamily="50" charset="-127"/>
              <a:cs typeface="+mn-cs"/>
            </a:endParaRPr>
          </a:p>
          <a:p>
            <a:pPr marL="119063" indent="-119063">
              <a:spcBef>
                <a:spcPct val="30000"/>
              </a:spcBef>
              <a:buFontTx/>
              <a:buAutoNum type="arabicPeriod"/>
              <a:defRPr/>
            </a:pPr>
            <a:r>
              <a:rPr lang="ko-KR" altLang="en-US" sz="1000">
                <a:latin typeface="Myriad Pro"/>
                <a:ea typeface="굴림" pitchFamily="50" charset="-127"/>
                <a:cs typeface="+mn-cs"/>
              </a:rPr>
              <a:t>복원</a:t>
            </a:r>
            <a:r>
              <a:rPr lang="en-US" altLang="ko-KR" sz="1000">
                <a:latin typeface="Myriad Pro"/>
                <a:ea typeface="굴림" pitchFamily="50" charset="-127"/>
                <a:cs typeface="+mn-cs"/>
              </a:rPr>
              <a:t>…VM</a:t>
            </a:r>
            <a:r>
              <a:rPr lang="ko-KR" altLang="en-US" sz="1000">
                <a:latin typeface="Myriad Pro"/>
                <a:ea typeface="굴림" pitchFamily="50" charset="-127"/>
                <a:cs typeface="+mn-cs"/>
              </a:rPr>
              <a:t>이 몇 초 만에 작동함</a:t>
            </a:r>
            <a:endParaRPr lang="en-US" altLang="ko-KR" sz="1000">
              <a:latin typeface="Myriad Pro"/>
              <a:ea typeface="굴림" pitchFamily="50" charset="-127"/>
              <a:cs typeface="+mn-cs"/>
            </a:endParaRPr>
          </a:p>
        </p:txBody>
      </p:sp>
      <p:grpSp>
        <p:nvGrpSpPr>
          <p:cNvPr id="10" name="Group 87"/>
          <p:cNvGrpSpPr>
            <a:grpSpLocks/>
          </p:cNvGrpSpPr>
          <p:nvPr/>
        </p:nvGrpSpPr>
        <p:grpSpPr bwMode="auto">
          <a:xfrm rot="10828399" flipV="1">
            <a:off x="2643188" y="4149725"/>
            <a:ext cx="1189037" cy="342900"/>
            <a:chOff x="-1725" y="794"/>
            <a:chExt cx="2802" cy="511"/>
          </a:xfrm>
        </p:grpSpPr>
        <p:sp>
          <p:nvSpPr>
            <p:cNvPr id="23628" name="AutoShape 18"/>
            <p:cNvSpPr>
              <a:spLocks noChangeArrowheads="1"/>
            </p:cNvSpPr>
            <p:nvPr/>
          </p:nvSpPr>
          <p:spPr bwMode="auto">
            <a:xfrm rot="10800000" flipH="1">
              <a:off x="-1725" y="794"/>
              <a:ext cx="2802" cy="511"/>
            </a:xfrm>
            <a:prstGeom prst="triangle">
              <a:avLst>
                <a:gd name="adj" fmla="val 50000"/>
              </a:avLst>
            </a:prstGeom>
            <a:gradFill rotWithShape="0">
              <a:gsLst>
                <a:gs pos="0">
                  <a:schemeClr val="tx2">
                    <a:alpha val="0"/>
                  </a:schemeClr>
                </a:gs>
                <a:gs pos="100000">
                  <a:schemeClr val="tx2"/>
                </a:gs>
              </a:gsLst>
              <a:lin ang="5400000" scaled="1"/>
            </a:gradFill>
            <a:ln w="9525">
              <a:noFill/>
              <a:miter lim="800000"/>
              <a:headEnd/>
              <a:tailEnd/>
            </a:ln>
          </p:spPr>
          <p:txBody>
            <a:bodyPr rot="10800000" vert="eaVert" wrap="none" lIns="45729" tIns="22865" rIns="45729" bIns="22865" anchor="b" anchorCtr="1"/>
            <a:lstStyle/>
            <a:p>
              <a:pPr defTabSz="457200"/>
              <a:endParaRPr lang="ko-KR" altLang="en-US" sz="2200">
                <a:latin typeface="Myriad Pro"/>
                <a:ea typeface="굴림" pitchFamily="50" charset="-127"/>
              </a:endParaRPr>
            </a:p>
          </p:txBody>
        </p:sp>
        <p:sp>
          <p:nvSpPr>
            <p:cNvPr id="23629" name="AutoShape 21"/>
            <p:cNvSpPr>
              <a:spLocks noChangeArrowheads="1"/>
            </p:cNvSpPr>
            <p:nvPr/>
          </p:nvSpPr>
          <p:spPr bwMode="auto">
            <a:xfrm rot="10800000" flipH="1">
              <a:off x="-1390" y="845"/>
              <a:ext cx="2132" cy="392"/>
            </a:xfrm>
            <a:prstGeom prst="triangle">
              <a:avLst>
                <a:gd name="adj" fmla="val 50000"/>
              </a:avLst>
            </a:prstGeom>
            <a:gradFill rotWithShape="0">
              <a:gsLst>
                <a:gs pos="0">
                  <a:srgbClr val="DCDCDC">
                    <a:alpha val="0"/>
                  </a:srgbClr>
                </a:gs>
                <a:gs pos="100000">
                  <a:schemeClr val="bg1">
                    <a:alpha val="50000"/>
                  </a:schemeClr>
                </a:gs>
              </a:gsLst>
              <a:lin ang="5400000" scaled="1"/>
            </a:gradFill>
            <a:ln w="9525">
              <a:noFill/>
              <a:miter lim="800000"/>
              <a:headEnd/>
              <a:tailEnd/>
            </a:ln>
          </p:spPr>
          <p:txBody>
            <a:bodyPr rot="10800000" vert="eaVert" wrap="none" lIns="45729" tIns="22865" rIns="45729" bIns="22865" anchor="ctr"/>
            <a:lstStyle/>
            <a:p>
              <a:pPr defTabSz="457200"/>
              <a:endParaRPr lang="ko-KR" altLang="en-US" sz="2200">
                <a:latin typeface="Myriad Pro"/>
                <a:ea typeface="굴림" pitchFamily="50" charset="-127"/>
              </a:endParaRPr>
            </a:p>
          </p:txBody>
        </p:sp>
      </p:grpSp>
      <p:pic>
        <p:nvPicPr>
          <p:cNvPr id="392243" name="Picture 51" descr="ICON_1Storage_NoShadow_Q207"/>
          <p:cNvPicPr>
            <a:picLocks noChangeAspect="1" noChangeArrowheads="1"/>
          </p:cNvPicPr>
          <p:nvPr/>
        </p:nvPicPr>
        <p:blipFill>
          <a:blip r:embed="rId3" cstate="print"/>
          <a:srcRect/>
          <a:stretch>
            <a:fillRect/>
          </a:stretch>
        </p:blipFill>
        <p:spPr bwMode="auto">
          <a:xfrm>
            <a:off x="2897188" y="5068888"/>
            <a:ext cx="604837" cy="698500"/>
          </a:xfrm>
          <a:prstGeom prst="rect">
            <a:avLst/>
          </a:prstGeom>
          <a:noFill/>
          <a:ln w="9525">
            <a:noFill/>
            <a:miter lim="800000"/>
            <a:headEnd/>
            <a:tailEnd/>
          </a:ln>
        </p:spPr>
      </p:pic>
      <p:pic>
        <p:nvPicPr>
          <p:cNvPr id="392244" name="Picture 52" descr="ICON_Server_Right_Grey_NoShadow_Q207"/>
          <p:cNvPicPr>
            <a:picLocks noChangeAspect="1" noChangeArrowheads="1"/>
          </p:cNvPicPr>
          <p:nvPr/>
        </p:nvPicPr>
        <p:blipFill>
          <a:blip r:embed="rId7" cstate="print"/>
          <a:srcRect/>
          <a:stretch>
            <a:fillRect/>
          </a:stretch>
        </p:blipFill>
        <p:spPr bwMode="auto">
          <a:xfrm>
            <a:off x="3009900" y="4349750"/>
            <a:ext cx="454025" cy="700088"/>
          </a:xfrm>
          <a:prstGeom prst="rect">
            <a:avLst/>
          </a:prstGeom>
          <a:noFill/>
          <a:ln w="9525">
            <a:noFill/>
            <a:miter lim="800000"/>
            <a:headEnd/>
            <a:tailEnd/>
          </a:ln>
        </p:spPr>
      </p:pic>
      <p:grpSp>
        <p:nvGrpSpPr>
          <p:cNvPr id="11" name="Group 53"/>
          <p:cNvGrpSpPr>
            <a:grpSpLocks/>
          </p:cNvGrpSpPr>
          <p:nvPr/>
        </p:nvGrpSpPr>
        <p:grpSpPr bwMode="auto">
          <a:xfrm>
            <a:off x="2551113" y="3548063"/>
            <a:ext cx="519112" cy="830262"/>
            <a:chOff x="1796" y="2179"/>
            <a:chExt cx="327" cy="523"/>
          </a:xfrm>
        </p:grpSpPr>
        <p:sp>
          <p:nvSpPr>
            <p:cNvPr id="23626" name="AutoShape 54"/>
            <p:cNvSpPr>
              <a:spLocks noChangeArrowheads="1"/>
            </p:cNvSpPr>
            <p:nvPr/>
          </p:nvSpPr>
          <p:spPr bwMode="auto">
            <a:xfrm>
              <a:off x="1866" y="2244"/>
              <a:ext cx="231" cy="333"/>
            </a:xfrm>
            <a:prstGeom prst="roundRect">
              <a:avLst>
                <a:gd name="adj" fmla="val 11417"/>
              </a:avLst>
            </a:prstGeom>
            <a:solidFill>
              <a:srgbClr val="FFFFFF">
                <a:alpha val="65097"/>
              </a:srgbClr>
            </a:solidFill>
            <a:ln w="9525" algn="ctr">
              <a:noFill/>
              <a:round/>
              <a:headEnd/>
              <a:tailEnd/>
            </a:ln>
          </p:spPr>
          <p:txBody>
            <a:bodyPr wrap="none" anchor="ctr"/>
            <a:lstStyle/>
            <a:p>
              <a:endParaRPr lang="ko-KR" altLang="en-US">
                <a:latin typeface="Myriad Pro"/>
                <a:ea typeface="굴림" pitchFamily="50" charset="-127"/>
              </a:endParaRPr>
            </a:p>
          </p:txBody>
        </p:sp>
        <p:sp>
          <p:nvSpPr>
            <p:cNvPr id="392247" name="Text Box 55"/>
            <p:cNvSpPr txBox="1">
              <a:spLocks noChangeArrowheads="1"/>
            </p:cNvSpPr>
            <p:nvPr/>
          </p:nvSpPr>
          <p:spPr bwMode="auto">
            <a:xfrm>
              <a:off x="1796" y="2179"/>
              <a:ext cx="327" cy="523"/>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a:defRPr/>
              </a:pPr>
              <a:r>
                <a:rPr lang="en-US" altLang="ko-KR" sz="4800">
                  <a:solidFill>
                    <a:srgbClr val="FF0000"/>
                  </a:solidFill>
                  <a:latin typeface="Myriad Pro"/>
                  <a:ea typeface="굴림" pitchFamily="50" charset="-127"/>
                  <a:cs typeface="+mn-cs"/>
                </a:rPr>
                <a:t>X</a:t>
              </a:r>
            </a:p>
          </p:txBody>
        </p:sp>
      </p:grpSp>
      <p:sp>
        <p:nvSpPr>
          <p:cNvPr id="392248" name="Text Box 56"/>
          <p:cNvSpPr txBox="1">
            <a:spLocks noChangeArrowheads="1"/>
          </p:cNvSpPr>
          <p:nvPr/>
        </p:nvSpPr>
        <p:spPr bwMode="auto">
          <a:xfrm>
            <a:off x="463550" y="2076450"/>
            <a:ext cx="1916113" cy="646113"/>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marL="119063" indent="-119063">
              <a:spcBef>
                <a:spcPct val="30000"/>
              </a:spcBef>
              <a:buFontTx/>
              <a:buAutoNum type="arabicPeriod"/>
              <a:defRPr/>
            </a:pPr>
            <a:r>
              <a:rPr lang="en-US" altLang="ko-KR" sz="1000">
                <a:latin typeface="Myriad Pro"/>
                <a:ea typeface="굴림" pitchFamily="50" charset="-127"/>
                <a:cs typeface="+mn-cs"/>
              </a:rPr>
              <a:t>VC</a:t>
            </a:r>
            <a:r>
              <a:rPr lang="ko-KR" altLang="en-US" sz="1000">
                <a:latin typeface="Myriad Pro"/>
                <a:ea typeface="굴림" pitchFamily="50" charset="-127"/>
                <a:cs typeface="+mn-cs"/>
              </a:rPr>
              <a:t>를 통한 백업 일정</a:t>
            </a:r>
            <a:endParaRPr lang="en-US" altLang="ko-KR" sz="1000">
              <a:latin typeface="Myriad Pro"/>
              <a:ea typeface="굴림" pitchFamily="50" charset="-127"/>
              <a:cs typeface="+mn-cs"/>
            </a:endParaRPr>
          </a:p>
          <a:p>
            <a:pPr marL="119063" indent="-119063">
              <a:spcBef>
                <a:spcPct val="30000"/>
              </a:spcBef>
              <a:buFontTx/>
              <a:buAutoNum type="arabicPeriod"/>
              <a:defRPr/>
            </a:pPr>
            <a:r>
              <a:rPr lang="ko-KR" altLang="en-US" sz="1000">
                <a:latin typeface="Myriad Pro"/>
                <a:ea typeface="굴림" pitchFamily="50" charset="-127"/>
                <a:cs typeface="+mn-cs"/>
              </a:rPr>
              <a:t>스냅샷 작성</a:t>
            </a:r>
            <a:endParaRPr lang="en-US" altLang="ko-KR" sz="1000">
              <a:latin typeface="Myriad Pro"/>
              <a:ea typeface="굴림" pitchFamily="50" charset="-127"/>
              <a:cs typeface="+mn-cs"/>
            </a:endParaRPr>
          </a:p>
          <a:p>
            <a:pPr marL="119063" indent="-119063">
              <a:spcBef>
                <a:spcPct val="30000"/>
              </a:spcBef>
              <a:buFontTx/>
              <a:buAutoNum type="arabicPeriod"/>
              <a:defRPr/>
            </a:pPr>
            <a:r>
              <a:rPr lang="ko-KR" altLang="en-US" sz="1000">
                <a:latin typeface="Myriad Pro"/>
                <a:ea typeface="굴림" pitchFamily="50" charset="-127"/>
                <a:cs typeface="+mn-cs"/>
              </a:rPr>
              <a:t>데이터 중복 제거 및 저장</a:t>
            </a:r>
            <a:endParaRPr lang="en-US" altLang="ko-KR" sz="1000">
              <a:latin typeface="Myriad Pro"/>
              <a:ea typeface="굴림" pitchFamily="50" charset="-127"/>
              <a:cs typeface="+mn-cs"/>
            </a:endParaRPr>
          </a:p>
        </p:txBody>
      </p:sp>
      <p:pic>
        <p:nvPicPr>
          <p:cNvPr id="23583" name="Picture 57" descr="ICON_1Storage_NoShadow_Q207"/>
          <p:cNvPicPr>
            <a:picLocks noChangeAspect="1" noChangeArrowheads="1"/>
          </p:cNvPicPr>
          <p:nvPr/>
        </p:nvPicPr>
        <p:blipFill>
          <a:blip r:embed="rId3" cstate="print"/>
          <a:srcRect/>
          <a:stretch>
            <a:fillRect/>
          </a:stretch>
        </p:blipFill>
        <p:spPr bwMode="auto">
          <a:xfrm>
            <a:off x="2954338" y="2578100"/>
            <a:ext cx="604837" cy="698500"/>
          </a:xfrm>
          <a:prstGeom prst="rect">
            <a:avLst/>
          </a:prstGeom>
          <a:noFill/>
          <a:ln w="9525">
            <a:noFill/>
            <a:miter lim="800000"/>
            <a:headEnd/>
            <a:tailEnd/>
          </a:ln>
        </p:spPr>
      </p:pic>
      <p:sp>
        <p:nvSpPr>
          <p:cNvPr id="392250" name="AutoShape 58"/>
          <p:cNvSpPr>
            <a:spLocks noChangeArrowheads="1"/>
          </p:cNvSpPr>
          <p:nvPr/>
        </p:nvSpPr>
        <p:spPr bwMode="auto">
          <a:xfrm rot="-5400000">
            <a:off x="2392363" y="2176462"/>
            <a:ext cx="152400" cy="15970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close/>
              </a:path>
            </a:pathLst>
          </a:custGeom>
          <a:gradFill rotWithShape="1">
            <a:gsLst>
              <a:gs pos="0">
                <a:srgbClr val="FFE701">
                  <a:alpha val="25000"/>
                </a:srgbClr>
              </a:gs>
              <a:gs pos="100000">
                <a:srgbClr val="FFE701"/>
              </a:gs>
            </a:gsLst>
            <a:lin ang="5400000" scaled="1"/>
          </a:gradFill>
          <a:ln w="9525" algn="ctr">
            <a:noFill/>
            <a:miter lim="800000"/>
            <a:headEnd/>
            <a:tailEnd/>
          </a:ln>
        </p:spPr>
        <p:txBody>
          <a:bodyPr wrap="none" anchor="ctr"/>
          <a:lstStyle/>
          <a:p>
            <a:endParaRPr lang="en-US"/>
          </a:p>
        </p:txBody>
      </p:sp>
      <p:sp>
        <p:nvSpPr>
          <p:cNvPr id="392251" name="AutoShape 59"/>
          <p:cNvSpPr>
            <a:spLocks noChangeArrowheads="1"/>
          </p:cNvSpPr>
          <p:nvPr/>
        </p:nvSpPr>
        <p:spPr bwMode="auto">
          <a:xfrm>
            <a:off x="2647950" y="3638550"/>
            <a:ext cx="393700" cy="546100"/>
          </a:xfrm>
          <a:prstGeom prst="roundRect">
            <a:avLst>
              <a:gd name="adj" fmla="val 16667"/>
            </a:avLst>
          </a:prstGeom>
          <a:noFill/>
          <a:ln w="38100" algn="ctr">
            <a:solidFill>
              <a:schemeClr val="accent2"/>
            </a:solidFill>
            <a:round/>
            <a:headEnd/>
            <a:tailEnd/>
          </a:ln>
        </p:spPr>
        <p:txBody>
          <a:bodyPr wrap="none" anchor="ctr"/>
          <a:lstStyle/>
          <a:p>
            <a:endParaRPr lang="ko-KR" altLang="en-US">
              <a:latin typeface="Myriad Pro"/>
              <a:ea typeface="굴림" pitchFamily="50" charset="-127"/>
            </a:endParaRPr>
          </a:p>
        </p:txBody>
      </p:sp>
      <p:grpSp>
        <p:nvGrpSpPr>
          <p:cNvPr id="23586" name="Group 60"/>
          <p:cNvGrpSpPr>
            <a:grpSpLocks/>
          </p:cNvGrpSpPr>
          <p:nvPr/>
        </p:nvGrpSpPr>
        <p:grpSpPr bwMode="auto">
          <a:xfrm>
            <a:off x="492125" y="1541463"/>
            <a:ext cx="1779588" cy="495300"/>
            <a:chOff x="580" y="2201"/>
            <a:chExt cx="782" cy="391"/>
          </a:xfrm>
        </p:grpSpPr>
        <p:grpSp>
          <p:nvGrpSpPr>
            <p:cNvPr id="23620" name="Group 61"/>
            <p:cNvGrpSpPr>
              <a:grpSpLocks/>
            </p:cNvGrpSpPr>
            <p:nvPr/>
          </p:nvGrpSpPr>
          <p:grpSpPr bwMode="auto">
            <a:xfrm>
              <a:off x="580" y="2201"/>
              <a:ext cx="782" cy="391"/>
              <a:chOff x="749" y="2611"/>
              <a:chExt cx="883" cy="436"/>
            </a:xfrm>
          </p:grpSpPr>
          <p:sp>
            <p:nvSpPr>
              <p:cNvPr id="3" name="AutoShape 13"/>
              <p:cNvSpPr>
                <a:spLocks noChangeArrowheads="1"/>
              </p:cNvSpPr>
              <p:nvPr/>
            </p:nvSpPr>
            <p:spPr bwMode="gray">
              <a:xfrm>
                <a:off x="766" y="2902"/>
                <a:ext cx="844" cy="145"/>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spcAft>
                    <a:spcPct val="10000"/>
                  </a:spcAft>
                  <a:defRPr/>
                </a:pPr>
                <a:endParaRPr lang="ko-KR" altLang="en-US" sz="1200">
                  <a:latin typeface="Myriad Pro"/>
                  <a:ea typeface="굴림" pitchFamily="50" charset="-127"/>
                  <a:cs typeface="+mn-cs"/>
                </a:endParaRPr>
              </a:p>
            </p:txBody>
          </p:sp>
          <p:grpSp>
            <p:nvGrpSpPr>
              <p:cNvPr id="23623" name="Group 14"/>
              <p:cNvGrpSpPr>
                <a:grpSpLocks/>
              </p:cNvGrpSpPr>
              <p:nvPr/>
            </p:nvGrpSpPr>
            <p:grpSpPr bwMode="auto">
              <a:xfrm>
                <a:off x="749" y="2611"/>
                <a:ext cx="883" cy="389"/>
                <a:chOff x="246" y="1131"/>
                <a:chExt cx="920" cy="389"/>
              </a:xfrm>
            </p:grpSpPr>
            <p:sp>
              <p:nvSpPr>
                <p:cNvPr id="23624" name="AutoShape 25"/>
                <p:cNvSpPr>
                  <a:spLocks noChangeArrowheads="1"/>
                </p:cNvSpPr>
                <p:nvPr/>
              </p:nvSpPr>
              <p:spPr bwMode="gray">
                <a:xfrm>
                  <a:off x="246" y="1131"/>
                  <a:ext cx="920" cy="389"/>
                </a:xfrm>
                <a:prstGeom prst="roundRect">
                  <a:avLst>
                    <a:gd name="adj" fmla="val 18611"/>
                  </a:avLst>
                </a:prstGeom>
                <a:gradFill rotWithShape="1">
                  <a:gsLst>
                    <a:gs pos="0">
                      <a:srgbClr val="263A58"/>
                    </a:gs>
                    <a:gs pos="100000">
                      <a:srgbClr val="5E85BE"/>
                    </a:gs>
                  </a:gsLst>
                  <a:lin ang="5400000" scaled="1"/>
                </a:gradFill>
                <a:ln w="9525" algn="ctr">
                  <a:noFill/>
                  <a:round/>
                  <a:headEnd/>
                  <a:tailEnd/>
                </a:ln>
              </p:spPr>
              <p:txBody>
                <a:bodyPr wrap="none" anchor="ctr"/>
                <a:lstStyle/>
                <a:p>
                  <a:endParaRPr lang="ko-KR" altLang="en-US" sz="1700">
                    <a:latin typeface="Myriad Pro"/>
                    <a:ea typeface="굴림" pitchFamily="50" charset="-127"/>
                  </a:endParaRPr>
                </a:p>
              </p:txBody>
            </p:sp>
            <p:sp>
              <p:nvSpPr>
                <p:cNvPr id="23625" name="AutoShape 41"/>
                <p:cNvSpPr>
                  <a:spLocks noChangeArrowheads="1"/>
                </p:cNvSpPr>
                <p:nvPr/>
              </p:nvSpPr>
              <p:spPr bwMode="gray">
                <a:xfrm>
                  <a:off x="277" y="1162"/>
                  <a:ext cx="856" cy="95"/>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spcAft>
                      <a:spcPct val="10000"/>
                    </a:spcAft>
                  </a:pPr>
                  <a:endParaRPr lang="ko-KR" altLang="en-US" sz="1200">
                    <a:latin typeface="Myriad Pro"/>
                    <a:ea typeface="굴림" pitchFamily="50" charset="-127"/>
                  </a:endParaRPr>
                </a:p>
              </p:txBody>
            </p:sp>
          </p:grpSp>
        </p:grpSp>
        <p:sp>
          <p:nvSpPr>
            <p:cNvPr id="23621" name="Text Box 27"/>
            <p:cNvSpPr txBox="1">
              <a:spLocks noChangeAspect="1" noChangeArrowheads="1"/>
            </p:cNvSpPr>
            <p:nvPr/>
          </p:nvSpPr>
          <p:spPr bwMode="auto">
            <a:xfrm>
              <a:off x="604" y="2258"/>
              <a:ext cx="734" cy="171"/>
            </a:xfrm>
            <a:prstGeom prst="rect">
              <a:avLst/>
            </a:prstGeom>
            <a:noFill/>
            <a:ln w="9525">
              <a:noFill/>
              <a:miter lim="800000"/>
              <a:headEnd/>
              <a:tailEnd/>
            </a:ln>
          </p:spPr>
          <p:txBody>
            <a:bodyPr/>
            <a:lstStyle/>
            <a:p>
              <a:pPr>
                <a:lnSpc>
                  <a:spcPct val="75000"/>
                </a:lnSpc>
              </a:pPr>
              <a:r>
                <a:rPr lang="en-US" altLang="ko-KR">
                  <a:latin typeface="Myriad Pro"/>
                  <a:ea typeface="굴림" pitchFamily="50" charset="-127"/>
                </a:rPr>
                <a:t>vCenter Server</a:t>
              </a:r>
            </a:p>
          </p:txBody>
        </p:sp>
      </p:grpSp>
      <p:sp>
        <p:nvSpPr>
          <p:cNvPr id="392266" name="AutoShape 74"/>
          <p:cNvSpPr>
            <a:spLocks noChangeArrowheads="1"/>
          </p:cNvSpPr>
          <p:nvPr/>
        </p:nvSpPr>
        <p:spPr bwMode="auto">
          <a:xfrm>
            <a:off x="2638425" y="1171575"/>
            <a:ext cx="1184275" cy="546100"/>
          </a:xfrm>
          <a:prstGeom prst="roundRect">
            <a:avLst>
              <a:gd name="adj" fmla="val 16667"/>
            </a:avLst>
          </a:prstGeom>
          <a:noFill/>
          <a:ln w="38100" algn="ctr">
            <a:solidFill>
              <a:schemeClr val="accent2"/>
            </a:solidFill>
            <a:round/>
            <a:headEnd/>
            <a:tailEnd/>
          </a:ln>
        </p:spPr>
        <p:txBody>
          <a:bodyPr wrap="none" anchor="ctr"/>
          <a:lstStyle/>
          <a:p>
            <a:endParaRPr lang="ko-KR" altLang="en-US">
              <a:latin typeface="Myriad Pro"/>
              <a:ea typeface="굴림" pitchFamily="50" charset="-127"/>
            </a:endParaRPr>
          </a:p>
        </p:txBody>
      </p:sp>
      <p:sp>
        <p:nvSpPr>
          <p:cNvPr id="392267" name="AutoShape 75"/>
          <p:cNvSpPr>
            <a:spLocks noChangeArrowheads="1"/>
          </p:cNvSpPr>
          <p:nvPr/>
        </p:nvSpPr>
        <p:spPr bwMode="auto">
          <a:xfrm>
            <a:off x="2647950" y="3638550"/>
            <a:ext cx="393700" cy="546100"/>
          </a:xfrm>
          <a:prstGeom prst="roundRect">
            <a:avLst>
              <a:gd name="adj" fmla="val 16667"/>
            </a:avLst>
          </a:prstGeom>
          <a:noFill/>
          <a:ln w="38100" algn="ctr">
            <a:solidFill>
              <a:srgbClr val="FF0000"/>
            </a:solidFill>
            <a:round/>
            <a:headEnd/>
            <a:tailEnd/>
          </a:ln>
        </p:spPr>
        <p:txBody>
          <a:bodyPr wrap="none" anchor="ctr"/>
          <a:lstStyle/>
          <a:p>
            <a:endParaRPr lang="ko-KR" altLang="en-US">
              <a:latin typeface="Myriad Pro"/>
              <a:ea typeface="굴림" pitchFamily="50" charset="-127"/>
            </a:endParaRPr>
          </a:p>
        </p:txBody>
      </p:sp>
      <p:grpSp>
        <p:nvGrpSpPr>
          <p:cNvPr id="15" name="Group 76"/>
          <p:cNvGrpSpPr>
            <a:grpSpLocks/>
          </p:cNvGrpSpPr>
          <p:nvPr/>
        </p:nvGrpSpPr>
        <p:grpSpPr bwMode="auto">
          <a:xfrm>
            <a:off x="4160838" y="5246688"/>
            <a:ext cx="433387" cy="400050"/>
            <a:chOff x="3431" y="3593"/>
            <a:chExt cx="273" cy="252"/>
          </a:xfrm>
        </p:grpSpPr>
        <p:pic>
          <p:nvPicPr>
            <p:cNvPr id="23617" name="Picture 77" descr="folder_green"/>
            <p:cNvPicPr>
              <a:picLocks noChangeAspect="1" noChangeArrowheads="1"/>
            </p:cNvPicPr>
            <p:nvPr/>
          </p:nvPicPr>
          <p:blipFill>
            <a:blip r:embed="rId8" cstate="print"/>
            <a:srcRect/>
            <a:stretch>
              <a:fillRect/>
            </a:stretch>
          </p:blipFill>
          <p:spPr bwMode="auto">
            <a:xfrm>
              <a:off x="3431" y="3593"/>
              <a:ext cx="207" cy="180"/>
            </a:xfrm>
            <a:prstGeom prst="rect">
              <a:avLst/>
            </a:prstGeom>
            <a:noFill/>
            <a:ln w="9525">
              <a:noFill/>
              <a:miter lim="800000"/>
              <a:headEnd/>
              <a:tailEnd/>
            </a:ln>
          </p:spPr>
        </p:pic>
        <p:pic>
          <p:nvPicPr>
            <p:cNvPr id="23618" name="Picture 78" descr="folder_green"/>
            <p:cNvPicPr>
              <a:picLocks noChangeAspect="1" noChangeArrowheads="1"/>
            </p:cNvPicPr>
            <p:nvPr/>
          </p:nvPicPr>
          <p:blipFill>
            <a:blip r:embed="rId8" cstate="print"/>
            <a:srcRect/>
            <a:stretch>
              <a:fillRect/>
            </a:stretch>
          </p:blipFill>
          <p:spPr bwMode="auto">
            <a:xfrm>
              <a:off x="3461" y="3629"/>
              <a:ext cx="207" cy="180"/>
            </a:xfrm>
            <a:prstGeom prst="rect">
              <a:avLst/>
            </a:prstGeom>
            <a:noFill/>
            <a:ln w="9525">
              <a:noFill/>
              <a:miter lim="800000"/>
              <a:headEnd/>
              <a:tailEnd/>
            </a:ln>
          </p:spPr>
        </p:pic>
        <p:pic>
          <p:nvPicPr>
            <p:cNvPr id="23619" name="Picture 79" descr="folder_green"/>
            <p:cNvPicPr>
              <a:picLocks noChangeAspect="1" noChangeArrowheads="1"/>
            </p:cNvPicPr>
            <p:nvPr/>
          </p:nvPicPr>
          <p:blipFill>
            <a:blip r:embed="rId8" cstate="print"/>
            <a:srcRect/>
            <a:stretch>
              <a:fillRect/>
            </a:stretch>
          </p:blipFill>
          <p:spPr bwMode="auto">
            <a:xfrm>
              <a:off x="3497" y="3665"/>
              <a:ext cx="207" cy="180"/>
            </a:xfrm>
            <a:prstGeom prst="rect">
              <a:avLst/>
            </a:prstGeom>
            <a:noFill/>
            <a:ln w="9525">
              <a:noFill/>
              <a:miter lim="800000"/>
              <a:headEnd/>
              <a:tailEnd/>
            </a:ln>
          </p:spPr>
        </p:pic>
      </p:grpSp>
      <p:grpSp>
        <p:nvGrpSpPr>
          <p:cNvPr id="16" name="Group 80"/>
          <p:cNvGrpSpPr>
            <a:grpSpLocks/>
          </p:cNvGrpSpPr>
          <p:nvPr/>
        </p:nvGrpSpPr>
        <p:grpSpPr bwMode="auto">
          <a:xfrm>
            <a:off x="3055938" y="2760663"/>
            <a:ext cx="433387" cy="400050"/>
            <a:chOff x="3431" y="3593"/>
            <a:chExt cx="273" cy="252"/>
          </a:xfrm>
        </p:grpSpPr>
        <p:pic>
          <p:nvPicPr>
            <p:cNvPr id="23614" name="Picture 81" descr="folder_green"/>
            <p:cNvPicPr>
              <a:picLocks noChangeAspect="1" noChangeArrowheads="1"/>
            </p:cNvPicPr>
            <p:nvPr/>
          </p:nvPicPr>
          <p:blipFill>
            <a:blip r:embed="rId8" cstate="print"/>
            <a:srcRect/>
            <a:stretch>
              <a:fillRect/>
            </a:stretch>
          </p:blipFill>
          <p:spPr bwMode="auto">
            <a:xfrm>
              <a:off x="3431" y="3593"/>
              <a:ext cx="207" cy="180"/>
            </a:xfrm>
            <a:prstGeom prst="rect">
              <a:avLst/>
            </a:prstGeom>
            <a:noFill/>
            <a:ln w="9525">
              <a:noFill/>
              <a:miter lim="800000"/>
              <a:headEnd/>
              <a:tailEnd/>
            </a:ln>
          </p:spPr>
        </p:pic>
        <p:pic>
          <p:nvPicPr>
            <p:cNvPr id="23615" name="Picture 82" descr="folder_green"/>
            <p:cNvPicPr>
              <a:picLocks noChangeAspect="1" noChangeArrowheads="1"/>
            </p:cNvPicPr>
            <p:nvPr/>
          </p:nvPicPr>
          <p:blipFill>
            <a:blip r:embed="rId8" cstate="print"/>
            <a:srcRect/>
            <a:stretch>
              <a:fillRect/>
            </a:stretch>
          </p:blipFill>
          <p:spPr bwMode="auto">
            <a:xfrm>
              <a:off x="3461" y="3629"/>
              <a:ext cx="207" cy="180"/>
            </a:xfrm>
            <a:prstGeom prst="rect">
              <a:avLst/>
            </a:prstGeom>
            <a:noFill/>
            <a:ln w="9525">
              <a:noFill/>
              <a:miter lim="800000"/>
              <a:headEnd/>
              <a:tailEnd/>
            </a:ln>
          </p:spPr>
        </p:pic>
        <p:pic>
          <p:nvPicPr>
            <p:cNvPr id="23616" name="Picture 83" descr="folder_green"/>
            <p:cNvPicPr>
              <a:picLocks noChangeAspect="1" noChangeArrowheads="1"/>
            </p:cNvPicPr>
            <p:nvPr/>
          </p:nvPicPr>
          <p:blipFill>
            <a:blip r:embed="rId8" cstate="print"/>
            <a:srcRect/>
            <a:stretch>
              <a:fillRect/>
            </a:stretch>
          </p:blipFill>
          <p:spPr bwMode="auto">
            <a:xfrm>
              <a:off x="3497" y="3665"/>
              <a:ext cx="207" cy="180"/>
            </a:xfrm>
            <a:prstGeom prst="rect">
              <a:avLst/>
            </a:prstGeom>
            <a:noFill/>
            <a:ln w="9525">
              <a:noFill/>
              <a:miter lim="800000"/>
              <a:headEnd/>
              <a:tailEnd/>
            </a:ln>
          </p:spPr>
        </p:pic>
      </p:grpSp>
      <p:grpSp>
        <p:nvGrpSpPr>
          <p:cNvPr id="17" name="Group 84"/>
          <p:cNvGrpSpPr>
            <a:grpSpLocks/>
          </p:cNvGrpSpPr>
          <p:nvPr/>
        </p:nvGrpSpPr>
        <p:grpSpPr bwMode="auto">
          <a:xfrm>
            <a:off x="3055938" y="2760663"/>
            <a:ext cx="433387" cy="400050"/>
            <a:chOff x="3431" y="3593"/>
            <a:chExt cx="273" cy="252"/>
          </a:xfrm>
        </p:grpSpPr>
        <p:pic>
          <p:nvPicPr>
            <p:cNvPr id="23611" name="Picture 85" descr="folder_green"/>
            <p:cNvPicPr>
              <a:picLocks noChangeAspect="1" noChangeArrowheads="1"/>
            </p:cNvPicPr>
            <p:nvPr/>
          </p:nvPicPr>
          <p:blipFill>
            <a:blip r:embed="rId8" cstate="print"/>
            <a:srcRect/>
            <a:stretch>
              <a:fillRect/>
            </a:stretch>
          </p:blipFill>
          <p:spPr bwMode="auto">
            <a:xfrm>
              <a:off x="3431" y="3593"/>
              <a:ext cx="207" cy="180"/>
            </a:xfrm>
            <a:prstGeom prst="rect">
              <a:avLst/>
            </a:prstGeom>
            <a:noFill/>
            <a:ln w="9525">
              <a:noFill/>
              <a:miter lim="800000"/>
              <a:headEnd/>
              <a:tailEnd/>
            </a:ln>
          </p:spPr>
        </p:pic>
        <p:pic>
          <p:nvPicPr>
            <p:cNvPr id="23612" name="Picture 86" descr="folder_green"/>
            <p:cNvPicPr>
              <a:picLocks noChangeAspect="1" noChangeArrowheads="1"/>
            </p:cNvPicPr>
            <p:nvPr/>
          </p:nvPicPr>
          <p:blipFill>
            <a:blip r:embed="rId8" cstate="print"/>
            <a:srcRect/>
            <a:stretch>
              <a:fillRect/>
            </a:stretch>
          </p:blipFill>
          <p:spPr bwMode="auto">
            <a:xfrm>
              <a:off x="3461" y="3629"/>
              <a:ext cx="207" cy="180"/>
            </a:xfrm>
            <a:prstGeom prst="rect">
              <a:avLst/>
            </a:prstGeom>
            <a:noFill/>
            <a:ln w="9525">
              <a:noFill/>
              <a:miter lim="800000"/>
              <a:headEnd/>
              <a:tailEnd/>
            </a:ln>
          </p:spPr>
        </p:pic>
        <p:pic>
          <p:nvPicPr>
            <p:cNvPr id="23613" name="Picture 87" descr="folder_green"/>
            <p:cNvPicPr>
              <a:picLocks noChangeAspect="1" noChangeArrowheads="1"/>
            </p:cNvPicPr>
            <p:nvPr/>
          </p:nvPicPr>
          <p:blipFill>
            <a:blip r:embed="rId8" cstate="print"/>
            <a:srcRect/>
            <a:stretch>
              <a:fillRect/>
            </a:stretch>
          </p:blipFill>
          <p:spPr bwMode="auto">
            <a:xfrm>
              <a:off x="3497" y="3665"/>
              <a:ext cx="207" cy="180"/>
            </a:xfrm>
            <a:prstGeom prst="rect">
              <a:avLst/>
            </a:prstGeom>
            <a:noFill/>
            <a:ln w="9525">
              <a:noFill/>
              <a:miter lim="800000"/>
              <a:headEnd/>
              <a:tailEnd/>
            </a:ln>
          </p:spPr>
        </p:pic>
      </p:grpSp>
      <p:sp>
        <p:nvSpPr>
          <p:cNvPr id="392280" name="AutoShape 88"/>
          <p:cNvSpPr>
            <a:spLocks noChangeArrowheads="1"/>
          </p:cNvSpPr>
          <p:nvPr/>
        </p:nvSpPr>
        <p:spPr bwMode="auto">
          <a:xfrm>
            <a:off x="2690813" y="2406650"/>
            <a:ext cx="1163637" cy="1143000"/>
          </a:xfrm>
          <a:prstGeom prst="star16">
            <a:avLst>
              <a:gd name="adj" fmla="val 37500"/>
            </a:avLst>
          </a:prstGeom>
          <a:gradFill rotWithShape="1">
            <a:gsLst>
              <a:gs pos="0">
                <a:srgbClr val="FFE701"/>
              </a:gs>
              <a:gs pos="100000">
                <a:srgbClr val="FFE701">
                  <a:alpha val="0"/>
                </a:srgbClr>
              </a:gs>
            </a:gsLst>
            <a:path path="shape">
              <a:fillToRect l="50000" t="50000" r="50000" b="50000"/>
            </a:path>
          </a:gradFill>
          <a:ln w="9525" algn="ctr">
            <a:noFill/>
            <a:miter lim="800000"/>
            <a:headEnd/>
            <a:tailEnd/>
          </a:ln>
        </p:spPr>
        <p:txBody>
          <a:bodyPr wrap="none" anchor="ctr"/>
          <a:lstStyle/>
          <a:p>
            <a:endParaRPr lang="ko-KR" altLang="en-US">
              <a:latin typeface="Myriad Pro"/>
              <a:ea typeface="굴림" pitchFamily="50" charset="-127"/>
            </a:endParaRPr>
          </a:p>
        </p:txBody>
      </p:sp>
      <p:pic>
        <p:nvPicPr>
          <p:cNvPr id="392281" name="Picture 89" descr="folder_green"/>
          <p:cNvPicPr>
            <a:picLocks noChangeAspect="1" noChangeArrowheads="1"/>
          </p:cNvPicPr>
          <p:nvPr/>
        </p:nvPicPr>
        <p:blipFill>
          <a:blip r:embed="rId8" cstate="print"/>
          <a:srcRect/>
          <a:stretch>
            <a:fillRect/>
          </a:stretch>
        </p:blipFill>
        <p:spPr bwMode="auto">
          <a:xfrm>
            <a:off x="2970213" y="5246688"/>
            <a:ext cx="328612" cy="285750"/>
          </a:xfrm>
          <a:prstGeom prst="rect">
            <a:avLst/>
          </a:prstGeom>
          <a:noFill/>
          <a:ln w="9525">
            <a:noFill/>
            <a:miter lim="800000"/>
            <a:headEnd/>
            <a:tailEnd/>
          </a:ln>
        </p:spPr>
      </p:pic>
      <p:pic>
        <p:nvPicPr>
          <p:cNvPr id="392282" name="Picture 90" descr="folder_green"/>
          <p:cNvPicPr>
            <a:picLocks noChangeAspect="1" noChangeArrowheads="1"/>
          </p:cNvPicPr>
          <p:nvPr/>
        </p:nvPicPr>
        <p:blipFill>
          <a:blip r:embed="rId8" cstate="print"/>
          <a:srcRect/>
          <a:stretch>
            <a:fillRect/>
          </a:stretch>
        </p:blipFill>
        <p:spPr bwMode="auto">
          <a:xfrm>
            <a:off x="3017838" y="5303838"/>
            <a:ext cx="328612" cy="285750"/>
          </a:xfrm>
          <a:prstGeom prst="rect">
            <a:avLst/>
          </a:prstGeom>
          <a:noFill/>
          <a:ln w="9525">
            <a:noFill/>
            <a:miter lim="800000"/>
            <a:headEnd/>
            <a:tailEnd/>
          </a:ln>
        </p:spPr>
      </p:pic>
      <p:pic>
        <p:nvPicPr>
          <p:cNvPr id="392283" name="Picture 91" descr="folder_green"/>
          <p:cNvPicPr>
            <a:picLocks noChangeAspect="1" noChangeArrowheads="1"/>
          </p:cNvPicPr>
          <p:nvPr/>
        </p:nvPicPr>
        <p:blipFill>
          <a:blip r:embed="rId8" cstate="print"/>
          <a:srcRect/>
          <a:stretch>
            <a:fillRect/>
          </a:stretch>
        </p:blipFill>
        <p:spPr bwMode="auto">
          <a:xfrm>
            <a:off x="3074988" y="5360988"/>
            <a:ext cx="328612" cy="285750"/>
          </a:xfrm>
          <a:prstGeom prst="rect">
            <a:avLst/>
          </a:prstGeom>
          <a:noFill/>
          <a:ln w="9525">
            <a:noFill/>
            <a:miter lim="800000"/>
            <a:headEnd/>
            <a:tailEnd/>
          </a:ln>
        </p:spPr>
      </p:pic>
      <p:sp>
        <p:nvSpPr>
          <p:cNvPr id="392284" name="Freeform 92"/>
          <p:cNvSpPr>
            <a:spLocks/>
          </p:cNvSpPr>
          <p:nvPr/>
        </p:nvSpPr>
        <p:spPr bwMode="auto">
          <a:xfrm>
            <a:off x="2938463" y="5346700"/>
            <a:ext cx="528637" cy="141288"/>
          </a:xfrm>
          <a:custGeom>
            <a:avLst/>
            <a:gdLst>
              <a:gd name="T0" fmla="*/ 0 w 333"/>
              <a:gd name="T1" fmla="*/ 2147483647 h 123"/>
              <a:gd name="T2" fmla="*/ 2147483647 w 333"/>
              <a:gd name="T3" fmla="*/ 2147483647 h 123"/>
              <a:gd name="T4" fmla="*/ 2147483647 w 333"/>
              <a:gd name="T5" fmla="*/ 2147483647 h 123"/>
              <a:gd name="T6" fmla="*/ 2147483647 w 333"/>
              <a:gd name="T7" fmla="*/ 2147483647 h 123"/>
              <a:gd name="T8" fmla="*/ 2147483647 w 333"/>
              <a:gd name="T9" fmla="*/ 2147483647 h 123"/>
              <a:gd name="T10" fmla="*/ 2147483647 w 333"/>
              <a:gd name="T11" fmla="*/ 2147483647 h 123"/>
              <a:gd name="T12" fmla="*/ 2147483647 w 333"/>
              <a:gd name="T13" fmla="*/ 2147483647 h 123"/>
              <a:gd name="T14" fmla="*/ 2147483647 w 333"/>
              <a:gd name="T15" fmla="*/ 2147483647 h 123"/>
              <a:gd name="T16" fmla="*/ 2147483647 w 333"/>
              <a:gd name="T17" fmla="*/ 2147483647 h 123"/>
              <a:gd name="T18" fmla="*/ 2147483647 w 333"/>
              <a:gd name="T19" fmla="*/ 2147483647 h 123"/>
              <a:gd name="T20" fmla="*/ 2147483647 w 333"/>
              <a:gd name="T21" fmla="*/ 2147483647 h 123"/>
              <a:gd name="T22" fmla="*/ 2147483647 w 333"/>
              <a:gd name="T23" fmla="*/ 2147483647 h 123"/>
              <a:gd name="T24" fmla="*/ 2147483647 w 333"/>
              <a:gd name="T25" fmla="*/ 0 h 1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3"/>
              <a:gd name="T40" fmla="*/ 0 h 123"/>
              <a:gd name="T41" fmla="*/ 333 w 333"/>
              <a:gd name="T42" fmla="*/ 123 h 1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3" h="123">
                <a:moveTo>
                  <a:pt x="0" y="12"/>
                </a:moveTo>
                <a:lnTo>
                  <a:pt x="27" y="102"/>
                </a:lnTo>
                <a:lnTo>
                  <a:pt x="60" y="36"/>
                </a:lnTo>
                <a:lnTo>
                  <a:pt x="87" y="117"/>
                </a:lnTo>
                <a:lnTo>
                  <a:pt x="117" y="42"/>
                </a:lnTo>
                <a:lnTo>
                  <a:pt x="144" y="123"/>
                </a:lnTo>
                <a:lnTo>
                  <a:pt x="171" y="42"/>
                </a:lnTo>
                <a:lnTo>
                  <a:pt x="204" y="120"/>
                </a:lnTo>
                <a:lnTo>
                  <a:pt x="231" y="39"/>
                </a:lnTo>
                <a:lnTo>
                  <a:pt x="261" y="111"/>
                </a:lnTo>
                <a:lnTo>
                  <a:pt x="285" y="24"/>
                </a:lnTo>
                <a:lnTo>
                  <a:pt x="315" y="90"/>
                </a:lnTo>
                <a:lnTo>
                  <a:pt x="333" y="0"/>
                </a:lnTo>
              </a:path>
            </a:pathLst>
          </a:custGeom>
          <a:noFill/>
          <a:ln w="19050">
            <a:solidFill>
              <a:srgbClr val="FF0000"/>
            </a:solidFill>
            <a:round/>
            <a:headEnd/>
            <a:tailEnd/>
          </a:ln>
        </p:spPr>
        <p:txBody>
          <a:bodyPr/>
          <a:lstStyle/>
          <a:p>
            <a:endParaRPr lang="en-US"/>
          </a:p>
        </p:txBody>
      </p:sp>
      <p:grpSp>
        <p:nvGrpSpPr>
          <p:cNvPr id="18" name="Group 93"/>
          <p:cNvGrpSpPr>
            <a:grpSpLocks/>
          </p:cNvGrpSpPr>
          <p:nvPr/>
        </p:nvGrpSpPr>
        <p:grpSpPr bwMode="auto">
          <a:xfrm>
            <a:off x="2932113" y="5245100"/>
            <a:ext cx="519112" cy="631825"/>
            <a:chOff x="1796" y="2179"/>
            <a:chExt cx="327" cy="398"/>
          </a:xfrm>
        </p:grpSpPr>
        <p:sp>
          <p:nvSpPr>
            <p:cNvPr id="23609" name="AutoShape 94"/>
            <p:cNvSpPr>
              <a:spLocks noChangeArrowheads="1"/>
            </p:cNvSpPr>
            <p:nvPr/>
          </p:nvSpPr>
          <p:spPr bwMode="auto">
            <a:xfrm>
              <a:off x="1866" y="2244"/>
              <a:ext cx="231" cy="333"/>
            </a:xfrm>
            <a:prstGeom prst="roundRect">
              <a:avLst>
                <a:gd name="adj" fmla="val 11417"/>
              </a:avLst>
            </a:prstGeom>
            <a:noFill/>
            <a:ln w="9525" algn="ctr">
              <a:noFill/>
              <a:round/>
              <a:headEnd/>
              <a:tailEnd/>
            </a:ln>
          </p:spPr>
          <p:txBody>
            <a:bodyPr wrap="none" anchor="ctr"/>
            <a:lstStyle/>
            <a:p>
              <a:endParaRPr lang="ko-KR" altLang="en-US">
                <a:latin typeface="Myriad Pro"/>
                <a:ea typeface="굴림" pitchFamily="50" charset="-127"/>
              </a:endParaRPr>
            </a:p>
          </p:txBody>
        </p:sp>
        <p:sp>
          <p:nvSpPr>
            <p:cNvPr id="392287" name="Text Box 95"/>
            <p:cNvSpPr txBox="1">
              <a:spLocks noChangeArrowheads="1"/>
            </p:cNvSpPr>
            <p:nvPr/>
          </p:nvSpPr>
          <p:spPr bwMode="auto">
            <a:xfrm>
              <a:off x="1796" y="2179"/>
              <a:ext cx="327" cy="368"/>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spAutoFit/>
            </a:bodyPr>
            <a:lstStyle/>
            <a:p>
              <a:pPr>
                <a:defRPr/>
              </a:pPr>
              <a:r>
                <a:rPr lang="en-US" altLang="ko-KR" sz="3200">
                  <a:solidFill>
                    <a:srgbClr val="FF0000"/>
                  </a:solidFill>
                  <a:latin typeface="Myriad Pro"/>
                  <a:ea typeface="굴림" pitchFamily="50" charset="-127"/>
                  <a:cs typeface="+mn-cs"/>
                </a:rPr>
                <a:t>X</a:t>
              </a:r>
            </a:p>
          </p:txBody>
        </p:sp>
      </p:grpSp>
      <p:pic>
        <p:nvPicPr>
          <p:cNvPr id="392288" name="Picture 96" descr="folder_green"/>
          <p:cNvPicPr>
            <a:picLocks noChangeAspect="1" noChangeArrowheads="1"/>
          </p:cNvPicPr>
          <p:nvPr/>
        </p:nvPicPr>
        <p:blipFill>
          <a:blip r:embed="rId8" cstate="print"/>
          <a:srcRect/>
          <a:stretch>
            <a:fillRect/>
          </a:stretch>
        </p:blipFill>
        <p:spPr bwMode="auto">
          <a:xfrm>
            <a:off x="4265613" y="5359400"/>
            <a:ext cx="328612" cy="285750"/>
          </a:xfrm>
          <a:prstGeom prst="rect">
            <a:avLst/>
          </a:prstGeom>
          <a:noFill/>
          <a:ln w="9525">
            <a:noFill/>
            <a:miter lim="800000"/>
            <a:headEnd/>
            <a:tailEnd/>
          </a:ln>
        </p:spPr>
      </p:pic>
      <p:sp>
        <p:nvSpPr>
          <p:cNvPr id="392289" name="Text Box 97"/>
          <p:cNvSpPr txBox="1">
            <a:spLocks noChangeArrowheads="1"/>
          </p:cNvSpPr>
          <p:nvPr/>
        </p:nvSpPr>
        <p:spPr bwMode="auto">
          <a:xfrm>
            <a:off x="4000500" y="2214563"/>
            <a:ext cx="885825" cy="338137"/>
          </a:xfrm>
          <a:prstGeom prst="rect">
            <a:avLst/>
          </a:prstGeom>
          <a:noFill/>
          <a:ln w="9525" algn="ctr">
            <a:noFill/>
            <a:miter lim="800000"/>
            <a:headEnd/>
            <a:tailEnd/>
          </a:ln>
          <a:effectLst>
            <a:prstShdw prst="shdw17" dist="17961" dir="2700000">
              <a:schemeClr val="accent1">
                <a:gamma/>
                <a:shade val="60000"/>
                <a:invGamma/>
                <a:alpha val="50000"/>
              </a:schemeClr>
            </a:prstShdw>
          </a:effectLst>
        </p:spPr>
        <p:txBody>
          <a:bodyPr anchor="b" anchorCtr="1">
            <a:spAutoFit/>
          </a:bodyPr>
          <a:lstStyle/>
          <a:p>
            <a:pPr>
              <a:defRPr/>
            </a:pPr>
            <a:r>
              <a:rPr lang="ko-KR" altLang="en-US" sz="800" dirty="0">
                <a:latin typeface="Myriad Pro"/>
                <a:ea typeface="굴림" pitchFamily="50" charset="-127"/>
                <a:cs typeface="+mn-cs"/>
              </a:rPr>
              <a:t>데이터 중복 제거된 스토리지</a:t>
            </a:r>
            <a:endParaRPr lang="en-US" altLang="ko-KR" sz="800" dirty="0">
              <a:latin typeface="Myriad Pro"/>
              <a:ea typeface="굴림" pitchFamily="50" charset="-127"/>
              <a:cs typeface="+mn-cs"/>
            </a:endParaRPr>
          </a:p>
        </p:txBody>
      </p:sp>
      <p:sp>
        <p:nvSpPr>
          <p:cNvPr id="392317" name="Line 125"/>
          <p:cNvSpPr>
            <a:spLocks noChangeShapeType="1"/>
          </p:cNvSpPr>
          <p:nvPr/>
        </p:nvSpPr>
        <p:spPr bwMode="auto">
          <a:xfrm>
            <a:off x="320675" y="3471863"/>
            <a:ext cx="4556125" cy="0"/>
          </a:xfrm>
          <a:prstGeom prst="line">
            <a:avLst/>
          </a:prstGeom>
          <a:noFill/>
          <a:ln w="38100">
            <a:solidFill>
              <a:schemeClr val="bg2"/>
            </a:solidFill>
            <a:round/>
            <a:headEnd/>
            <a:tailEnd/>
          </a:ln>
          <a:effectLst>
            <a:prstShdw prst="shdw17" dist="17961" dir="2700000">
              <a:schemeClr val="bg2">
                <a:gamma/>
                <a:shade val="60000"/>
                <a:invGamma/>
                <a:alpha val="50000"/>
              </a:schemeClr>
            </a:prstShdw>
          </a:effectLst>
        </p:spPr>
        <p:txBody>
          <a:bodyPr/>
          <a:lstStyle/>
          <a:p>
            <a:pPr>
              <a:defRPr/>
            </a:pPr>
            <a:endParaRPr lang="en-US">
              <a:latin typeface="Myriad Pro"/>
              <a:ea typeface="굴림" pitchFamily="50" charset="-127"/>
              <a:cs typeface="Arial" pitchFamily="34" charset="0"/>
            </a:endParaRPr>
          </a:p>
        </p:txBody>
      </p:sp>
      <p:grpSp>
        <p:nvGrpSpPr>
          <p:cNvPr id="19" name="Group 60"/>
          <p:cNvGrpSpPr>
            <a:grpSpLocks/>
          </p:cNvGrpSpPr>
          <p:nvPr/>
        </p:nvGrpSpPr>
        <p:grpSpPr bwMode="auto">
          <a:xfrm>
            <a:off x="492125" y="4017963"/>
            <a:ext cx="1779588" cy="495300"/>
            <a:chOff x="580" y="2201"/>
            <a:chExt cx="782" cy="391"/>
          </a:xfrm>
        </p:grpSpPr>
        <p:grpSp>
          <p:nvGrpSpPr>
            <p:cNvPr id="23603" name="Group 61"/>
            <p:cNvGrpSpPr>
              <a:grpSpLocks/>
            </p:cNvGrpSpPr>
            <p:nvPr/>
          </p:nvGrpSpPr>
          <p:grpSpPr bwMode="auto">
            <a:xfrm>
              <a:off x="580" y="2201"/>
              <a:ext cx="782" cy="391"/>
              <a:chOff x="749" y="2611"/>
              <a:chExt cx="883" cy="436"/>
            </a:xfrm>
          </p:grpSpPr>
          <p:sp>
            <p:nvSpPr>
              <p:cNvPr id="103" name="AutoShape 13"/>
              <p:cNvSpPr>
                <a:spLocks noChangeArrowheads="1"/>
              </p:cNvSpPr>
              <p:nvPr/>
            </p:nvSpPr>
            <p:spPr bwMode="gray">
              <a:xfrm>
                <a:off x="766" y="2902"/>
                <a:ext cx="844" cy="145"/>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spcAft>
                    <a:spcPct val="10000"/>
                  </a:spcAft>
                  <a:defRPr/>
                </a:pPr>
                <a:endParaRPr lang="ko-KR" altLang="en-US" sz="1200">
                  <a:latin typeface="Myriad Pro"/>
                  <a:ea typeface="굴림" pitchFamily="50" charset="-127"/>
                  <a:cs typeface="+mn-cs"/>
                </a:endParaRPr>
              </a:p>
            </p:txBody>
          </p:sp>
          <p:grpSp>
            <p:nvGrpSpPr>
              <p:cNvPr id="23606" name="Group 14"/>
              <p:cNvGrpSpPr>
                <a:grpSpLocks/>
              </p:cNvGrpSpPr>
              <p:nvPr/>
            </p:nvGrpSpPr>
            <p:grpSpPr bwMode="auto">
              <a:xfrm>
                <a:off x="749" y="2611"/>
                <a:ext cx="883" cy="389"/>
                <a:chOff x="246" y="1131"/>
                <a:chExt cx="920" cy="389"/>
              </a:xfrm>
            </p:grpSpPr>
            <p:sp>
              <p:nvSpPr>
                <p:cNvPr id="23607" name="AutoShape 25"/>
                <p:cNvSpPr>
                  <a:spLocks noChangeArrowheads="1"/>
                </p:cNvSpPr>
                <p:nvPr/>
              </p:nvSpPr>
              <p:spPr bwMode="gray">
                <a:xfrm>
                  <a:off x="246" y="1131"/>
                  <a:ext cx="920" cy="389"/>
                </a:xfrm>
                <a:prstGeom prst="roundRect">
                  <a:avLst>
                    <a:gd name="adj" fmla="val 18611"/>
                  </a:avLst>
                </a:prstGeom>
                <a:gradFill rotWithShape="1">
                  <a:gsLst>
                    <a:gs pos="0">
                      <a:srgbClr val="263A58"/>
                    </a:gs>
                    <a:gs pos="100000">
                      <a:srgbClr val="5E85BE"/>
                    </a:gs>
                  </a:gsLst>
                  <a:lin ang="5400000" scaled="1"/>
                </a:gradFill>
                <a:ln w="9525" algn="ctr">
                  <a:noFill/>
                  <a:round/>
                  <a:headEnd/>
                  <a:tailEnd/>
                </a:ln>
              </p:spPr>
              <p:txBody>
                <a:bodyPr wrap="none" anchor="ctr"/>
                <a:lstStyle/>
                <a:p>
                  <a:endParaRPr lang="ko-KR" altLang="en-US" sz="1700">
                    <a:latin typeface="Myriad Pro"/>
                    <a:ea typeface="굴림" pitchFamily="50" charset="-127"/>
                  </a:endParaRPr>
                </a:p>
              </p:txBody>
            </p:sp>
            <p:sp>
              <p:nvSpPr>
                <p:cNvPr id="23608" name="AutoShape 41"/>
                <p:cNvSpPr>
                  <a:spLocks noChangeArrowheads="1"/>
                </p:cNvSpPr>
                <p:nvPr/>
              </p:nvSpPr>
              <p:spPr bwMode="gray">
                <a:xfrm>
                  <a:off x="277" y="1162"/>
                  <a:ext cx="856" cy="95"/>
                </a:xfrm>
                <a:prstGeom prst="roundRect">
                  <a:avLst>
                    <a:gd name="adj" fmla="val 43157"/>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spcAft>
                      <a:spcPct val="10000"/>
                    </a:spcAft>
                  </a:pPr>
                  <a:endParaRPr lang="ko-KR" altLang="en-US" sz="1200">
                    <a:latin typeface="Myriad Pro"/>
                    <a:ea typeface="굴림" pitchFamily="50" charset="-127"/>
                  </a:endParaRPr>
                </a:p>
              </p:txBody>
            </p:sp>
          </p:grpSp>
        </p:grpSp>
        <p:sp>
          <p:nvSpPr>
            <p:cNvPr id="23604" name="Text Box 27"/>
            <p:cNvSpPr txBox="1">
              <a:spLocks noChangeAspect="1" noChangeArrowheads="1"/>
            </p:cNvSpPr>
            <p:nvPr/>
          </p:nvSpPr>
          <p:spPr bwMode="auto">
            <a:xfrm>
              <a:off x="604" y="2258"/>
              <a:ext cx="734" cy="171"/>
            </a:xfrm>
            <a:prstGeom prst="rect">
              <a:avLst/>
            </a:prstGeom>
            <a:noFill/>
            <a:ln w="9525">
              <a:noFill/>
              <a:miter lim="800000"/>
              <a:headEnd/>
              <a:tailEnd/>
            </a:ln>
          </p:spPr>
          <p:txBody>
            <a:bodyPr/>
            <a:lstStyle/>
            <a:p>
              <a:pPr>
                <a:lnSpc>
                  <a:spcPct val="75000"/>
                </a:lnSpc>
              </a:pPr>
              <a:r>
                <a:rPr lang="en-US" altLang="ko-KR">
                  <a:latin typeface="Myriad Pro"/>
                  <a:ea typeface="굴림" pitchFamily="50" charset="-127"/>
                </a:rPr>
                <a:t>vCenter Server</a:t>
              </a:r>
            </a:p>
          </p:txBody>
        </p:sp>
      </p:grpSp>
      <p:sp>
        <p:nvSpPr>
          <p:cNvPr id="23602"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fld id="{2DEAA678-1943-4FA4-8950-49CF5DC9309C}" type="slidenum">
              <a:rPr lang="ko-KR" altLang="en-US" sz="1000">
                <a:ea typeface="굴림" pitchFamily="50" charset="-127"/>
              </a:rPr>
              <a:pPr/>
              <a:t>15</a:t>
            </a:fld>
            <a:endParaRPr lang="en-US" altLang="ko-KR" sz="1000">
              <a:ea typeface="굴림" pitchFamily="50" charset="-127"/>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2266"/>
                                        </p:tgtEl>
                                        <p:attrNameLst>
                                          <p:attrName>style.visibility</p:attrName>
                                        </p:attrNameLst>
                                      </p:cBhvr>
                                      <p:to>
                                        <p:strVal val="visible"/>
                                      </p:to>
                                    </p:set>
                                  </p:childTnLst>
                                </p:cTn>
                              </p:par>
                              <p:par>
                                <p:cTn id="7" presetID="26" presetClass="emph" presetSubtype="0" fill="hold" grpId="1" nodeType="withEffect">
                                  <p:stCondLst>
                                    <p:cond delay="0"/>
                                  </p:stCondLst>
                                  <p:childTnLst>
                                    <p:animEffect transition="out" filter="fade">
                                      <p:cBhvr>
                                        <p:cTn id="8" dur="500" tmFilter="0, 0; .2, .5; .8, .5; 1, 0"/>
                                        <p:tgtEl>
                                          <p:spTgt spid="392266"/>
                                        </p:tgtEl>
                                      </p:cBhvr>
                                    </p:animEffect>
                                    <p:animScale>
                                      <p:cBhvr>
                                        <p:cTn id="9" dur="250" autoRev="1" fill="hold"/>
                                        <p:tgtEl>
                                          <p:spTgt spid="392266"/>
                                        </p:tgtEl>
                                      </p:cBhvr>
                                      <p:by x="105000" y="105000"/>
                                    </p:animScale>
                                  </p:childTnLst>
                                </p:cTn>
                              </p:par>
                              <p:par>
                                <p:cTn id="10" presetID="1"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92248">
                                            <p:txEl>
                                              <p:pRg st="1" end="1"/>
                                            </p:txEl>
                                          </p:spTgt>
                                        </p:tgtEl>
                                        <p:attrNameLst>
                                          <p:attrName>style.visibility</p:attrName>
                                        </p:attrNameLst>
                                      </p:cBhvr>
                                      <p:to>
                                        <p:strVal val="visible"/>
                                      </p:to>
                                    </p:set>
                                    <p:animEffect transition="in" filter="wipe(left)">
                                      <p:cBhvr>
                                        <p:cTn id="18" dur="500"/>
                                        <p:tgtEl>
                                          <p:spTgt spid="392248">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92225"/>
                                        </p:tgtEl>
                                        <p:attrNameLst>
                                          <p:attrName>style.visibility</p:attrName>
                                        </p:attrNameLst>
                                      </p:cBhvr>
                                      <p:to>
                                        <p:strVal val="visible"/>
                                      </p:to>
                                    </p:set>
                                    <p:animEffect transition="in" filter="fade">
                                      <p:cBhvr>
                                        <p:cTn id="21" dur="1000"/>
                                        <p:tgtEl>
                                          <p:spTgt spid="39222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92250"/>
                                        </p:tgtEl>
                                        <p:attrNameLst>
                                          <p:attrName>style.visibility</p:attrName>
                                        </p:attrNameLst>
                                      </p:cBhvr>
                                      <p:to>
                                        <p:strVal val="visible"/>
                                      </p:to>
                                    </p:set>
                                    <p:animEffect transition="in" filter="wipe(left)">
                                      <p:cBhvr>
                                        <p:cTn id="25" dur="500"/>
                                        <p:tgtEl>
                                          <p:spTgt spid="392250"/>
                                        </p:tgtEl>
                                      </p:cBhvr>
                                    </p:animEffect>
                                  </p:childTnLst>
                                </p:cTn>
                              </p:par>
                            </p:childTnLst>
                          </p:cTn>
                        </p:par>
                        <p:par>
                          <p:cTn id="26" fill="hold">
                            <p:stCondLst>
                              <p:cond delay="1500"/>
                            </p:stCondLst>
                            <p:childTnLst>
                              <p:par>
                                <p:cTn id="27" presetID="4" presetClass="entr" presetSubtype="32" fill="hold" grpId="0" nodeType="afterEffect">
                                  <p:stCondLst>
                                    <p:cond delay="0"/>
                                  </p:stCondLst>
                                  <p:childTnLst>
                                    <p:set>
                                      <p:cBhvr>
                                        <p:cTn id="28" dur="1" fill="hold">
                                          <p:stCondLst>
                                            <p:cond delay="0"/>
                                          </p:stCondLst>
                                        </p:cTn>
                                        <p:tgtEl>
                                          <p:spTgt spid="392280"/>
                                        </p:tgtEl>
                                        <p:attrNameLst>
                                          <p:attrName>style.visibility</p:attrName>
                                        </p:attrNameLst>
                                      </p:cBhvr>
                                      <p:to>
                                        <p:strVal val="visible"/>
                                      </p:to>
                                    </p:set>
                                    <p:animEffect transition="in" filter="box(out)">
                                      <p:cBhvr>
                                        <p:cTn id="29" dur="500"/>
                                        <p:tgtEl>
                                          <p:spTgt spid="392280"/>
                                        </p:tgtEl>
                                      </p:cBhvr>
                                    </p:animEffect>
                                  </p:childTnLst>
                                </p:cTn>
                              </p:par>
                              <p:par>
                                <p:cTn id="30" presetID="22" presetClass="exit" presetSubtype="8" fill="hold" grpId="1" nodeType="withEffect">
                                  <p:stCondLst>
                                    <p:cond delay="0"/>
                                  </p:stCondLst>
                                  <p:childTnLst>
                                    <p:animEffect transition="out" filter="wipe(left)">
                                      <p:cBhvr>
                                        <p:cTn id="31" dur="500"/>
                                        <p:tgtEl>
                                          <p:spTgt spid="392250"/>
                                        </p:tgtEl>
                                      </p:cBhvr>
                                    </p:animEffect>
                                    <p:set>
                                      <p:cBhvr>
                                        <p:cTn id="32" dur="1" fill="hold">
                                          <p:stCondLst>
                                            <p:cond delay="499"/>
                                          </p:stCondLst>
                                        </p:cTn>
                                        <p:tgtEl>
                                          <p:spTgt spid="392250"/>
                                        </p:tgtEl>
                                        <p:attrNameLst>
                                          <p:attrName>style.visibility</p:attrName>
                                        </p:attrNameLst>
                                      </p:cBhvr>
                                      <p:to>
                                        <p:strVal val="hidden"/>
                                      </p:to>
                                    </p:set>
                                  </p:childTnLst>
                                </p:cTn>
                              </p:par>
                            </p:childTnLst>
                          </p:cTn>
                        </p:par>
                        <p:par>
                          <p:cTn id="33" fill="hold">
                            <p:stCondLst>
                              <p:cond delay="2000"/>
                            </p:stCondLst>
                            <p:childTnLst>
                              <p:par>
                                <p:cTn id="34" presetID="10" presetClass="exit" presetSubtype="0" fill="hold" grpId="1" nodeType="afterEffect">
                                  <p:stCondLst>
                                    <p:cond delay="0"/>
                                  </p:stCondLst>
                                  <p:childTnLst>
                                    <p:animEffect transition="out" filter="fade">
                                      <p:cBhvr>
                                        <p:cTn id="35" dur="2000"/>
                                        <p:tgtEl>
                                          <p:spTgt spid="392280"/>
                                        </p:tgtEl>
                                      </p:cBhvr>
                                    </p:animEffect>
                                    <p:set>
                                      <p:cBhvr>
                                        <p:cTn id="36" dur="1" fill="hold">
                                          <p:stCondLst>
                                            <p:cond delay="1999"/>
                                          </p:stCondLst>
                                        </p:cTn>
                                        <p:tgtEl>
                                          <p:spTgt spid="392280"/>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392225"/>
                                        </p:tgtEl>
                                      </p:cBhvr>
                                    </p:animEffect>
                                    <p:set>
                                      <p:cBhvr>
                                        <p:cTn id="39" dur="1" fill="hold">
                                          <p:stCondLst>
                                            <p:cond delay="1999"/>
                                          </p:stCondLst>
                                        </p:cTn>
                                        <p:tgtEl>
                                          <p:spTgt spid="392225"/>
                                        </p:tgtEl>
                                        <p:attrNameLst>
                                          <p:attrName>style.visibility</p:attrName>
                                        </p:attrNameLst>
                                      </p:cBhvr>
                                      <p:to>
                                        <p:strVal val="hidden"/>
                                      </p:to>
                                    </p:set>
                                  </p:childTnLst>
                                </p:cTn>
                              </p:par>
                              <p:par>
                                <p:cTn id="40" presetID="63" presetClass="path" presetSubtype="0" accel="50000" decel="50000" fill="hold" nodeType="withEffect">
                                  <p:stCondLst>
                                    <p:cond delay="0"/>
                                  </p:stCondLst>
                                  <p:childTnLst>
                                    <p:animMotion origin="layout" path="M 0.00035 -0.00092 L 0.12466 -2.96296E-6 " pathEditMode="relative" rAng="0" ptsTypes="AA">
                                      <p:cBhvr>
                                        <p:cTn id="41" dur="2000" fill="hold"/>
                                        <p:tgtEl>
                                          <p:spTgt spid="16"/>
                                        </p:tgtEl>
                                        <p:attrNameLst>
                                          <p:attrName>ppt_x</p:attrName>
                                          <p:attrName>ppt_y</p:attrName>
                                        </p:attrNameLst>
                                      </p:cBhvr>
                                      <p:rCtr x="62" y="0"/>
                                    </p:animMotion>
                                  </p:childTnLst>
                                </p:cTn>
                              </p:par>
                              <p:par>
                                <p:cTn id="42" presetID="22" presetClass="entr" presetSubtype="8" fill="hold" nodeType="withEffect">
                                  <p:stCondLst>
                                    <p:cond delay="0"/>
                                  </p:stCondLst>
                                  <p:childTnLst>
                                    <p:set>
                                      <p:cBhvr>
                                        <p:cTn id="43" dur="1" fill="hold">
                                          <p:stCondLst>
                                            <p:cond delay="0"/>
                                          </p:stCondLst>
                                        </p:cTn>
                                        <p:tgtEl>
                                          <p:spTgt spid="392248">
                                            <p:txEl>
                                              <p:pRg st="2" end="2"/>
                                            </p:txEl>
                                          </p:spTgt>
                                        </p:tgtEl>
                                        <p:attrNameLst>
                                          <p:attrName>style.visibility</p:attrName>
                                        </p:attrNameLst>
                                      </p:cBhvr>
                                      <p:to>
                                        <p:strVal val="visible"/>
                                      </p:to>
                                    </p:set>
                                    <p:animEffect transition="in" filter="wipe(left)">
                                      <p:cBhvr>
                                        <p:cTn id="44" dur="500"/>
                                        <p:tgtEl>
                                          <p:spTgt spid="392248">
                                            <p:txEl>
                                              <p:pRg st="2" end="2"/>
                                            </p:txEl>
                                          </p:spTgt>
                                        </p:tgtEl>
                                      </p:cBhvr>
                                    </p:animEffect>
                                  </p:childTnLst>
                                </p:cTn>
                              </p:par>
                            </p:childTnLst>
                          </p:cTn>
                        </p:par>
                        <p:par>
                          <p:cTn id="45" fill="hold">
                            <p:stCondLst>
                              <p:cond delay="4000"/>
                            </p:stCondLst>
                            <p:childTnLst>
                              <p:par>
                                <p:cTn id="46" presetID="10" presetClass="exit" presetSubtype="0" fill="hold" nodeType="afterEffect">
                                  <p:stCondLst>
                                    <p:cond delay="0"/>
                                  </p:stCondLst>
                                  <p:childTnLst>
                                    <p:animEffect transition="out" filter="fade">
                                      <p:cBhvr>
                                        <p:cTn id="47" dur="1000"/>
                                        <p:tgtEl>
                                          <p:spTgt spid="392196"/>
                                        </p:tgtEl>
                                      </p:cBhvr>
                                    </p:animEffect>
                                    <p:set>
                                      <p:cBhvr>
                                        <p:cTn id="48" dur="1" fill="hold">
                                          <p:stCondLst>
                                            <p:cond delay="999"/>
                                          </p:stCondLst>
                                        </p:cTn>
                                        <p:tgtEl>
                                          <p:spTgt spid="392196"/>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392194"/>
                                        </p:tgtEl>
                                        <p:attrNameLst>
                                          <p:attrName>style.visibility</p:attrName>
                                        </p:attrNameLst>
                                      </p:cBhvr>
                                      <p:to>
                                        <p:strVal val="visible"/>
                                      </p:to>
                                    </p:set>
                                    <p:animEffect transition="in" filter="fade">
                                      <p:cBhvr>
                                        <p:cTn id="51" dur="1000"/>
                                        <p:tgtEl>
                                          <p:spTgt spid="392194"/>
                                        </p:tgtEl>
                                      </p:cBhvr>
                                    </p:animEffect>
                                  </p:childTnLst>
                                </p:cTn>
                              </p:par>
                            </p:childTnLst>
                          </p:cTn>
                        </p:par>
                        <p:par>
                          <p:cTn id="52" fill="hold">
                            <p:stCondLst>
                              <p:cond delay="5000"/>
                            </p:stCondLst>
                            <p:childTnLst>
                              <p:par>
                                <p:cTn id="53" presetID="1" presetClass="entr" presetSubtype="0" fill="hold" grpId="0" nodeType="afterEffect">
                                  <p:stCondLst>
                                    <p:cond delay="0"/>
                                  </p:stCondLst>
                                  <p:childTnLst>
                                    <p:set>
                                      <p:cBhvr>
                                        <p:cTn id="54" dur="1" fill="hold">
                                          <p:stCondLst>
                                            <p:cond delay="0"/>
                                          </p:stCondLst>
                                        </p:cTn>
                                        <p:tgtEl>
                                          <p:spTgt spid="39228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1000"/>
                                        <p:tgtEl>
                                          <p:spTgt spid="4"/>
                                        </p:tgtEl>
                                      </p:cBhvr>
                                    </p:animEffect>
                                  </p:childTnLst>
                                </p:cTn>
                              </p:par>
                              <p:par>
                                <p:cTn id="60" presetID="10" presetClass="entr" presetSubtype="0" fill="hold" nodeType="withEffect">
                                  <p:stCondLst>
                                    <p:cond delay="0"/>
                                  </p:stCondLst>
                                  <p:childTnLst>
                                    <p:set>
                                      <p:cBhvr>
                                        <p:cTn id="61" dur="1" fill="hold">
                                          <p:stCondLst>
                                            <p:cond delay="0"/>
                                          </p:stCondLst>
                                        </p:cTn>
                                        <p:tgtEl>
                                          <p:spTgt spid="392317"/>
                                        </p:tgtEl>
                                        <p:attrNameLst>
                                          <p:attrName>style.visibility</p:attrName>
                                        </p:attrNameLst>
                                      </p:cBhvr>
                                      <p:to>
                                        <p:strVal val="visible"/>
                                      </p:to>
                                    </p:set>
                                    <p:animEffect transition="in" filter="fade">
                                      <p:cBhvr>
                                        <p:cTn id="62" dur="1000"/>
                                        <p:tgtEl>
                                          <p:spTgt spid="3923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2308"/>
                                        </p:tgtEl>
                                        <p:attrNameLst>
                                          <p:attrName>style.visibility</p:attrName>
                                        </p:attrNameLst>
                                      </p:cBhvr>
                                      <p:to>
                                        <p:strVal val="visible"/>
                                      </p:to>
                                    </p:set>
                                    <p:animEffect transition="in" filter="fade">
                                      <p:cBhvr>
                                        <p:cTn id="65" dur="1000"/>
                                        <p:tgtEl>
                                          <p:spTgt spid="392308"/>
                                        </p:tgtEl>
                                      </p:cBhvr>
                                    </p:animEffect>
                                  </p:childTnLst>
                                </p:cTn>
                              </p:par>
                            </p:childTnLst>
                          </p:cTn>
                        </p:par>
                        <p:par>
                          <p:cTn id="66" fill="hold">
                            <p:stCondLst>
                              <p:cond delay="1000"/>
                            </p:stCondLst>
                            <p:childTnLst>
                              <p:par>
                                <p:cTn id="67" presetID="1" presetClass="entr" presetSubtype="0"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par>
                                <p:cTn id="69" presetID="10" presetClass="entr" presetSubtype="0" fill="hold" nodeType="with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childTnLst>
                                </p:cTn>
                              </p:par>
                              <p:par>
                                <p:cTn id="72" presetID="10"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1000"/>
                                        <p:tgtEl>
                                          <p:spTgt spid="9"/>
                                        </p:tgtEl>
                                      </p:cBhvr>
                                    </p:animEffect>
                                  </p:childTnLst>
                                </p:cTn>
                              </p:par>
                              <p:par>
                                <p:cTn id="75" presetID="10" presetClass="entr" presetSubtype="0" fill="hold" nodeType="withEffect">
                                  <p:stCondLst>
                                    <p:cond delay="0"/>
                                  </p:stCondLst>
                                  <p:childTnLst>
                                    <p:set>
                                      <p:cBhvr>
                                        <p:cTn id="76" dur="1" fill="hold">
                                          <p:stCondLst>
                                            <p:cond delay="0"/>
                                          </p:stCondLst>
                                        </p:cTn>
                                        <p:tgtEl>
                                          <p:spTgt spid="392238"/>
                                        </p:tgtEl>
                                        <p:attrNameLst>
                                          <p:attrName>style.visibility</p:attrName>
                                        </p:attrNameLst>
                                      </p:cBhvr>
                                      <p:to>
                                        <p:strVal val="visible"/>
                                      </p:to>
                                    </p:set>
                                    <p:animEffect transition="in" filter="fade">
                                      <p:cBhvr>
                                        <p:cTn id="77" dur="1000"/>
                                        <p:tgtEl>
                                          <p:spTgt spid="392238"/>
                                        </p:tgtEl>
                                      </p:cBhvr>
                                    </p:animEffect>
                                  </p:childTnLst>
                                </p:cTn>
                              </p:par>
                              <p:par>
                                <p:cTn id="78" presetID="10" presetClass="entr" presetSubtype="0" fill="hold" nodeType="withEffect">
                                  <p:stCondLst>
                                    <p:cond delay="0"/>
                                  </p:stCondLst>
                                  <p:childTnLst>
                                    <p:set>
                                      <p:cBhvr>
                                        <p:cTn id="79" dur="1" fill="hold">
                                          <p:stCondLst>
                                            <p:cond delay="0"/>
                                          </p:stCondLst>
                                        </p:cTn>
                                        <p:tgtEl>
                                          <p:spTgt spid="392239"/>
                                        </p:tgtEl>
                                        <p:attrNameLst>
                                          <p:attrName>style.visibility</p:attrName>
                                        </p:attrNameLst>
                                      </p:cBhvr>
                                      <p:to>
                                        <p:strVal val="visible"/>
                                      </p:to>
                                    </p:set>
                                    <p:animEffect transition="in" filter="fade">
                                      <p:cBhvr>
                                        <p:cTn id="80" dur="1000"/>
                                        <p:tgtEl>
                                          <p:spTgt spid="392239"/>
                                        </p:tgtEl>
                                      </p:cBhvr>
                                    </p:animEffect>
                                  </p:childTnLst>
                                </p:cTn>
                              </p:par>
                              <p:par>
                                <p:cTn id="81" presetID="10" presetClass="entr" presetSubtype="0" fill="hold" nodeType="with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fade">
                                      <p:cBhvr>
                                        <p:cTn id="83" dur="1000"/>
                                        <p:tgtEl>
                                          <p:spTgt spid="10"/>
                                        </p:tgtEl>
                                      </p:cBhvr>
                                    </p:animEffect>
                                  </p:childTnLst>
                                </p:cTn>
                              </p:par>
                              <p:par>
                                <p:cTn id="84" presetID="10" presetClass="entr" presetSubtype="0" fill="hold" nodeType="withEffect">
                                  <p:stCondLst>
                                    <p:cond delay="0"/>
                                  </p:stCondLst>
                                  <p:childTnLst>
                                    <p:set>
                                      <p:cBhvr>
                                        <p:cTn id="85" dur="1" fill="hold">
                                          <p:stCondLst>
                                            <p:cond delay="0"/>
                                          </p:stCondLst>
                                        </p:cTn>
                                        <p:tgtEl>
                                          <p:spTgt spid="392243"/>
                                        </p:tgtEl>
                                        <p:attrNameLst>
                                          <p:attrName>style.visibility</p:attrName>
                                        </p:attrNameLst>
                                      </p:cBhvr>
                                      <p:to>
                                        <p:strVal val="visible"/>
                                      </p:to>
                                    </p:set>
                                    <p:animEffect transition="in" filter="fade">
                                      <p:cBhvr>
                                        <p:cTn id="86" dur="1000"/>
                                        <p:tgtEl>
                                          <p:spTgt spid="392243"/>
                                        </p:tgtEl>
                                      </p:cBhvr>
                                    </p:animEffect>
                                  </p:childTnLst>
                                </p:cTn>
                              </p:par>
                              <p:par>
                                <p:cTn id="87" presetID="10" presetClass="entr" presetSubtype="0" fill="hold" nodeType="withEffect">
                                  <p:stCondLst>
                                    <p:cond delay="0"/>
                                  </p:stCondLst>
                                  <p:childTnLst>
                                    <p:set>
                                      <p:cBhvr>
                                        <p:cTn id="88" dur="1" fill="hold">
                                          <p:stCondLst>
                                            <p:cond delay="0"/>
                                          </p:stCondLst>
                                        </p:cTn>
                                        <p:tgtEl>
                                          <p:spTgt spid="392244"/>
                                        </p:tgtEl>
                                        <p:attrNameLst>
                                          <p:attrName>style.visibility</p:attrName>
                                        </p:attrNameLst>
                                      </p:cBhvr>
                                      <p:to>
                                        <p:strVal val="visible"/>
                                      </p:to>
                                    </p:set>
                                    <p:animEffect transition="in" filter="fade">
                                      <p:cBhvr>
                                        <p:cTn id="89" dur="1000"/>
                                        <p:tgtEl>
                                          <p:spTgt spid="3922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92251"/>
                                        </p:tgtEl>
                                        <p:attrNameLst>
                                          <p:attrName>style.visibility</p:attrName>
                                        </p:attrNameLst>
                                      </p:cBhvr>
                                      <p:to>
                                        <p:strVal val="visible"/>
                                      </p:to>
                                    </p:set>
                                    <p:animEffect transition="in" filter="fade">
                                      <p:cBhvr>
                                        <p:cTn id="92" dur="2000"/>
                                        <p:tgtEl>
                                          <p:spTgt spid="392251"/>
                                        </p:tgtEl>
                                      </p:cBhvr>
                                    </p:animEffect>
                                  </p:childTnLst>
                                </p:cTn>
                              </p:par>
                              <p:par>
                                <p:cTn id="93" presetID="10" presetClass="entr" presetSubtype="0" fill="hold" nodeType="withEffect">
                                  <p:stCondLst>
                                    <p:cond delay="0"/>
                                  </p:stCondLst>
                                  <p:childTnLst>
                                    <p:set>
                                      <p:cBhvr>
                                        <p:cTn id="94" dur="1" fill="hold">
                                          <p:stCondLst>
                                            <p:cond delay="0"/>
                                          </p:stCondLst>
                                        </p:cTn>
                                        <p:tgtEl>
                                          <p:spTgt spid="392283"/>
                                        </p:tgtEl>
                                        <p:attrNameLst>
                                          <p:attrName>style.visibility</p:attrName>
                                        </p:attrNameLst>
                                      </p:cBhvr>
                                      <p:to>
                                        <p:strVal val="visible"/>
                                      </p:to>
                                    </p:set>
                                    <p:animEffect transition="in" filter="fade">
                                      <p:cBhvr>
                                        <p:cTn id="95" dur="2000"/>
                                        <p:tgtEl>
                                          <p:spTgt spid="392283"/>
                                        </p:tgtEl>
                                      </p:cBhvr>
                                    </p:animEffect>
                                  </p:childTnLst>
                                </p:cTn>
                              </p:par>
                              <p:par>
                                <p:cTn id="96" presetID="10" presetClass="entr" presetSubtype="0" fill="hold" nodeType="withEffect">
                                  <p:stCondLst>
                                    <p:cond delay="0"/>
                                  </p:stCondLst>
                                  <p:childTnLst>
                                    <p:set>
                                      <p:cBhvr>
                                        <p:cTn id="97" dur="1" fill="hold">
                                          <p:stCondLst>
                                            <p:cond delay="0"/>
                                          </p:stCondLst>
                                        </p:cTn>
                                        <p:tgtEl>
                                          <p:spTgt spid="392282"/>
                                        </p:tgtEl>
                                        <p:attrNameLst>
                                          <p:attrName>style.visibility</p:attrName>
                                        </p:attrNameLst>
                                      </p:cBhvr>
                                      <p:to>
                                        <p:strVal val="visible"/>
                                      </p:to>
                                    </p:set>
                                    <p:animEffect transition="in" filter="fade">
                                      <p:cBhvr>
                                        <p:cTn id="98" dur="2000"/>
                                        <p:tgtEl>
                                          <p:spTgt spid="392282"/>
                                        </p:tgtEl>
                                      </p:cBhvr>
                                    </p:animEffect>
                                  </p:childTnLst>
                                </p:cTn>
                              </p:par>
                              <p:par>
                                <p:cTn id="99" presetID="10" presetClass="entr" presetSubtype="0" fill="hold" nodeType="withEffect">
                                  <p:stCondLst>
                                    <p:cond delay="0"/>
                                  </p:stCondLst>
                                  <p:childTnLst>
                                    <p:set>
                                      <p:cBhvr>
                                        <p:cTn id="100" dur="1" fill="hold">
                                          <p:stCondLst>
                                            <p:cond delay="0"/>
                                          </p:stCondLst>
                                        </p:cTn>
                                        <p:tgtEl>
                                          <p:spTgt spid="392281"/>
                                        </p:tgtEl>
                                        <p:attrNameLst>
                                          <p:attrName>style.visibility</p:attrName>
                                        </p:attrNameLst>
                                      </p:cBhvr>
                                      <p:to>
                                        <p:strVal val="visible"/>
                                      </p:to>
                                    </p:set>
                                    <p:animEffect transition="in" filter="fade">
                                      <p:cBhvr>
                                        <p:cTn id="101" dur="2000"/>
                                        <p:tgtEl>
                                          <p:spTgt spid="392281"/>
                                        </p:tgtEl>
                                      </p:cBhvr>
                                    </p:animEffect>
                                  </p:childTnLst>
                                </p:cTn>
                              </p:par>
                              <p:par>
                                <p:cTn id="102" presetID="10" presetClass="entr" presetSubtype="0" fill="hold" nodeType="withEffect">
                                  <p:stCondLst>
                                    <p:cond delay="0"/>
                                  </p:stCondLst>
                                  <p:childTnLst>
                                    <p:set>
                                      <p:cBhvr>
                                        <p:cTn id="103" dur="1" fill="hold">
                                          <p:stCondLst>
                                            <p:cond delay="0"/>
                                          </p:stCondLst>
                                        </p:cTn>
                                        <p:tgtEl>
                                          <p:spTgt spid="392288"/>
                                        </p:tgtEl>
                                        <p:attrNameLst>
                                          <p:attrName>style.visibility</p:attrName>
                                        </p:attrNameLst>
                                      </p:cBhvr>
                                      <p:to>
                                        <p:strVal val="visible"/>
                                      </p:to>
                                    </p:set>
                                    <p:animEffect transition="in" filter="fade">
                                      <p:cBhvr>
                                        <p:cTn id="104" dur="2000"/>
                                        <p:tgtEl>
                                          <p:spTgt spid="392288"/>
                                        </p:tgtEl>
                                      </p:cBhvr>
                                    </p:animEffect>
                                  </p:childTnLst>
                                </p:cTn>
                              </p:par>
                              <p:par>
                                <p:cTn id="105" presetID="10" presetClass="entr" presetSubtype="0" fill="hold" nodeType="withEffect">
                                  <p:stCondLst>
                                    <p:cond delay="0"/>
                                  </p:stCondLst>
                                  <p:childTnLst>
                                    <p:set>
                                      <p:cBhvr>
                                        <p:cTn id="106" dur="1" fill="hold">
                                          <p:stCondLst>
                                            <p:cond delay="0"/>
                                          </p:stCondLst>
                                        </p:cTn>
                                        <p:tgtEl>
                                          <p:spTgt spid="392195"/>
                                        </p:tgtEl>
                                        <p:attrNameLst>
                                          <p:attrName>style.visibility</p:attrName>
                                        </p:attrNameLst>
                                      </p:cBhvr>
                                      <p:to>
                                        <p:strVal val="visible"/>
                                      </p:to>
                                    </p:set>
                                    <p:animEffect transition="in" filter="fade">
                                      <p:cBhvr>
                                        <p:cTn id="107" dur="2000"/>
                                        <p:tgtEl>
                                          <p:spTgt spid="392195"/>
                                        </p:tgtEl>
                                      </p:cBhvr>
                                    </p:animEffect>
                                  </p:childTnLst>
                                </p:cTn>
                              </p:par>
                              <p:par>
                                <p:cTn id="108" presetID="10" presetClass="entr" presetSubtype="0" fill="hold" nodeType="with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fade">
                                      <p:cBhvr>
                                        <p:cTn id="110" dur="2000"/>
                                        <p:tgtEl>
                                          <p:spTgt spid="15"/>
                                        </p:tgtEl>
                                      </p:cBhvr>
                                    </p:animEffect>
                                  </p:childTnLst>
                                </p:cTn>
                              </p:par>
                            </p:childTnLst>
                          </p:cTn>
                        </p:par>
                        <p:par>
                          <p:cTn id="111" fill="hold">
                            <p:stCondLst>
                              <p:cond delay="3000"/>
                            </p:stCondLst>
                            <p:childTnLst>
                              <p:par>
                                <p:cTn id="112" presetID="16" presetClass="entr" presetSubtype="37" fill="hold" grpId="0" nodeType="afterEffect">
                                  <p:stCondLst>
                                    <p:cond delay="1000"/>
                                  </p:stCondLst>
                                  <p:childTnLst>
                                    <p:set>
                                      <p:cBhvr>
                                        <p:cTn id="113" dur="1" fill="hold">
                                          <p:stCondLst>
                                            <p:cond delay="0"/>
                                          </p:stCondLst>
                                        </p:cTn>
                                        <p:tgtEl>
                                          <p:spTgt spid="392284"/>
                                        </p:tgtEl>
                                        <p:attrNameLst>
                                          <p:attrName>style.visibility</p:attrName>
                                        </p:attrNameLst>
                                      </p:cBhvr>
                                      <p:to>
                                        <p:strVal val="visible"/>
                                      </p:to>
                                    </p:set>
                                    <p:animEffect transition="in" filter="barn(outVertical)">
                                      <p:cBhvr>
                                        <p:cTn id="114" dur="1000"/>
                                        <p:tgtEl>
                                          <p:spTgt spid="392284"/>
                                        </p:tgtEl>
                                      </p:cBhvr>
                                    </p:animEffect>
                                  </p:childTnLst>
                                </p:cTn>
                              </p:par>
                              <p:par>
                                <p:cTn id="115" presetID="22" presetClass="entr" presetSubtype="8" fill="hold" nodeType="withEffect">
                                  <p:stCondLst>
                                    <p:cond delay="0"/>
                                  </p:stCondLst>
                                  <p:childTnLst>
                                    <p:set>
                                      <p:cBhvr>
                                        <p:cTn id="116" dur="1" fill="hold">
                                          <p:stCondLst>
                                            <p:cond delay="0"/>
                                          </p:stCondLst>
                                        </p:cTn>
                                        <p:tgtEl>
                                          <p:spTgt spid="392239">
                                            <p:txEl>
                                              <p:pRg st="0" end="0"/>
                                            </p:txEl>
                                          </p:spTgt>
                                        </p:tgtEl>
                                        <p:attrNameLst>
                                          <p:attrName>style.visibility</p:attrName>
                                        </p:attrNameLst>
                                      </p:cBhvr>
                                      <p:to>
                                        <p:strVal val="visible"/>
                                      </p:to>
                                    </p:set>
                                    <p:animEffect transition="in" filter="wipe(left)">
                                      <p:cBhvr>
                                        <p:cTn id="117" dur="500"/>
                                        <p:tgtEl>
                                          <p:spTgt spid="392239">
                                            <p:txEl>
                                              <p:pRg st="0" end="0"/>
                                            </p:txEl>
                                          </p:spTgt>
                                        </p:tgtEl>
                                      </p:cBhvr>
                                    </p:animEffect>
                                  </p:childTnLst>
                                </p:cTn>
                              </p:par>
                              <p:par>
                                <p:cTn id="118" presetID="22" presetClass="entr" presetSubtype="8" fill="hold" nodeType="withEffect">
                                  <p:stCondLst>
                                    <p:cond delay="0"/>
                                  </p:stCondLst>
                                  <p:childTnLst>
                                    <p:set>
                                      <p:cBhvr>
                                        <p:cTn id="119" dur="1" fill="hold">
                                          <p:stCondLst>
                                            <p:cond delay="0"/>
                                          </p:stCondLst>
                                        </p:cTn>
                                        <p:tgtEl>
                                          <p:spTgt spid="392239">
                                            <p:txEl>
                                              <p:pRg st="1" end="1"/>
                                            </p:txEl>
                                          </p:spTgt>
                                        </p:tgtEl>
                                        <p:attrNameLst>
                                          <p:attrName>style.visibility</p:attrName>
                                        </p:attrNameLst>
                                      </p:cBhvr>
                                      <p:to>
                                        <p:strVal val="visible"/>
                                      </p:to>
                                    </p:set>
                                    <p:animEffect transition="in" filter="wipe(left)">
                                      <p:cBhvr>
                                        <p:cTn id="120" dur="500"/>
                                        <p:tgtEl>
                                          <p:spTgt spid="392239">
                                            <p:txEl>
                                              <p:pRg st="1" end="1"/>
                                            </p:txEl>
                                          </p:spTgt>
                                        </p:tgtEl>
                                      </p:cBhvr>
                                    </p:animEffect>
                                  </p:childTnLst>
                                </p:cTn>
                              </p:par>
                            </p:childTnLst>
                          </p:cTn>
                        </p:par>
                        <p:par>
                          <p:cTn id="121" fill="hold">
                            <p:stCondLst>
                              <p:cond delay="5000"/>
                            </p:stCondLst>
                            <p:childTnLst>
                              <p:par>
                                <p:cTn id="122" presetID="10" presetClass="entr" presetSubtype="0" fill="hold" nodeType="after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fade">
                                      <p:cBhvr>
                                        <p:cTn id="124" dur="1000"/>
                                        <p:tgtEl>
                                          <p:spTgt spid="11"/>
                                        </p:tgtEl>
                                      </p:cBhvr>
                                    </p:animEffect>
                                  </p:childTnLst>
                                </p:cTn>
                              </p:par>
                              <p:par>
                                <p:cTn id="125" presetID="10" presetClass="exit" presetSubtype="0" fill="hold" nodeType="withEffect">
                                  <p:stCondLst>
                                    <p:cond delay="0"/>
                                  </p:stCondLst>
                                  <p:childTnLst>
                                    <p:animEffect transition="out" filter="fade">
                                      <p:cBhvr>
                                        <p:cTn id="126" dur="2000"/>
                                        <p:tgtEl>
                                          <p:spTgt spid="392283"/>
                                        </p:tgtEl>
                                      </p:cBhvr>
                                    </p:animEffect>
                                    <p:set>
                                      <p:cBhvr>
                                        <p:cTn id="127" dur="1" fill="hold">
                                          <p:stCondLst>
                                            <p:cond delay="1999"/>
                                          </p:stCondLst>
                                        </p:cTn>
                                        <p:tgtEl>
                                          <p:spTgt spid="392283"/>
                                        </p:tgtEl>
                                        <p:attrNameLst>
                                          <p:attrName>style.visibility</p:attrName>
                                        </p:attrNameLst>
                                      </p:cBhvr>
                                      <p:to>
                                        <p:strVal val="hidden"/>
                                      </p:to>
                                    </p:set>
                                  </p:childTnLst>
                                </p:cTn>
                              </p:par>
                              <p:par>
                                <p:cTn id="128" presetID="10" presetClass="entr" presetSubtype="0" fill="hold" nodeType="with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fade">
                                      <p:cBhvr>
                                        <p:cTn id="130" dur="1000"/>
                                        <p:tgtEl>
                                          <p:spTgt spid="1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92267"/>
                                        </p:tgtEl>
                                        <p:attrNameLst>
                                          <p:attrName>style.visibility</p:attrName>
                                        </p:attrNameLst>
                                      </p:cBhvr>
                                      <p:to>
                                        <p:strVal val="visible"/>
                                      </p:to>
                                    </p:set>
                                    <p:animEffect transition="in" filter="fade">
                                      <p:cBhvr>
                                        <p:cTn id="133" dur="1000"/>
                                        <p:tgtEl>
                                          <p:spTgt spid="392267"/>
                                        </p:tgtEl>
                                      </p:cBhvr>
                                    </p:animEffect>
                                  </p:childTnLst>
                                </p:cTn>
                              </p:par>
                              <p:par>
                                <p:cTn id="134" presetID="10" presetClass="exit" presetSubtype="0" fill="hold" grpId="1" nodeType="withEffect">
                                  <p:stCondLst>
                                    <p:cond delay="0"/>
                                  </p:stCondLst>
                                  <p:childTnLst>
                                    <p:animEffect transition="out" filter="fade">
                                      <p:cBhvr>
                                        <p:cTn id="135" dur="1000"/>
                                        <p:tgtEl>
                                          <p:spTgt spid="392284"/>
                                        </p:tgtEl>
                                      </p:cBhvr>
                                    </p:animEffect>
                                    <p:set>
                                      <p:cBhvr>
                                        <p:cTn id="136" dur="1" fill="hold">
                                          <p:stCondLst>
                                            <p:cond delay="999"/>
                                          </p:stCondLst>
                                        </p:cTn>
                                        <p:tgtEl>
                                          <p:spTgt spid="392284"/>
                                        </p:tgtEl>
                                        <p:attrNameLst>
                                          <p:attrName>style.visibility</p:attrName>
                                        </p:attrNameLst>
                                      </p:cBhvr>
                                      <p:to>
                                        <p:strVal val="hidden"/>
                                      </p:to>
                                    </p:set>
                                  </p:childTnLst>
                                </p:cTn>
                              </p:par>
                              <p:par>
                                <p:cTn id="137" presetID="35" presetClass="path" presetSubtype="0" accel="50000" decel="50000" fill="hold" nodeType="withEffect">
                                  <p:stCondLst>
                                    <p:cond delay="1000"/>
                                  </p:stCondLst>
                                  <p:childTnLst>
                                    <p:animMotion origin="layout" path="M -2.22222E-6 1.11111E-6 L -0.13125 1.11111E-6 " pathEditMode="relative" rAng="0" ptsTypes="AA">
                                      <p:cBhvr>
                                        <p:cTn id="138" dur="2000" fill="hold"/>
                                        <p:tgtEl>
                                          <p:spTgt spid="392288"/>
                                        </p:tgtEl>
                                        <p:attrNameLst>
                                          <p:attrName>ppt_x</p:attrName>
                                          <p:attrName>ppt_y</p:attrName>
                                        </p:attrNameLst>
                                      </p:cBhvr>
                                      <p:rCtr x="-66" y="0"/>
                                    </p:animMotion>
                                  </p:childTnLst>
                                </p:cTn>
                              </p:par>
                            </p:childTnLst>
                          </p:cTn>
                        </p:par>
                        <p:par>
                          <p:cTn id="139" fill="hold">
                            <p:stCondLst>
                              <p:cond delay="8000"/>
                            </p:stCondLst>
                            <p:childTnLst>
                              <p:par>
                                <p:cTn id="140" presetID="22" presetClass="entr" presetSubtype="8" fill="hold" nodeType="afterEffect">
                                  <p:stCondLst>
                                    <p:cond delay="0"/>
                                  </p:stCondLst>
                                  <p:childTnLst>
                                    <p:set>
                                      <p:cBhvr>
                                        <p:cTn id="141" dur="1" fill="hold">
                                          <p:stCondLst>
                                            <p:cond delay="0"/>
                                          </p:stCondLst>
                                        </p:cTn>
                                        <p:tgtEl>
                                          <p:spTgt spid="392239">
                                            <p:txEl>
                                              <p:pRg st="2" end="2"/>
                                            </p:txEl>
                                          </p:spTgt>
                                        </p:tgtEl>
                                        <p:attrNameLst>
                                          <p:attrName>style.visibility</p:attrName>
                                        </p:attrNameLst>
                                      </p:cBhvr>
                                      <p:to>
                                        <p:strVal val="visible"/>
                                      </p:to>
                                    </p:set>
                                    <p:animEffect transition="in" filter="wipe(left)">
                                      <p:cBhvr>
                                        <p:cTn id="142" dur="1000"/>
                                        <p:tgtEl>
                                          <p:spTgt spid="392239">
                                            <p:txEl>
                                              <p:pRg st="2" end="2"/>
                                            </p:txEl>
                                          </p:spTgt>
                                        </p:tgtEl>
                                      </p:cBhvr>
                                    </p:animEffect>
                                  </p:childTnLst>
                                </p:cTn>
                              </p:par>
                            </p:childTnLst>
                          </p:cTn>
                        </p:par>
                        <p:par>
                          <p:cTn id="143" fill="hold">
                            <p:stCondLst>
                              <p:cond delay="9000"/>
                            </p:stCondLst>
                            <p:childTnLst>
                              <p:par>
                                <p:cTn id="144" presetID="10" presetClass="exit" presetSubtype="0" fill="hold" nodeType="afterEffect">
                                  <p:stCondLst>
                                    <p:cond delay="0"/>
                                  </p:stCondLst>
                                  <p:childTnLst>
                                    <p:animEffect transition="out" filter="fade">
                                      <p:cBhvr>
                                        <p:cTn id="145" dur="1000"/>
                                        <p:tgtEl>
                                          <p:spTgt spid="11"/>
                                        </p:tgtEl>
                                      </p:cBhvr>
                                    </p:animEffect>
                                    <p:set>
                                      <p:cBhvr>
                                        <p:cTn id="146" dur="1" fill="hold">
                                          <p:stCondLst>
                                            <p:cond delay="999"/>
                                          </p:stCondLst>
                                        </p:cTn>
                                        <p:tgtEl>
                                          <p:spTgt spid="11"/>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1400"/>
                                        <p:tgtEl>
                                          <p:spTgt spid="392267"/>
                                        </p:tgtEl>
                                      </p:cBhvr>
                                    </p:animEffect>
                                    <p:set>
                                      <p:cBhvr>
                                        <p:cTn id="149" dur="1" fill="hold">
                                          <p:stCondLst>
                                            <p:cond delay="1399"/>
                                          </p:stCondLst>
                                        </p:cTn>
                                        <p:tgtEl>
                                          <p:spTgt spid="392267"/>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1000"/>
                                        <p:tgtEl>
                                          <p:spTgt spid="18"/>
                                        </p:tgtEl>
                                      </p:cBhvr>
                                    </p:animEffect>
                                    <p:set>
                                      <p:cBhvr>
                                        <p:cTn id="152" dur="1" fill="hold">
                                          <p:stCondLst>
                                            <p:cond delay="999"/>
                                          </p:stCondLst>
                                        </p:cTn>
                                        <p:tgtEl>
                                          <p:spTgt spid="18"/>
                                        </p:tgtEl>
                                        <p:attrNameLst>
                                          <p:attrName>style.visibility</p:attrName>
                                        </p:attrNameLst>
                                      </p:cBhvr>
                                      <p:to>
                                        <p:strVal val="hidden"/>
                                      </p:to>
                                    </p:set>
                                  </p:childTnLst>
                                </p:cTn>
                              </p:par>
                            </p:childTnLst>
                          </p:cTn>
                        </p:par>
                        <p:par>
                          <p:cTn id="153" fill="hold">
                            <p:stCondLst>
                              <p:cond delay="10400"/>
                            </p:stCondLst>
                            <p:childTnLst>
                              <p:par>
                                <p:cTn id="154" presetID="26" presetClass="emph" presetSubtype="0" fill="hold" grpId="1" nodeType="afterEffect">
                                  <p:stCondLst>
                                    <p:cond delay="0"/>
                                  </p:stCondLst>
                                  <p:childTnLst>
                                    <p:animEffect transition="out" filter="fade">
                                      <p:cBhvr>
                                        <p:cTn id="155" dur="500" tmFilter="0, 0; .2, .5; .8, .5; 1, 0"/>
                                        <p:tgtEl>
                                          <p:spTgt spid="392251"/>
                                        </p:tgtEl>
                                      </p:cBhvr>
                                    </p:animEffect>
                                    <p:animScale>
                                      <p:cBhvr>
                                        <p:cTn id="156" dur="250" autoRev="1" fill="hold"/>
                                        <p:tgtEl>
                                          <p:spTgt spid="3922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308" grpId="0" animBg="1"/>
      <p:bldP spid="392250" grpId="0" animBg="1"/>
      <p:bldP spid="392250" grpId="1" animBg="1"/>
      <p:bldP spid="392251" grpId="0" animBg="1"/>
      <p:bldP spid="392251" grpId="1" animBg="1"/>
      <p:bldP spid="392266" grpId="0" animBg="1"/>
      <p:bldP spid="392266" grpId="1" animBg="1"/>
      <p:bldP spid="392267" grpId="0" animBg="1"/>
      <p:bldP spid="392267" grpId="1" animBg="1"/>
      <p:bldP spid="392280" grpId="0" animBg="1"/>
      <p:bldP spid="392280" grpId="1" animBg="1"/>
      <p:bldP spid="392284" grpId="0" animBg="1"/>
      <p:bldP spid="392284" grpId="1" animBg="1"/>
      <p:bldP spid="3922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Rectangle 15365"/>
          <p:cNvPicPr>
            <a:picLocks noChangeAspect="1" noChangeArrowheads="1"/>
          </p:cNvPicPr>
          <p:nvPr/>
        </p:nvPicPr>
        <p:blipFill>
          <a:blip r:embed="rId3" cstate="print"/>
          <a:srcRect/>
          <a:stretch>
            <a:fillRect/>
          </a:stretch>
        </p:blipFill>
        <p:spPr bwMode="auto">
          <a:xfrm>
            <a:off x="1260475" y="2616200"/>
            <a:ext cx="674688" cy="962025"/>
          </a:xfrm>
          <a:prstGeom prst="rect">
            <a:avLst/>
          </a:prstGeom>
          <a:noFill/>
          <a:ln w="9525">
            <a:noFill/>
            <a:miter lim="800000"/>
            <a:headEnd/>
            <a:tailEnd/>
          </a:ln>
        </p:spPr>
      </p:pic>
      <p:pic>
        <p:nvPicPr>
          <p:cNvPr id="24579" name="Rectangle 15365"/>
          <p:cNvPicPr>
            <a:picLocks noChangeAspect="1" noChangeArrowheads="1"/>
          </p:cNvPicPr>
          <p:nvPr/>
        </p:nvPicPr>
        <p:blipFill>
          <a:blip r:embed="rId3" cstate="print"/>
          <a:srcRect/>
          <a:stretch>
            <a:fillRect/>
          </a:stretch>
        </p:blipFill>
        <p:spPr bwMode="auto">
          <a:xfrm>
            <a:off x="1250950" y="2616200"/>
            <a:ext cx="676275" cy="962025"/>
          </a:xfrm>
          <a:prstGeom prst="rect">
            <a:avLst/>
          </a:prstGeom>
          <a:noFill/>
          <a:ln w="9525">
            <a:noFill/>
            <a:miter lim="800000"/>
            <a:headEnd/>
            <a:tailEnd/>
          </a:ln>
        </p:spPr>
      </p:pic>
      <p:pic>
        <p:nvPicPr>
          <p:cNvPr id="140" name="Rectangle 676884"/>
          <p:cNvPicPr>
            <a:picLocks noChangeAspect="1" noChangeArrowheads="1"/>
          </p:cNvPicPr>
          <p:nvPr/>
        </p:nvPicPr>
        <p:blipFill>
          <a:blip r:embed="rId4" cstate="print"/>
          <a:srcRect/>
          <a:stretch>
            <a:fillRect/>
          </a:stretch>
        </p:blipFill>
        <p:spPr bwMode="auto">
          <a:xfrm>
            <a:off x="1265238" y="2497138"/>
            <a:ext cx="506412" cy="417512"/>
          </a:xfrm>
          <a:prstGeom prst="rect">
            <a:avLst/>
          </a:prstGeom>
          <a:noFill/>
          <a:ln w="9525">
            <a:noFill/>
            <a:miter lim="800000"/>
            <a:headEnd/>
            <a:tailEnd/>
          </a:ln>
        </p:spPr>
      </p:pic>
      <p:pic>
        <p:nvPicPr>
          <p:cNvPr id="93" name="Rectangle 676884"/>
          <p:cNvPicPr>
            <a:picLocks noChangeAspect="1" noChangeArrowheads="1"/>
          </p:cNvPicPr>
          <p:nvPr/>
        </p:nvPicPr>
        <p:blipFill>
          <a:blip r:embed="rId4" cstate="print">
            <a:duotone>
              <a:prstClr val="black"/>
              <a:schemeClr val="accent1">
                <a:lumMod val="75000"/>
                <a:tint val="45000"/>
                <a:satMod val="400000"/>
              </a:schemeClr>
            </a:duotone>
          </a:blip>
          <a:srcRect/>
          <a:stretch>
            <a:fillRect/>
          </a:stretch>
        </p:blipFill>
        <p:spPr bwMode="auto">
          <a:xfrm>
            <a:off x="1259115" y="2519709"/>
            <a:ext cx="507382" cy="417513"/>
          </a:xfrm>
          <a:prstGeom prst="rect">
            <a:avLst/>
          </a:prstGeom>
          <a:noFill/>
          <a:ln w="9525">
            <a:noFill/>
            <a:miter lim="800000"/>
            <a:headEnd/>
            <a:tailEnd/>
          </a:ln>
        </p:spPr>
      </p:pic>
      <p:sp>
        <p:nvSpPr>
          <p:cNvPr id="24582" name="Rectangle 2"/>
          <p:cNvSpPr>
            <a:spLocks noGrp="1" noChangeArrowheads="1"/>
          </p:cNvSpPr>
          <p:nvPr>
            <p:ph type="title" idx="4294967295"/>
          </p:nvPr>
        </p:nvSpPr>
        <p:spPr>
          <a:xfrm>
            <a:off x="981075" y="595313"/>
            <a:ext cx="3700463" cy="403225"/>
          </a:xfrm>
        </p:spPr>
        <p:txBody>
          <a:bodyPr/>
          <a:lstStyle/>
          <a:p>
            <a:pPr eaLnBrk="1" hangingPunct="1"/>
            <a:r>
              <a:rPr lang="en-US" altLang="ko-KR" smtClean="0">
                <a:ea typeface="HY울릉도M"/>
                <a:cs typeface="HY울릉도M"/>
              </a:rPr>
              <a:t>VMware Update Manager</a:t>
            </a:r>
          </a:p>
        </p:txBody>
      </p:sp>
      <p:sp>
        <p:nvSpPr>
          <p:cNvPr id="24583" name="Rectangle 31"/>
          <p:cNvSpPr>
            <a:spLocks noChangeArrowheads="1"/>
          </p:cNvSpPr>
          <p:nvPr/>
        </p:nvSpPr>
        <p:spPr bwMode="auto">
          <a:xfrm>
            <a:off x="422275" y="998538"/>
            <a:ext cx="8416925" cy="533400"/>
          </a:xfrm>
          <a:prstGeom prst="rect">
            <a:avLst/>
          </a:prstGeom>
          <a:solidFill>
            <a:srgbClr val="FFFFFF"/>
          </a:solidFill>
          <a:ln w="9525">
            <a:noFill/>
            <a:miter lim="800000"/>
            <a:headEnd/>
            <a:tailEnd/>
          </a:ln>
        </p:spPr>
        <p:txBody>
          <a:bodyPr/>
          <a:lstStyle/>
          <a:p>
            <a:pPr>
              <a:lnSpc>
                <a:spcPct val="90000"/>
              </a:lnSpc>
            </a:pPr>
            <a:r>
              <a:rPr lang="ko-KR" altLang="en-US" sz="1800" i="1">
                <a:solidFill>
                  <a:schemeClr val="accent1"/>
                </a:solidFill>
                <a:latin typeface="Futura Bk"/>
                <a:ea typeface="HY울릉도M"/>
                <a:cs typeface="HY울릉도M"/>
              </a:rPr>
              <a:t>호스트 서버 뿐만 아니라 가상 머신까지 정책에 의한 패치 및 업데이트 관리</a:t>
            </a:r>
          </a:p>
        </p:txBody>
      </p:sp>
      <p:pic>
        <p:nvPicPr>
          <p:cNvPr id="24584" name="Rectangle 286739"/>
          <p:cNvPicPr>
            <a:picLocks noChangeAspect="1" noChangeArrowheads="1"/>
          </p:cNvPicPr>
          <p:nvPr/>
        </p:nvPicPr>
        <p:blipFill>
          <a:blip r:embed="rId5" cstate="print"/>
          <a:srcRect/>
          <a:stretch>
            <a:fillRect/>
          </a:stretch>
        </p:blipFill>
        <p:spPr bwMode="auto">
          <a:xfrm>
            <a:off x="2890838" y="2192338"/>
            <a:ext cx="565150" cy="609600"/>
          </a:xfrm>
          <a:prstGeom prst="rect">
            <a:avLst/>
          </a:prstGeom>
          <a:noFill/>
          <a:ln w="9525">
            <a:noFill/>
            <a:miter lim="800000"/>
            <a:headEnd/>
            <a:tailEnd/>
          </a:ln>
        </p:spPr>
      </p:pic>
      <p:pic>
        <p:nvPicPr>
          <p:cNvPr id="24585" name="Rectangle 15365"/>
          <p:cNvPicPr>
            <a:picLocks noChangeAspect="1" noChangeArrowheads="1"/>
          </p:cNvPicPr>
          <p:nvPr/>
        </p:nvPicPr>
        <p:blipFill>
          <a:blip r:embed="rId3" cstate="print"/>
          <a:srcRect/>
          <a:stretch>
            <a:fillRect/>
          </a:stretch>
        </p:blipFill>
        <p:spPr bwMode="auto">
          <a:xfrm>
            <a:off x="520700" y="2616200"/>
            <a:ext cx="674688" cy="962025"/>
          </a:xfrm>
          <a:prstGeom prst="rect">
            <a:avLst/>
          </a:prstGeom>
          <a:noFill/>
          <a:ln w="9525">
            <a:noFill/>
            <a:miter lim="800000"/>
            <a:headEnd/>
            <a:tailEnd/>
          </a:ln>
        </p:spPr>
      </p:pic>
      <p:pic>
        <p:nvPicPr>
          <p:cNvPr id="24586" name="Rectangle 676884"/>
          <p:cNvPicPr>
            <a:picLocks noChangeAspect="1" noChangeArrowheads="1"/>
          </p:cNvPicPr>
          <p:nvPr/>
        </p:nvPicPr>
        <p:blipFill>
          <a:blip r:embed="rId4" cstate="print"/>
          <a:srcRect/>
          <a:stretch>
            <a:fillRect/>
          </a:stretch>
        </p:blipFill>
        <p:spPr bwMode="auto">
          <a:xfrm>
            <a:off x="531813" y="2519363"/>
            <a:ext cx="506412" cy="417512"/>
          </a:xfrm>
          <a:prstGeom prst="rect">
            <a:avLst/>
          </a:prstGeom>
          <a:noFill/>
          <a:ln w="9525">
            <a:noFill/>
            <a:miter lim="800000"/>
            <a:headEnd/>
            <a:tailEnd/>
          </a:ln>
        </p:spPr>
      </p:pic>
      <p:pic>
        <p:nvPicPr>
          <p:cNvPr id="24587" name="Rectangle 15365"/>
          <p:cNvPicPr>
            <a:picLocks noChangeAspect="1" noChangeArrowheads="1"/>
          </p:cNvPicPr>
          <p:nvPr/>
        </p:nvPicPr>
        <p:blipFill>
          <a:blip r:embed="rId3" cstate="print"/>
          <a:srcRect/>
          <a:stretch>
            <a:fillRect/>
          </a:stretch>
        </p:blipFill>
        <p:spPr bwMode="auto">
          <a:xfrm>
            <a:off x="2000250" y="2616200"/>
            <a:ext cx="676275" cy="962025"/>
          </a:xfrm>
          <a:prstGeom prst="rect">
            <a:avLst/>
          </a:prstGeom>
          <a:noFill/>
          <a:ln w="9525">
            <a:noFill/>
            <a:miter lim="800000"/>
            <a:headEnd/>
            <a:tailEnd/>
          </a:ln>
        </p:spPr>
      </p:pic>
      <p:pic>
        <p:nvPicPr>
          <p:cNvPr id="24588" name="Rectangle 676884"/>
          <p:cNvPicPr>
            <a:picLocks noChangeAspect="1" noChangeArrowheads="1"/>
          </p:cNvPicPr>
          <p:nvPr/>
        </p:nvPicPr>
        <p:blipFill>
          <a:blip r:embed="rId4" cstate="print"/>
          <a:srcRect/>
          <a:stretch>
            <a:fillRect/>
          </a:stretch>
        </p:blipFill>
        <p:spPr bwMode="auto">
          <a:xfrm>
            <a:off x="2011363" y="2519363"/>
            <a:ext cx="508000" cy="417512"/>
          </a:xfrm>
          <a:prstGeom prst="rect">
            <a:avLst/>
          </a:prstGeom>
          <a:noFill/>
          <a:ln w="9525">
            <a:noFill/>
            <a:miter lim="800000"/>
            <a:headEnd/>
            <a:tailEnd/>
          </a:ln>
        </p:spPr>
      </p:pic>
      <p:pic>
        <p:nvPicPr>
          <p:cNvPr id="24589" name="Picture 33" descr="ICON_1Storage_NoShadow_Q207"/>
          <p:cNvPicPr>
            <a:picLocks noChangeAspect="1" noChangeArrowheads="1"/>
          </p:cNvPicPr>
          <p:nvPr/>
        </p:nvPicPr>
        <p:blipFill>
          <a:blip r:embed="rId6" cstate="print"/>
          <a:srcRect/>
          <a:stretch>
            <a:fillRect/>
          </a:stretch>
        </p:blipFill>
        <p:spPr bwMode="auto">
          <a:xfrm>
            <a:off x="2857500" y="2379663"/>
            <a:ext cx="290513" cy="346075"/>
          </a:xfrm>
          <a:prstGeom prst="rect">
            <a:avLst/>
          </a:prstGeom>
          <a:noFill/>
          <a:ln w="9525">
            <a:noFill/>
            <a:miter lim="800000"/>
            <a:headEnd/>
            <a:tailEnd/>
          </a:ln>
        </p:spPr>
      </p:pic>
      <p:pic>
        <p:nvPicPr>
          <p:cNvPr id="24590" name="Picture 44" descr="http://www.vmware.com/files_inline/images/vi_um.gif">
            <a:hlinkClick r:id="rId7"/>
          </p:cNvPr>
          <p:cNvPicPr>
            <a:picLocks noChangeAspect="1" noChangeArrowheads="1"/>
          </p:cNvPicPr>
          <p:nvPr/>
        </p:nvPicPr>
        <p:blipFill>
          <a:blip r:embed="rId8" cstate="print"/>
          <a:srcRect/>
          <a:stretch>
            <a:fillRect/>
          </a:stretch>
        </p:blipFill>
        <p:spPr bwMode="auto">
          <a:xfrm>
            <a:off x="3433763" y="2286000"/>
            <a:ext cx="715962" cy="365125"/>
          </a:xfrm>
          <a:prstGeom prst="rect">
            <a:avLst/>
          </a:prstGeom>
          <a:noFill/>
          <a:ln w="9525">
            <a:noFill/>
            <a:miter lim="800000"/>
            <a:headEnd/>
            <a:tailEnd/>
          </a:ln>
        </p:spPr>
      </p:pic>
      <p:cxnSp>
        <p:nvCxnSpPr>
          <p:cNvPr id="106" name="직선 연결선 105"/>
          <p:cNvCxnSpPr/>
          <p:nvPr/>
        </p:nvCxnSpPr>
        <p:spPr bwMode="auto">
          <a:xfrm rot="5400000" flipH="1" flipV="1">
            <a:off x="3319463" y="2152650"/>
            <a:ext cx="179388" cy="1587"/>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24592" name="Rectangle 676895"/>
          <p:cNvPicPr>
            <a:picLocks noChangeAspect="1" noChangeArrowheads="1"/>
          </p:cNvPicPr>
          <p:nvPr/>
        </p:nvPicPr>
        <p:blipFill>
          <a:blip r:embed="rId9" cstate="print"/>
          <a:srcRect/>
          <a:stretch>
            <a:fillRect/>
          </a:stretch>
        </p:blipFill>
        <p:spPr bwMode="auto">
          <a:xfrm>
            <a:off x="2317750" y="2239963"/>
            <a:ext cx="163513" cy="457200"/>
          </a:xfrm>
          <a:prstGeom prst="rect">
            <a:avLst/>
          </a:prstGeom>
          <a:noFill/>
          <a:ln w="9525">
            <a:noFill/>
            <a:miter lim="800000"/>
            <a:headEnd/>
            <a:tailEnd/>
          </a:ln>
        </p:spPr>
      </p:pic>
      <p:cxnSp>
        <p:nvCxnSpPr>
          <p:cNvPr id="113" name="직선 연결선 112"/>
          <p:cNvCxnSpPr/>
          <p:nvPr/>
        </p:nvCxnSpPr>
        <p:spPr bwMode="auto">
          <a:xfrm rot="5400000" flipH="1" flipV="1">
            <a:off x="710406" y="2145507"/>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14" name="직선 연결선 113"/>
          <p:cNvCxnSpPr/>
          <p:nvPr/>
        </p:nvCxnSpPr>
        <p:spPr bwMode="auto">
          <a:xfrm rot="5400000" flipH="1" flipV="1">
            <a:off x="1598612" y="2144713"/>
            <a:ext cx="144463"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15" name="직선 연결선 114"/>
          <p:cNvCxnSpPr/>
          <p:nvPr/>
        </p:nvCxnSpPr>
        <p:spPr bwMode="auto">
          <a:xfrm rot="5400000" flipH="1" flipV="1">
            <a:off x="2437606" y="2147094"/>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grpSp>
        <p:nvGrpSpPr>
          <p:cNvPr id="2" name="그룹 141"/>
          <p:cNvGrpSpPr>
            <a:grpSpLocks/>
          </p:cNvGrpSpPr>
          <p:nvPr/>
        </p:nvGrpSpPr>
        <p:grpSpPr bwMode="auto">
          <a:xfrm>
            <a:off x="1296988" y="2292350"/>
            <a:ext cx="346075" cy="568325"/>
            <a:chOff x="1649413" y="2767013"/>
            <a:chExt cx="374650" cy="568347"/>
          </a:xfrm>
        </p:grpSpPr>
        <p:pic>
          <p:nvPicPr>
            <p:cNvPr id="24611" name="Rectangle 676895"/>
            <p:cNvPicPr>
              <a:picLocks noChangeAspect="1" noChangeArrowheads="1"/>
            </p:cNvPicPr>
            <p:nvPr/>
          </p:nvPicPr>
          <p:blipFill>
            <a:blip r:embed="rId9" cstate="print"/>
            <a:srcRect/>
            <a:stretch>
              <a:fillRect/>
            </a:stretch>
          </p:blipFill>
          <p:spPr bwMode="auto">
            <a:xfrm>
              <a:off x="1847850" y="2767013"/>
              <a:ext cx="176213" cy="457200"/>
            </a:xfrm>
            <a:prstGeom prst="rect">
              <a:avLst/>
            </a:prstGeom>
            <a:noFill/>
            <a:ln w="9525">
              <a:noFill/>
              <a:miter lim="800000"/>
              <a:headEnd/>
              <a:tailEnd/>
            </a:ln>
          </p:spPr>
        </p:pic>
        <p:pic>
          <p:nvPicPr>
            <p:cNvPr id="24612" name="Rectangle 676895"/>
            <p:cNvPicPr>
              <a:picLocks noChangeAspect="1" noChangeArrowheads="1"/>
            </p:cNvPicPr>
            <p:nvPr/>
          </p:nvPicPr>
          <p:blipFill>
            <a:blip r:embed="rId9" cstate="print"/>
            <a:srcRect/>
            <a:stretch>
              <a:fillRect/>
            </a:stretch>
          </p:blipFill>
          <p:spPr bwMode="auto">
            <a:xfrm>
              <a:off x="1741488" y="2820988"/>
              <a:ext cx="176212" cy="457200"/>
            </a:xfrm>
            <a:prstGeom prst="rect">
              <a:avLst/>
            </a:prstGeom>
            <a:noFill/>
            <a:ln w="9525">
              <a:noFill/>
              <a:miter lim="800000"/>
              <a:headEnd/>
              <a:tailEnd/>
            </a:ln>
          </p:spPr>
        </p:pic>
        <p:pic>
          <p:nvPicPr>
            <p:cNvPr id="24613" name="Rectangle 676895"/>
            <p:cNvPicPr>
              <a:picLocks noChangeAspect="1" noChangeArrowheads="1"/>
            </p:cNvPicPr>
            <p:nvPr/>
          </p:nvPicPr>
          <p:blipFill>
            <a:blip r:embed="rId9" cstate="print"/>
            <a:srcRect/>
            <a:stretch>
              <a:fillRect/>
            </a:stretch>
          </p:blipFill>
          <p:spPr bwMode="auto">
            <a:xfrm>
              <a:off x="1649413" y="2878138"/>
              <a:ext cx="174576" cy="457222"/>
            </a:xfrm>
            <a:prstGeom prst="rect">
              <a:avLst/>
            </a:prstGeom>
            <a:noFill/>
            <a:ln w="9525">
              <a:noFill/>
              <a:miter lim="800000"/>
              <a:headEnd/>
              <a:tailEnd/>
            </a:ln>
          </p:spPr>
        </p:pic>
      </p:grpSp>
      <p:pic>
        <p:nvPicPr>
          <p:cNvPr id="24597" name="Rectangle 676895"/>
          <p:cNvPicPr>
            <a:picLocks noChangeAspect="1" noChangeArrowheads="1"/>
          </p:cNvPicPr>
          <p:nvPr/>
        </p:nvPicPr>
        <p:blipFill>
          <a:blip r:embed="rId9" cstate="print"/>
          <a:srcRect/>
          <a:stretch>
            <a:fillRect/>
          </a:stretch>
        </p:blipFill>
        <p:spPr bwMode="auto">
          <a:xfrm>
            <a:off x="2219325" y="2306638"/>
            <a:ext cx="163513" cy="457200"/>
          </a:xfrm>
          <a:prstGeom prst="rect">
            <a:avLst/>
          </a:prstGeom>
          <a:noFill/>
          <a:ln w="9525">
            <a:noFill/>
            <a:miter lim="800000"/>
            <a:headEnd/>
            <a:tailEnd/>
          </a:ln>
        </p:spPr>
      </p:pic>
      <p:pic>
        <p:nvPicPr>
          <p:cNvPr id="24598" name="Rectangle 676895"/>
          <p:cNvPicPr>
            <a:picLocks noChangeAspect="1" noChangeArrowheads="1"/>
          </p:cNvPicPr>
          <p:nvPr/>
        </p:nvPicPr>
        <p:blipFill>
          <a:blip r:embed="rId9" cstate="print"/>
          <a:srcRect/>
          <a:stretch>
            <a:fillRect/>
          </a:stretch>
        </p:blipFill>
        <p:spPr bwMode="auto">
          <a:xfrm>
            <a:off x="2122488" y="2346325"/>
            <a:ext cx="161925" cy="457200"/>
          </a:xfrm>
          <a:prstGeom prst="rect">
            <a:avLst/>
          </a:prstGeom>
          <a:noFill/>
          <a:ln w="9525">
            <a:noFill/>
            <a:miter lim="800000"/>
            <a:headEnd/>
            <a:tailEnd/>
          </a:ln>
        </p:spPr>
      </p:pic>
      <p:pic>
        <p:nvPicPr>
          <p:cNvPr id="24599" name="Rectangle 676895"/>
          <p:cNvPicPr>
            <a:picLocks noChangeAspect="1" noChangeArrowheads="1"/>
          </p:cNvPicPr>
          <p:nvPr/>
        </p:nvPicPr>
        <p:blipFill>
          <a:blip r:embed="rId9" cstate="print">
            <a:grayscl/>
          </a:blip>
          <a:srcRect/>
          <a:stretch>
            <a:fillRect/>
          </a:stretch>
        </p:blipFill>
        <p:spPr bwMode="auto">
          <a:xfrm>
            <a:off x="2036763" y="2403475"/>
            <a:ext cx="163512" cy="457200"/>
          </a:xfrm>
          <a:prstGeom prst="rect">
            <a:avLst/>
          </a:prstGeom>
          <a:noFill/>
          <a:ln w="9525">
            <a:noFill/>
            <a:miter lim="800000"/>
            <a:headEnd/>
            <a:tailEnd/>
          </a:ln>
        </p:spPr>
      </p:pic>
      <p:cxnSp>
        <p:nvCxnSpPr>
          <p:cNvPr id="129" name="직선 연결선 128"/>
          <p:cNvCxnSpPr/>
          <p:nvPr/>
        </p:nvCxnSpPr>
        <p:spPr bwMode="auto">
          <a:xfrm flipV="1">
            <a:off x="533400" y="2063750"/>
            <a:ext cx="3200400" cy="0"/>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sp>
        <p:nvSpPr>
          <p:cNvPr id="130" name="AutoShape 19"/>
          <p:cNvSpPr>
            <a:spLocks noChangeArrowheads="1"/>
          </p:cNvSpPr>
          <p:nvPr/>
        </p:nvSpPr>
        <p:spPr bwMode="auto">
          <a:xfrm>
            <a:off x="4291013" y="1752600"/>
            <a:ext cx="4421187" cy="939800"/>
          </a:xfrm>
          <a:prstGeom prst="roundRect">
            <a:avLst>
              <a:gd name="adj" fmla="val 4995"/>
            </a:avLst>
          </a:prstGeom>
          <a:noFill/>
          <a:ln w="9525" algn="ctr">
            <a:solidFill>
              <a:schemeClr val="bg2"/>
            </a:solidFill>
            <a:round/>
            <a:headEnd/>
            <a:tailEnd/>
          </a:ln>
        </p:spPr>
        <p:txBody>
          <a:bodyPr anchor="ctr"/>
          <a:lstStyle/>
          <a:p>
            <a:pPr marL="300038" lvl="1" indent="-298450">
              <a:spcAft>
                <a:spcPct val="40000"/>
              </a:spcAft>
              <a:buClr>
                <a:schemeClr val="folHlink"/>
              </a:buClr>
              <a:buSzPct val="75000"/>
              <a:buFontTx/>
              <a:buBlip>
                <a:blip r:embed="rId10"/>
              </a:buBlip>
              <a:defRPr/>
            </a:pPr>
            <a:r>
              <a:rPr lang="en-US" altLang="ko-KR" sz="1800" kern="0" dirty="0">
                <a:latin typeface="Futura Bk" pitchFamily="34" charset="0"/>
                <a:ea typeface="HY울릉도M" pitchFamily="18" charset="-127"/>
              </a:rPr>
              <a:t>VMware ESX </a:t>
            </a:r>
            <a:r>
              <a:rPr lang="ko-KR" altLang="en-US" sz="1800" kern="0" dirty="0">
                <a:latin typeface="Futura Bk" pitchFamily="34" charset="0"/>
                <a:ea typeface="HY울릉도M" pitchFamily="18" charset="-127"/>
              </a:rPr>
              <a:t>호스트 및 </a:t>
            </a:r>
            <a:r>
              <a:rPr lang="en-US" altLang="ko-KR" sz="1800" kern="0" dirty="0">
                <a:latin typeface="Futura Bk" pitchFamily="34" charset="0"/>
                <a:ea typeface="HY울릉도M" pitchFamily="18" charset="-127"/>
              </a:rPr>
              <a:t>Microsoft </a:t>
            </a:r>
            <a:r>
              <a:rPr lang="ko-KR" altLang="en-US" sz="1800" kern="0" dirty="0">
                <a:latin typeface="Futura Bk" pitchFamily="34" charset="0"/>
                <a:ea typeface="HY울릉도M" pitchFamily="18" charset="-127"/>
              </a:rPr>
              <a:t>와 </a:t>
            </a:r>
            <a:r>
              <a:rPr lang="en-US" altLang="ko-KR" sz="1800" kern="0" dirty="0">
                <a:latin typeface="Futura Bk" pitchFamily="34" charset="0"/>
                <a:ea typeface="HY울릉도M" pitchFamily="18" charset="-127"/>
              </a:rPr>
              <a:t>RHEL </a:t>
            </a:r>
            <a:r>
              <a:rPr lang="ko-KR" altLang="en-US" sz="1800" kern="0" dirty="0">
                <a:latin typeface="Futura Bk" pitchFamily="34" charset="0"/>
                <a:ea typeface="HY울릉도M" pitchFamily="18" charset="-127"/>
              </a:rPr>
              <a:t>가상 </a:t>
            </a:r>
            <a:r>
              <a:rPr lang="ko-KR" altLang="en-US" sz="1800" kern="0" dirty="0" err="1">
                <a:latin typeface="Futura Bk" pitchFamily="34" charset="0"/>
                <a:ea typeface="HY울릉도M" pitchFamily="18" charset="-127"/>
              </a:rPr>
              <a:t>머신을</a:t>
            </a:r>
            <a:r>
              <a:rPr lang="ko-KR" altLang="en-US" sz="1800" kern="0" dirty="0">
                <a:latin typeface="Futura Bk" pitchFamily="34" charset="0"/>
                <a:ea typeface="HY울릉도M" pitchFamily="18" charset="-127"/>
              </a:rPr>
              <a:t> 위한 자동 패치 관리</a:t>
            </a:r>
            <a:endParaRPr lang="en-US" altLang="ko-KR" sz="1800" kern="0" dirty="0">
              <a:latin typeface="Futura Bk" pitchFamily="34" charset="0"/>
              <a:ea typeface="HY울릉도M" pitchFamily="18" charset="-127"/>
            </a:endParaRPr>
          </a:p>
        </p:txBody>
      </p:sp>
      <p:sp>
        <p:nvSpPr>
          <p:cNvPr id="24602" name="AutoShape 20"/>
          <p:cNvSpPr>
            <a:spLocks noChangeArrowheads="1"/>
          </p:cNvSpPr>
          <p:nvPr/>
        </p:nvSpPr>
        <p:spPr bwMode="auto">
          <a:xfrm>
            <a:off x="4302125" y="2844800"/>
            <a:ext cx="4419600" cy="20320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buFont typeface="Wingdings 3" pitchFamily="18" charset="2"/>
              <a:buBlip>
                <a:blip r:embed="rId10"/>
              </a:buBlip>
            </a:pPr>
            <a:r>
              <a:rPr lang="ko-KR" altLang="en-US">
                <a:latin typeface="Futura Bk"/>
                <a:ea typeface="HY울릉도M"/>
                <a:cs typeface="HY울릉도M"/>
              </a:rPr>
              <a:t>호스트와 가상 머신 패치 레벨에 대한 수동 추적 제거</a:t>
            </a:r>
            <a:endParaRPr lang="en-US" altLang="ko-KR">
              <a:latin typeface="Futura Bk"/>
              <a:ea typeface="HY울릉도M"/>
              <a:cs typeface="HY울릉도M"/>
            </a:endParaRPr>
          </a:p>
          <a:p>
            <a:pPr marL="230188" lvl="3" indent="-230188">
              <a:buFont typeface="Wingdings 3" pitchFamily="18" charset="2"/>
              <a:buBlip>
                <a:blip r:embed="rId10"/>
              </a:buBlip>
            </a:pPr>
            <a:r>
              <a:rPr lang="ko-KR" altLang="en-US">
                <a:latin typeface="Futura Bk"/>
                <a:ea typeface="HY울릉도M"/>
                <a:cs typeface="HY울릉도M"/>
              </a:rPr>
              <a:t>버전 스캔 및 정책에 따른 자동 업데이트 패치</a:t>
            </a:r>
            <a:endParaRPr lang="en-US" altLang="ko-KR">
              <a:latin typeface="Futura Bk"/>
              <a:ea typeface="HY울릉도M"/>
              <a:cs typeface="HY울릉도M"/>
            </a:endParaRPr>
          </a:p>
          <a:p>
            <a:pPr marL="230188" lvl="3" indent="-230188">
              <a:buFont typeface="Wingdings 3" pitchFamily="18" charset="2"/>
              <a:buBlip>
                <a:blip r:embed="rId10"/>
              </a:buBlip>
            </a:pPr>
            <a:r>
              <a:rPr lang="ko-KR" altLang="en-US">
                <a:latin typeface="Futura Bk"/>
                <a:ea typeface="HY울릉도M"/>
                <a:cs typeface="HY울릉도M"/>
              </a:rPr>
              <a:t>스냅샷을 이용한 롤백 지원으로 인해 위험 감소 및 오프라인 가상 머신 패치 </a:t>
            </a:r>
            <a:endParaRPr lang="en-US" altLang="ko-KR">
              <a:latin typeface="Futura Bk"/>
              <a:ea typeface="HY울릉도M"/>
              <a:cs typeface="HY울릉도M"/>
            </a:endParaRPr>
          </a:p>
          <a:p>
            <a:pPr marL="230188" lvl="3" indent="-230188"/>
            <a:endParaRPr lang="en-US" altLang="ko-KR">
              <a:latin typeface="Futura Bk"/>
              <a:ea typeface="HY울릉도M"/>
              <a:cs typeface="HY울릉도M"/>
            </a:endParaRPr>
          </a:p>
        </p:txBody>
      </p:sp>
      <p:sp>
        <p:nvSpPr>
          <p:cNvPr id="139" name="TextBox 138"/>
          <p:cNvSpPr txBox="1">
            <a:spLocks noChangeArrowheads="1"/>
          </p:cNvSpPr>
          <p:nvPr/>
        </p:nvSpPr>
        <p:spPr bwMode="auto">
          <a:xfrm>
            <a:off x="909638" y="3514725"/>
            <a:ext cx="1250950" cy="517525"/>
          </a:xfrm>
          <a:prstGeom prst="rect">
            <a:avLst/>
          </a:prstGeom>
          <a:noFill/>
          <a:ln w="9525">
            <a:noFill/>
            <a:miter lim="800000"/>
            <a:headEnd/>
            <a:tailEnd/>
          </a:ln>
        </p:spPr>
        <p:txBody>
          <a:bodyPr>
            <a:spAutoFit/>
          </a:bodyPr>
          <a:lstStyle/>
          <a:p>
            <a:r>
              <a:rPr lang="en-US" altLang="ko-KR" sz="1400">
                <a:solidFill>
                  <a:srgbClr val="4A71A8"/>
                </a:solidFill>
                <a:latin typeface="Futura Bk"/>
                <a:ea typeface="HY울릉도M"/>
                <a:cs typeface="HY울릉도M"/>
              </a:rPr>
              <a:t>Maintenance </a:t>
            </a:r>
            <a:br>
              <a:rPr lang="en-US" altLang="ko-KR" sz="1400">
                <a:solidFill>
                  <a:srgbClr val="4A71A8"/>
                </a:solidFill>
                <a:latin typeface="Futura Bk"/>
                <a:ea typeface="HY울릉도M"/>
                <a:cs typeface="HY울릉도M"/>
              </a:rPr>
            </a:br>
            <a:r>
              <a:rPr lang="en-US" altLang="ko-KR" sz="1400">
                <a:solidFill>
                  <a:srgbClr val="4A71A8"/>
                </a:solidFill>
                <a:latin typeface="Futura Bk"/>
                <a:ea typeface="HY울릉도M"/>
                <a:cs typeface="HY울릉도M"/>
              </a:rPr>
              <a:t>Mode</a:t>
            </a:r>
            <a:endParaRPr lang="ko-KR" altLang="en-US" sz="1400">
              <a:solidFill>
                <a:srgbClr val="4A71A8"/>
              </a:solidFill>
              <a:latin typeface="Futura Bk"/>
              <a:ea typeface="HY울릉도M"/>
              <a:cs typeface="HY울릉도M"/>
            </a:endParaRPr>
          </a:p>
        </p:txBody>
      </p:sp>
      <p:pic>
        <p:nvPicPr>
          <p:cNvPr id="24604" name="Rectangle 676895"/>
          <p:cNvPicPr>
            <a:picLocks noChangeAspect="1" noChangeArrowheads="1"/>
          </p:cNvPicPr>
          <p:nvPr/>
        </p:nvPicPr>
        <p:blipFill>
          <a:blip r:embed="rId9" cstate="print"/>
          <a:srcRect/>
          <a:stretch>
            <a:fillRect/>
          </a:stretch>
        </p:blipFill>
        <p:spPr bwMode="auto">
          <a:xfrm>
            <a:off x="641350" y="2346325"/>
            <a:ext cx="163513" cy="457200"/>
          </a:xfrm>
          <a:prstGeom prst="rect">
            <a:avLst/>
          </a:prstGeom>
          <a:noFill/>
          <a:ln w="9525">
            <a:noFill/>
            <a:miter lim="800000"/>
            <a:headEnd/>
            <a:tailEnd/>
          </a:ln>
        </p:spPr>
      </p:pic>
      <p:pic>
        <p:nvPicPr>
          <p:cNvPr id="24605" name="Rectangle 676895"/>
          <p:cNvPicPr>
            <a:picLocks noChangeAspect="1" noChangeArrowheads="1"/>
          </p:cNvPicPr>
          <p:nvPr/>
        </p:nvPicPr>
        <p:blipFill>
          <a:blip r:embed="rId9" cstate="print"/>
          <a:srcRect/>
          <a:stretch>
            <a:fillRect/>
          </a:stretch>
        </p:blipFill>
        <p:spPr bwMode="auto">
          <a:xfrm>
            <a:off x="557213" y="2403475"/>
            <a:ext cx="161925" cy="457200"/>
          </a:xfrm>
          <a:prstGeom prst="rect">
            <a:avLst/>
          </a:prstGeom>
          <a:noFill/>
          <a:ln w="9525">
            <a:noFill/>
            <a:miter lim="800000"/>
            <a:headEnd/>
            <a:tailEnd/>
          </a:ln>
        </p:spPr>
      </p:pic>
      <p:pic>
        <p:nvPicPr>
          <p:cNvPr id="24606" name="Picture 38" descr="ICON_BandAid_Patch_R2_Q307"/>
          <p:cNvPicPr>
            <a:picLocks noChangeAspect="1" noChangeArrowheads="1"/>
          </p:cNvPicPr>
          <p:nvPr/>
        </p:nvPicPr>
        <p:blipFill>
          <a:blip r:embed="rId11" cstate="print"/>
          <a:srcRect/>
          <a:stretch>
            <a:fillRect/>
          </a:stretch>
        </p:blipFill>
        <p:spPr bwMode="auto">
          <a:xfrm>
            <a:off x="2813050" y="2535238"/>
            <a:ext cx="168275" cy="184150"/>
          </a:xfrm>
          <a:prstGeom prst="rect">
            <a:avLst/>
          </a:prstGeom>
          <a:noFill/>
          <a:ln w="9525">
            <a:noFill/>
            <a:miter lim="800000"/>
            <a:headEnd/>
            <a:tailEnd/>
          </a:ln>
        </p:spPr>
      </p:pic>
      <p:pic>
        <p:nvPicPr>
          <p:cNvPr id="127" name="Picture 38" descr="ICON_BandAid_Patch_R2_Q307"/>
          <p:cNvPicPr>
            <a:picLocks noChangeAspect="1" noChangeArrowheads="1"/>
          </p:cNvPicPr>
          <p:nvPr/>
        </p:nvPicPr>
        <p:blipFill>
          <a:blip r:embed="rId11" cstate="print"/>
          <a:srcRect/>
          <a:stretch>
            <a:fillRect/>
          </a:stretch>
        </p:blipFill>
        <p:spPr bwMode="auto">
          <a:xfrm>
            <a:off x="2808288" y="2543175"/>
            <a:ext cx="166687" cy="182563"/>
          </a:xfrm>
          <a:prstGeom prst="rect">
            <a:avLst/>
          </a:prstGeom>
          <a:noFill/>
          <a:ln w="9525">
            <a:noFill/>
            <a:miter lim="800000"/>
            <a:headEnd/>
            <a:tailEnd/>
          </a:ln>
        </p:spPr>
      </p:pic>
      <p:pic>
        <p:nvPicPr>
          <p:cNvPr id="128" name="Picture 38" descr="ICON_BandAid_Patch_R2_Q307"/>
          <p:cNvPicPr>
            <a:picLocks noChangeAspect="1" noChangeArrowheads="1"/>
          </p:cNvPicPr>
          <p:nvPr/>
        </p:nvPicPr>
        <p:blipFill>
          <a:blip r:embed="rId11" cstate="print"/>
          <a:srcRect/>
          <a:stretch>
            <a:fillRect/>
          </a:stretch>
        </p:blipFill>
        <p:spPr bwMode="auto">
          <a:xfrm>
            <a:off x="2808288" y="2543175"/>
            <a:ext cx="166687" cy="182563"/>
          </a:xfrm>
          <a:prstGeom prst="rect">
            <a:avLst/>
          </a:prstGeom>
          <a:noFill/>
          <a:ln w="9525">
            <a:noFill/>
            <a:miter lim="800000"/>
            <a:headEnd/>
            <a:tailEnd/>
          </a:ln>
        </p:spPr>
      </p:pic>
      <p:pic>
        <p:nvPicPr>
          <p:cNvPr id="134" name="Picture 38" descr="ICON_BandAid_Patch_R2_Q307"/>
          <p:cNvPicPr>
            <a:picLocks noChangeAspect="1" noChangeArrowheads="1"/>
          </p:cNvPicPr>
          <p:nvPr/>
        </p:nvPicPr>
        <p:blipFill>
          <a:blip r:embed="rId11" cstate="print"/>
          <a:srcRect/>
          <a:stretch>
            <a:fillRect/>
          </a:stretch>
        </p:blipFill>
        <p:spPr bwMode="auto">
          <a:xfrm>
            <a:off x="2809875" y="2543175"/>
            <a:ext cx="166688" cy="182563"/>
          </a:xfrm>
          <a:prstGeom prst="rect">
            <a:avLst/>
          </a:prstGeom>
          <a:noFill/>
          <a:ln w="9525">
            <a:noFill/>
            <a:miter lim="800000"/>
            <a:headEnd/>
            <a:tailEnd/>
          </a:ln>
        </p:spPr>
      </p:pic>
      <p:sp>
        <p:nvSpPr>
          <p:cNvPr id="24610"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fld id="{973F648C-A3A9-4ED0-9D66-C0D659B3D0E8}" type="slidenum">
              <a:rPr lang="ko-KR" altLang="en-US" sz="1000">
                <a:ea typeface="굴림" pitchFamily="50" charset="-127"/>
              </a:rPr>
              <a:pPr/>
              <a:t>16</a:t>
            </a:fld>
            <a:endParaRPr lang="en-US" altLang="ko-KR" sz="1000">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128"/>
                                        </p:tgtEl>
                                        <p:attrNameLst>
                                          <p:attrName>ppt_x</p:attrName>
                                          <p:attrName>ppt_y</p:attrName>
                                        </p:attrNameLst>
                                      </p:cBhvr>
                                    </p:animMotion>
                                  </p:childTnLst>
                                </p:cTn>
                              </p:par>
                            </p:childTnLst>
                          </p:cTn>
                        </p:par>
                        <p:par>
                          <p:cTn id="7" fill="hold">
                            <p:stCondLst>
                              <p:cond delay="2000"/>
                            </p:stCondLst>
                            <p:childTnLst>
                              <p:par>
                                <p:cTn id="8" presetID="35" presetClass="path" presetSubtype="0" accel="50000" decel="50000" fill="hold" nodeType="afterEffect">
                                  <p:stCondLst>
                                    <p:cond delay="0"/>
                                  </p:stCondLst>
                                  <p:childTnLst>
                                    <p:animMotion origin="layout" path="M -7.67505E-7 -1.46161E-6 L -0.087 0.00231 " pathEditMode="relative" rAng="0" ptsTypes="AA">
                                      <p:cBhvr>
                                        <p:cTn id="9" dur="1000" fill="hold"/>
                                        <p:tgtEl>
                                          <p:spTgt spid="127"/>
                                        </p:tgtEl>
                                        <p:attrNameLst>
                                          <p:attrName>ppt_x</p:attrName>
                                          <p:attrName>ppt_y</p:attrName>
                                        </p:attrNameLst>
                                      </p:cBhvr>
                                      <p:rCtr x="-4400" y="100"/>
                                    </p:animMotion>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140"/>
                                        </p:tgtEl>
                                      </p:cBhvr>
                                    </p:animEffect>
                                    <p:animScale>
                                      <p:cBhvr>
                                        <p:cTn id="14" dur="250" autoRev="1" fill="hold"/>
                                        <p:tgtEl>
                                          <p:spTgt spid="140"/>
                                        </p:tgtEl>
                                      </p:cBhvr>
                                      <p:by x="105000" y="105000"/>
                                    </p:animScale>
                                  </p:childTnLst>
                                </p:cTn>
                              </p:par>
                            </p:childTnLst>
                          </p:cTn>
                        </p:par>
                        <p:par>
                          <p:cTn id="15" fill="hold">
                            <p:stCondLst>
                              <p:cond delay="500"/>
                            </p:stCondLst>
                            <p:childTnLst>
                              <p:par>
                                <p:cTn id="16" presetID="26" presetClass="emph" presetSubtype="0" fill="hold" nodeType="afterEffect">
                                  <p:stCondLst>
                                    <p:cond delay="0"/>
                                  </p:stCondLst>
                                  <p:childTnLst>
                                    <p:animEffect transition="out" filter="fade">
                                      <p:cBhvr>
                                        <p:cTn id="17" dur="500" tmFilter="0, 0; .2, .5; .8, .5; 1, 0"/>
                                        <p:tgtEl>
                                          <p:spTgt spid="140"/>
                                        </p:tgtEl>
                                      </p:cBhvr>
                                    </p:animEffect>
                                    <p:animScale>
                                      <p:cBhvr>
                                        <p:cTn id="18" dur="250" autoRev="1" fill="hold"/>
                                        <p:tgtEl>
                                          <p:spTgt spid="140"/>
                                        </p:tgtEl>
                                      </p:cBhvr>
                                      <p:by x="105000" y="105000"/>
                                    </p:animScale>
                                  </p:childTnLst>
                                </p:cTn>
                              </p:par>
                            </p:childTnLst>
                          </p:cTn>
                        </p:par>
                        <p:par>
                          <p:cTn id="19" fill="hold">
                            <p:stCondLst>
                              <p:cond delay="1000"/>
                            </p:stCondLst>
                            <p:childTnLst>
                              <p:par>
                                <p:cTn id="20" presetID="26" presetClass="emph" presetSubtype="0" fill="hold" nodeType="afterEffect">
                                  <p:stCondLst>
                                    <p:cond delay="0"/>
                                  </p:stCondLst>
                                  <p:childTnLst>
                                    <p:animEffect transition="out" filter="fade">
                                      <p:cBhvr>
                                        <p:cTn id="21" dur="500" tmFilter="0, 0; .2, .5; .8, .5; 1, 0"/>
                                        <p:tgtEl>
                                          <p:spTgt spid="140"/>
                                        </p:tgtEl>
                                      </p:cBhvr>
                                    </p:animEffect>
                                    <p:animScale>
                                      <p:cBhvr>
                                        <p:cTn id="22" dur="250" autoRev="1" fill="hold"/>
                                        <p:tgtEl>
                                          <p:spTgt spid="140"/>
                                        </p:tgtEl>
                                      </p:cBhvr>
                                      <p:by x="105000" y="105000"/>
                                    </p:animScale>
                                  </p:childTnLst>
                                </p:cTn>
                              </p:par>
                            </p:childTnLst>
                          </p:cTn>
                        </p:par>
                        <p:par>
                          <p:cTn id="23" fill="hold">
                            <p:stCondLst>
                              <p:cond delay="1500"/>
                            </p:stCondLst>
                            <p:childTnLst>
                              <p:par>
                                <p:cTn id="24" presetID="9" presetClass="entr" presetSubtype="0" fill="hold" nodeType="after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dissolve">
                                      <p:cBhvr>
                                        <p:cTn id="26" dur="500"/>
                                        <p:tgtEl>
                                          <p:spTgt spid="9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39"/>
                                        </p:tgtEl>
                                        <p:attrNameLst>
                                          <p:attrName>style.visibility</p:attrName>
                                        </p:attrNameLst>
                                      </p:cBhvr>
                                      <p:to>
                                        <p:strVal val="visible"/>
                                      </p:to>
                                    </p:set>
                                    <p:animEffect transition="in" filter="dissolve">
                                      <p:cBhvr>
                                        <p:cTn id="29" dur="500"/>
                                        <p:tgtEl>
                                          <p:spTgt spid="139"/>
                                        </p:tgtEl>
                                      </p:cBhvr>
                                    </p:animEffect>
                                  </p:childTnLst>
                                </p:cTn>
                              </p:par>
                            </p:childTnLst>
                          </p:cTn>
                        </p:par>
                        <p:par>
                          <p:cTn id="30" fill="hold">
                            <p:stCondLst>
                              <p:cond delay="2000"/>
                            </p:stCondLst>
                            <p:childTnLst>
                              <p:par>
                                <p:cTn id="31" presetID="35" presetClass="path" presetSubtype="0" accel="50000" decel="50000" fill="hold" nodeType="afterEffect">
                                  <p:stCondLst>
                                    <p:cond delay="0"/>
                                  </p:stCondLst>
                                  <p:childTnLst>
                                    <p:animMotion origin="layout" path="M 0.00144 0.00208 L -0.06345 -0.01804 " pathEditMode="relative" rAng="0" ptsTypes="AA">
                                      <p:cBhvr>
                                        <p:cTn id="32" dur="2000" fill="hold"/>
                                        <p:tgtEl>
                                          <p:spTgt spid="2"/>
                                        </p:tgtEl>
                                        <p:attrNameLst>
                                          <p:attrName>ppt_x</p:attrName>
                                          <p:attrName>ppt_y</p:attrName>
                                        </p:attrNameLst>
                                      </p:cBhvr>
                                      <p:rCtr x="-3300" y="-1000"/>
                                    </p:animMotion>
                                  </p:childTnLst>
                                </p:cTn>
                              </p:par>
                            </p:childTnLst>
                          </p:cTn>
                        </p:par>
                        <p:par>
                          <p:cTn id="33" fill="hold">
                            <p:stCondLst>
                              <p:cond delay="4000"/>
                            </p:stCondLst>
                            <p:childTnLst>
                              <p:par>
                                <p:cTn id="34" presetID="35" presetClass="path" presetSubtype="0" accel="50000" decel="50000" fill="hold" nodeType="afterEffect">
                                  <p:stCondLst>
                                    <p:cond delay="0"/>
                                  </p:stCondLst>
                                  <p:childTnLst>
                                    <p:animMotion origin="layout" path="M -9.98237E-7 3.46901E-6 L -0.15638 0.03469 " pathEditMode="relative" rAng="0" ptsTypes="AA">
                                      <p:cBhvr>
                                        <p:cTn id="35" dur="2000" fill="hold"/>
                                        <p:tgtEl>
                                          <p:spTgt spid="134"/>
                                        </p:tgtEl>
                                        <p:attrNameLst>
                                          <p:attrName>ppt_x</p:attrName>
                                          <p:attrName>ppt_y</p:attrName>
                                        </p:attrNameLst>
                                      </p:cBhvr>
                                      <p:rCtr x="-7800" y="1700"/>
                                    </p:animMotion>
                                  </p:childTnLst>
                                </p:cTn>
                              </p:par>
                            </p:childTnLst>
                          </p:cTn>
                        </p:par>
                        <p:par>
                          <p:cTn id="36" fill="hold">
                            <p:stCondLst>
                              <p:cond delay="6000"/>
                            </p:stCondLst>
                            <p:childTnLst>
                              <p:par>
                                <p:cTn id="37" presetID="9" presetClass="exit" presetSubtype="0" fill="hold" nodeType="afterEffect">
                                  <p:stCondLst>
                                    <p:cond delay="0"/>
                                  </p:stCondLst>
                                  <p:childTnLst>
                                    <p:animEffect transition="out" filter="dissolve">
                                      <p:cBhvr>
                                        <p:cTn id="38" dur="500"/>
                                        <p:tgtEl>
                                          <p:spTgt spid="93"/>
                                        </p:tgtEl>
                                      </p:cBhvr>
                                    </p:animEffect>
                                    <p:set>
                                      <p:cBhvr>
                                        <p:cTn id="39" dur="1" fill="hold">
                                          <p:stCondLst>
                                            <p:cond delay="499"/>
                                          </p:stCondLst>
                                        </p:cTn>
                                        <p:tgtEl>
                                          <p:spTgt spid="93"/>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139"/>
                                        </p:tgtEl>
                                      </p:cBhvr>
                                    </p:animEffect>
                                    <p:set>
                                      <p:cBhvr>
                                        <p:cTn id="42" dur="1" fill="hold">
                                          <p:stCondLst>
                                            <p:cond delay="499"/>
                                          </p:stCondLst>
                                        </p:cTn>
                                        <p:tgtEl>
                                          <p:spTgt spid="139"/>
                                        </p:tgtEl>
                                        <p:attrNameLst>
                                          <p:attrName>style.visibility</p:attrName>
                                        </p:attrNameLst>
                                      </p:cBhvr>
                                      <p:to>
                                        <p:strVal val="hidden"/>
                                      </p:to>
                                    </p:set>
                                  </p:childTnLst>
                                </p:cTn>
                              </p:par>
                            </p:childTnLst>
                          </p:cTn>
                        </p:par>
                        <p:par>
                          <p:cTn id="43" fill="hold">
                            <p:stCondLst>
                              <p:cond delay="6500"/>
                            </p:stCondLst>
                            <p:childTnLst>
                              <p:par>
                                <p:cTn id="44" presetID="9" presetClass="exit" presetSubtype="0" fill="hold" nodeType="afterEffect">
                                  <p:stCondLst>
                                    <p:cond delay="0"/>
                                  </p:stCondLst>
                                  <p:childTnLst>
                                    <p:animEffect transition="out" filter="dissolve">
                                      <p:cBhvr>
                                        <p:cTn id="45" dur="1000"/>
                                        <p:tgtEl>
                                          <p:spTgt spid="134"/>
                                        </p:tgtEl>
                                      </p:cBhvr>
                                    </p:animEffect>
                                    <p:set>
                                      <p:cBhvr>
                                        <p:cTn id="46" dur="1" fill="hold">
                                          <p:stCondLst>
                                            <p:cond delay="999"/>
                                          </p:stCondLst>
                                        </p:cTn>
                                        <p:tgtEl>
                                          <p:spTgt spid="134"/>
                                        </p:tgtEl>
                                        <p:attrNameLst>
                                          <p:attrName>style.visibility</p:attrName>
                                        </p:attrNameLst>
                                      </p:cBhvr>
                                      <p:to>
                                        <p:strVal val="hidden"/>
                                      </p:to>
                                    </p:set>
                                  </p:childTnLst>
                                </p:cTn>
                              </p:par>
                            </p:childTnLst>
                          </p:cTn>
                        </p:par>
                        <p:par>
                          <p:cTn id="47" fill="hold">
                            <p:stCondLst>
                              <p:cond delay="7500"/>
                            </p:stCondLst>
                            <p:childTnLst>
                              <p:par>
                                <p:cTn id="48" presetID="63" presetClass="path" presetSubtype="0" accel="50000" decel="50000" fill="hold" nodeType="afterEffect">
                                  <p:stCondLst>
                                    <p:cond delay="0"/>
                                  </p:stCondLst>
                                  <p:childTnLst>
                                    <p:animMotion origin="layout" path="M -0.06217 -0.01851 L -0.00225 -0.00047 " pathEditMode="relative" rAng="0" ptsTypes="AA">
                                      <p:cBhvr>
                                        <p:cTn id="49" dur="2000" fill="hold"/>
                                        <p:tgtEl>
                                          <p:spTgt spid="2"/>
                                        </p:tgtEl>
                                        <p:attrNameLst>
                                          <p:attrName>ppt_x</p:attrName>
                                          <p:attrName>ppt_y</p:attrName>
                                        </p:attrNameLst>
                                      </p:cBhvr>
                                      <p:rCtr x="3000" y="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13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idx="4294967295"/>
          </p:nvPr>
        </p:nvSpPr>
        <p:spPr>
          <a:xfrm>
            <a:off x="1028700" y="593725"/>
            <a:ext cx="1800225" cy="403225"/>
          </a:xfrm>
        </p:spPr>
        <p:txBody>
          <a:bodyPr/>
          <a:lstStyle/>
          <a:p>
            <a:pPr eaLnBrk="1" hangingPunct="1"/>
            <a:r>
              <a:rPr lang="en-US" altLang="ko-KR" smtClean="0">
                <a:ea typeface="맑은 고딕" pitchFamily="50" charset="-127"/>
              </a:rPr>
              <a:t>View Client </a:t>
            </a:r>
            <a:endParaRPr lang="ko-KR" altLang="en-US" smtClean="0">
              <a:ea typeface="맑은 고딕" pitchFamily="50" charset="-127"/>
            </a:endParaRPr>
          </a:p>
        </p:txBody>
      </p:sp>
      <p:sp>
        <p:nvSpPr>
          <p:cNvPr id="25603" name="Rectangle 3"/>
          <p:cNvSpPr txBox="1">
            <a:spLocks noChangeArrowheads="1"/>
          </p:cNvSpPr>
          <p:nvPr/>
        </p:nvSpPr>
        <p:spPr bwMode="auto">
          <a:xfrm>
            <a:off x="2058988" y="1203325"/>
            <a:ext cx="6707187" cy="3529013"/>
          </a:xfrm>
          <a:prstGeom prst="rect">
            <a:avLst/>
          </a:prstGeom>
          <a:noFill/>
          <a:ln w="9525">
            <a:noFill/>
            <a:miter lim="800000"/>
            <a:headEnd/>
            <a:tailEnd/>
          </a:ln>
        </p:spPr>
        <p:txBody>
          <a:bodyPr/>
          <a:lstStyle/>
          <a:p>
            <a:pPr marL="342900" indent="-342900" eaLnBrk="0" latinLnBrk="0" hangingPunct="0">
              <a:spcAft>
                <a:spcPct val="25000"/>
              </a:spcAft>
              <a:buClr>
                <a:schemeClr val="tx2"/>
              </a:buClr>
              <a:buFont typeface="Wingdings" pitchFamily="2" charset="2"/>
              <a:buChar char="l"/>
            </a:pPr>
            <a:r>
              <a:rPr kumimoji="0" lang="ko-KR" altLang="en-US">
                <a:latin typeface="맑은 고딕" pitchFamily="50" charset="-127"/>
                <a:ea typeface="맑은 고딕" pitchFamily="50" charset="-127"/>
                <a:cs typeface="Arial" pitchFamily="34" charset="0"/>
              </a:rPr>
              <a:t>기존의 사용중인</a:t>
            </a:r>
            <a:r>
              <a:rPr kumimoji="0" lang="en-US" altLang="ko-KR">
                <a:latin typeface="맑은 고딕" pitchFamily="50" charset="-127"/>
                <a:ea typeface="맑은 고딕" pitchFamily="50" charset="-127"/>
                <a:cs typeface="Arial" pitchFamily="34" charset="0"/>
              </a:rPr>
              <a:t> Windows Client</a:t>
            </a:r>
          </a:p>
          <a:p>
            <a:pPr marL="757238" lvl="2" indent="-298450" eaLnBrk="0" latinLnBrk="0" hangingPunct="0">
              <a:spcAft>
                <a:spcPct val="25000"/>
              </a:spcAft>
              <a:buClr>
                <a:schemeClr val="folHlink"/>
              </a:buClr>
              <a:buSzPct val="75000"/>
              <a:buFont typeface="Wingdings 3" pitchFamily="18" charset="2"/>
              <a:buBlip>
                <a:blip r:embed="rId3"/>
              </a:buBlip>
            </a:pPr>
            <a:r>
              <a:rPr kumimoji="0" lang="ko-KR" altLang="en-US" b="0">
                <a:latin typeface="맑은 고딕" pitchFamily="50" charset="-127"/>
                <a:ea typeface="맑은 고딕" pitchFamily="50" charset="-127"/>
                <a:cs typeface="Arial" pitchFamily="34" charset="0"/>
              </a:rPr>
              <a:t>확장된 기능 제공</a:t>
            </a:r>
            <a:r>
              <a:rPr kumimoji="0" lang="en-US" altLang="ko-KR" b="0">
                <a:latin typeface="맑은 고딕" pitchFamily="50" charset="-127"/>
                <a:ea typeface="맑은 고딕" pitchFamily="50" charset="-127"/>
                <a:cs typeface="Arial" pitchFamily="34" charset="0"/>
              </a:rPr>
              <a:t>(</a:t>
            </a:r>
            <a:r>
              <a:rPr kumimoji="0" lang="ko-KR" altLang="en-US" b="0">
                <a:latin typeface="맑은 고딕" pitchFamily="50" charset="-127"/>
                <a:ea typeface="맑은 고딕" pitchFamily="50" charset="-127"/>
                <a:cs typeface="Arial" pitchFamily="34" charset="0"/>
              </a:rPr>
              <a:t>예</a:t>
            </a:r>
            <a:r>
              <a:rPr kumimoji="0" lang="en-US" altLang="ko-KR" b="0">
                <a:latin typeface="맑은 고딕" pitchFamily="50" charset="-127"/>
                <a:ea typeface="맑은 고딕" pitchFamily="50" charset="-127"/>
                <a:cs typeface="Arial" pitchFamily="34" charset="0"/>
              </a:rPr>
              <a:t>: Windows XP </a:t>
            </a:r>
            <a:r>
              <a:rPr kumimoji="0" lang="ko-KR" altLang="en-US" b="0">
                <a:latin typeface="맑은 고딕" pitchFamily="50" charset="-127"/>
                <a:ea typeface="맑은 고딕" pitchFamily="50" charset="-127"/>
                <a:cs typeface="Arial" pitchFamily="34" charset="0"/>
              </a:rPr>
              <a:t>및 </a:t>
            </a:r>
            <a:r>
              <a:rPr kumimoji="0" lang="en-US" altLang="ko-KR" b="0">
                <a:latin typeface="맑은 고딕" pitchFamily="50" charset="-127"/>
                <a:ea typeface="맑은 고딕" pitchFamily="50" charset="-127"/>
                <a:cs typeface="Arial" pitchFamily="34" charset="0"/>
              </a:rPr>
              <a:t>Vista</a:t>
            </a:r>
            <a:r>
              <a:rPr kumimoji="0" lang="ko-KR" altLang="en-US" b="0">
                <a:latin typeface="맑은 고딕" pitchFamily="50" charset="-127"/>
                <a:ea typeface="맑은 고딕" pitchFamily="50" charset="-127"/>
                <a:cs typeface="Arial" pitchFamily="34" charset="0"/>
              </a:rPr>
              <a:t>상에서 중앙의 가상 데스크톱으로 접근 제공 및 기존 </a:t>
            </a:r>
            <a:r>
              <a:rPr kumimoji="0" lang="en-US" altLang="ko-KR" b="0">
                <a:latin typeface="맑은 고딕" pitchFamily="50" charset="-127"/>
                <a:ea typeface="맑은 고딕" pitchFamily="50" charset="-127"/>
                <a:cs typeface="Arial" pitchFamily="34" charset="0"/>
              </a:rPr>
              <a:t>PC</a:t>
            </a:r>
            <a:r>
              <a:rPr kumimoji="0" lang="ko-KR" altLang="en-US" b="0">
                <a:latin typeface="맑은 고딕" pitchFamily="50" charset="-127"/>
                <a:ea typeface="맑은 고딕" pitchFamily="50" charset="-127"/>
                <a:cs typeface="Arial" pitchFamily="34" charset="0"/>
              </a:rPr>
              <a:t>의 </a:t>
            </a:r>
            <a:r>
              <a:rPr kumimoji="0" lang="en-US" altLang="ko-KR" b="0">
                <a:latin typeface="맑은 고딕" pitchFamily="50" charset="-127"/>
                <a:ea typeface="맑은 고딕" pitchFamily="50" charset="-127"/>
                <a:cs typeface="Arial" pitchFamily="34" charset="0"/>
              </a:rPr>
              <a:t>USB </a:t>
            </a:r>
            <a:r>
              <a:rPr kumimoji="0" lang="ko-KR" altLang="en-US" b="0">
                <a:latin typeface="맑은 고딕" pitchFamily="50" charset="-127"/>
                <a:ea typeface="맑은 고딕" pitchFamily="50" charset="-127"/>
                <a:cs typeface="Arial" pitchFamily="34" charset="0"/>
              </a:rPr>
              <a:t>장치 등을 중앙에 원격 연결</a:t>
            </a:r>
            <a:r>
              <a:rPr kumimoji="0" lang="en-US" altLang="ko-KR" b="0">
                <a:latin typeface="맑은 고딕" pitchFamily="50" charset="-127"/>
                <a:ea typeface="맑은 고딕" pitchFamily="50" charset="-127"/>
                <a:cs typeface="Arial" pitchFamily="34" charset="0"/>
              </a:rPr>
              <a:t>)</a:t>
            </a:r>
          </a:p>
          <a:p>
            <a:pPr marL="757238" lvl="2" indent="-298450" eaLnBrk="0" latinLnBrk="0" hangingPunct="0">
              <a:spcAft>
                <a:spcPct val="25000"/>
              </a:spcAft>
              <a:buClr>
                <a:schemeClr val="folHlink"/>
              </a:buClr>
              <a:buSzPct val="75000"/>
              <a:buFont typeface="Wingdings 3" pitchFamily="18" charset="2"/>
              <a:buBlip>
                <a:blip r:embed="rId3"/>
              </a:buBlip>
            </a:pPr>
            <a:r>
              <a:rPr kumimoji="0" lang="ko-KR" altLang="en-US" b="0">
                <a:latin typeface="맑은 고딕" pitchFamily="50" charset="-127"/>
                <a:ea typeface="맑은 고딕" pitchFamily="50" charset="-127"/>
                <a:cs typeface="Arial" pitchFamily="34" charset="0"/>
              </a:rPr>
              <a:t>기존 </a:t>
            </a:r>
            <a:r>
              <a:rPr kumimoji="0" lang="en-US" altLang="ko-KR" b="0">
                <a:latin typeface="맑은 고딕" pitchFamily="50" charset="-127"/>
                <a:ea typeface="맑은 고딕" pitchFamily="50" charset="-127"/>
                <a:cs typeface="Arial" pitchFamily="34" charset="0"/>
              </a:rPr>
              <a:t>PC</a:t>
            </a:r>
            <a:r>
              <a:rPr kumimoji="0" lang="ko-KR" altLang="en-US" b="0">
                <a:latin typeface="맑은 고딕" pitchFamily="50" charset="-127"/>
                <a:ea typeface="맑은 고딕" pitchFamily="50" charset="-127"/>
                <a:cs typeface="Arial" pitchFamily="34" charset="0"/>
              </a:rPr>
              <a:t>는 개인 업무용</a:t>
            </a:r>
            <a:r>
              <a:rPr kumimoji="0" lang="en-US" altLang="ko-KR" b="0">
                <a:latin typeface="맑은 고딕" pitchFamily="50" charset="-127"/>
                <a:ea typeface="맑은 고딕" pitchFamily="50" charset="-127"/>
                <a:cs typeface="Arial" pitchFamily="34" charset="0"/>
              </a:rPr>
              <a:t>, </a:t>
            </a:r>
            <a:r>
              <a:rPr kumimoji="0" lang="ko-KR" altLang="en-US" b="0">
                <a:latin typeface="맑은 고딕" pitchFamily="50" charset="-127"/>
                <a:ea typeface="맑은 고딕" pitchFamily="50" charset="-127"/>
                <a:cs typeface="Arial" pitchFamily="34" charset="0"/>
              </a:rPr>
              <a:t>기존 </a:t>
            </a:r>
            <a:r>
              <a:rPr kumimoji="0" lang="en-US" altLang="ko-KR" b="0">
                <a:latin typeface="맑은 고딕" pitchFamily="50" charset="-127"/>
                <a:ea typeface="맑은 고딕" pitchFamily="50" charset="-127"/>
                <a:cs typeface="Arial" pitchFamily="34" charset="0"/>
              </a:rPr>
              <a:t>PC</a:t>
            </a:r>
            <a:r>
              <a:rPr kumimoji="0" lang="ko-KR" altLang="en-US" b="0">
                <a:latin typeface="맑은 고딕" pitchFamily="50" charset="-127"/>
                <a:ea typeface="맑은 고딕" pitchFamily="50" charset="-127"/>
                <a:cs typeface="Arial" pitchFamily="34" charset="0"/>
              </a:rPr>
              <a:t>의 </a:t>
            </a:r>
            <a:r>
              <a:rPr kumimoji="0" lang="en-US" altLang="ko-KR" b="0">
                <a:latin typeface="맑은 고딕" pitchFamily="50" charset="-127"/>
                <a:ea typeface="맑은 고딕" pitchFamily="50" charset="-127"/>
                <a:cs typeface="Arial" pitchFamily="34" charset="0"/>
              </a:rPr>
              <a:t>View Client</a:t>
            </a:r>
            <a:r>
              <a:rPr kumimoji="0" lang="ko-KR" altLang="en-US" b="0">
                <a:latin typeface="맑은 고딕" pitchFamily="50" charset="-127"/>
                <a:ea typeface="맑은 고딕" pitchFamily="50" charset="-127"/>
                <a:cs typeface="Arial" pitchFamily="34" charset="0"/>
              </a:rPr>
              <a:t>를 이용하여 접근한 중앙의 가상 데스크톱은 기업 업무용</a:t>
            </a:r>
            <a:endParaRPr kumimoji="0" lang="en-US" altLang="ko-KR" b="0">
              <a:latin typeface="맑은 고딕" pitchFamily="50" charset="-127"/>
              <a:ea typeface="맑은 고딕" pitchFamily="50" charset="-127"/>
              <a:cs typeface="Arial" pitchFamily="34" charset="0"/>
            </a:endParaRPr>
          </a:p>
          <a:p>
            <a:pPr marL="757238" lvl="2" indent="-298450" eaLnBrk="0" latinLnBrk="0" hangingPunct="0">
              <a:spcAft>
                <a:spcPct val="25000"/>
              </a:spcAft>
              <a:buClr>
                <a:schemeClr val="folHlink"/>
              </a:buClr>
              <a:buSzPct val="75000"/>
              <a:buFont typeface="Wingdings 3" pitchFamily="18" charset="2"/>
              <a:buBlip>
                <a:blip r:embed="rId3"/>
              </a:buBlip>
            </a:pPr>
            <a:r>
              <a:rPr kumimoji="0" lang="ko-KR" altLang="en-US" b="0">
                <a:latin typeface="맑은 고딕" pitchFamily="50" charset="-127"/>
                <a:ea typeface="맑은 고딕" pitchFamily="50" charset="-127"/>
                <a:cs typeface="Arial" pitchFamily="34" charset="0"/>
              </a:rPr>
              <a:t>기존 </a:t>
            </a:r>
            <a:r>
              <a:rPr kumimoji="0" lang="en-US" altLang="ko-KR" b="0">
                <a:latin typeface="맑은 고딕" pitchFamily="50" charset="-127"/>
                <a:ea typeface="맑은 고딕" pitchFamily="50" charset="-127"/>
                <a:cs typeface="Arial" pitchFamily="34" charset="0"/>
              </a:rPr>
              <a:t>PC</a:t>
            </a:r>
            <a:r>
              <a:rPr kumimoji="0" lang="ko-KR" altLang="en-US" b="0">
                <a:latin typeface="맑은 고딕" pitchFamily="50" charset="-127"/>
                <a:ea typeface="맑은 고딕" pitchFamily="50" charset="-127"/>
                <a:cs typeface="Arial" pitchFamily="34" charset="0"/>
              </a:rPr>
              <a:t>를 재택 근무용 홈 </a:t>
            </a:r>
            <a:r>
              <a:rPr kumimoji="0" lang="en-US" altLang="ko-KR" b="0">
                <a:latin typeface="맑은 고딕" pitchFamily="50" charset="-127"/>
                <a:ea typeface="맑은 고딕" pitchFamily="50" charset="-127"/>
                <a:cs typeface="Arial" pitchFamily="34" charset="0"/>
              </a:rPr>
              <a:t>PC</a:t>
            </a:r>
            <a:r>
              <a:rPr kumimoji="0" lang="ko-KR" altLang="en-US" b="0">
                <a:latin typeface="맑은 고딕" pitchFamily="50" charset="-127"/>
                <a:ea typeface="맑은 고딕" pitchFamily="50" charset="-127"/>
                <a:cs typeface="Arial" pitchFamily="34" charset="0"/>
              </a:rPr>
              <a:t>를 이용하여 원격 사내 </a:t>
            </a:r>
            <a:r>
              <a:rPr kumimoji="0" lang="en-US" altLang="ko-KR" b="0">
                <a:latin typeface="맑은 고딕" pitchFamily="50" charset="-127"/>
                <a:ea typeface="맑은 고딕" pitchFamily="50" charset="-127"/>
                <a:cs typeface="Arial" pitchFamily="34" charset="0"/>
              </a:rPr>
              <a:t>PC </a:t>
            </a:r>
            <a:r>
              <a:rPr kumimoji="0" lang="ko-KR" altLang="en-US" b="0">
                <a:latin typeface="맑은 고딕" pitchFamily="50" charset="-127"/>
                <a:ea typeface="맑은 고딕" pitchFamily="50" charset="-127"/>
                <a:cs typeface="Arial" pitchFamily="34" charset="0"/>
              </a:rPr>
              <a:t>접속 제공</a:t>
            </a:r>
          </a:p>
          <a:p>
            <a:pPr marL="757238" lvl="2" indent="-298450" eaLnBrk="0" latinLnBrk="0" hangingPunct="0">
              <a:spcAft>
                <a:spcPct val="25000"/>
              </a:spcAft>
              <a:buClr>
                <a:schemeClr val="folHlink"/>
              </a:buClr>
              <a:buSzPct val="75000"/>
              <a:buFont typeface="Wingdings 3" pitchFamily="18" charset="2"/>
              <a:buBlip>
                <a:blip r:embed="rId3"/>
              </a:buBlip>
            </a:pPr>
            <a:endParaRPr kumimoji="0" lang="ko-KR" altLang="en-US" b="0">
              <a:latin typeface="맑은 고딕" pitchFamily="50" charset="-127"/>
              <a:ea typeface="맑은 고딕" pitchFamily="50" charset="-127"/>
              <a:cs typeface="Arial" pitchFamily="34" charset="0"/>
            </a:endParaRPr>
          </a:p>
          <a:p>
            <a:pPr marL="300038" lvl="1" indent="-298450" eaLnBrk="0" latinLnBrk="0" hangingPunct="0">
              <a:spcBef>
                <a:spcPct val="30000"/>
              </a:spcBef>
              <a:spcAft>
                <a:spcPct val="25000"/>
              </a:spcAft>
              <a:buClr>
                <a:schemeClr val="tx1"/>
              </a:buClr>
              <a:buSzPct val="100000"/>
              <a:buFont typeface="Wingdings" pitchFamily="2" charset="2"/>
              <a:buChar char="l"/>
            </a:pPr>
            <a:r>
              <a:rPr kumimoji="0" lang="ko-KR" altLang="en-US">
                <a:latin typeface="맑은 고딕" pitchFamily="50" charset="-127"/>
                <a:ea typeface="맑은 고딕" pitchFamily="50" charset="-127"/>
                <a:cs typeface="Arial" pitchFamily="34" charset="0"/>
              </a:rPr>
              <a:t>씬 클라이언트 </a:t>
            </a:r>
            <a:r>
              <a:rPr kumimoji="0" lang="en-US" altLang="ko-KR">
                <a:latin typeface="맑은 고딕" pitchFamily="50" charset="-127"/>
                <a:ea typeface="맑은 고딕" pitchFamily="50" charset="-127"/>
                <a:cs typeface="Arial" pitchFamily="34" charset="0"/>
              </a:rPr>
              <a:t>(Thin- Client) </a:t>
            </a:r>
            <a:r>
              <a:rPr kumimoji="0" lang="ko-KR" altLang="en-US">
                <a:latin typeface="맑은 고딕" pitchFamily="50" charset="-127"/>
                <a:ea typeface="맑은 고딕" pitchFamily="50" charset="-127"/>
                <a:cs typeface="Arial" pitchFamily="34" charset="0"/>
              </a:rPr>
              <a:t>지원</a:t>
            </a:r>
            <a:r>
              <a:rPr kumimoji="0" lang="en-US" altLang="ko-KR">
                <a:latin typeface="맑은 고딕" pitchFamily="50" charset="-127"/>
                <a:ea typeface="맑은 고딕" pitchFamily="50" charset="-127"/>
                <a:cs typeface="Arial" pitchFamily="34" charset="0"/>
              </a:rPr>
              <a:t> </a:t>
            </a:r>
          </a:p>
          <a:p>
            <a:pPr marL="757238" lvl="2" indent="-298450" eaLnBrk="0" latinLnBrk="0" hangingPunct="0">
              <a:spcAft>
                <a:spcPct val="35000"/>
              </a:spcAft>
              <a:buClr>
                <a:schemeClr val="folHlink"/>
              </a:buClr>
              <a:buSzPct val="75000"/>
              <a:buFont typeface="Wingdings 3" pitchFamily="18" charset="2"/>
              <a:buBlip>
                <a:blip r:embed="rId3"/>
              </a:buBlip>
            </a:pPr>
            <a:r>
              <a:rPr kumimoji="0" lang="en-US" altLang="ko-KR" b="0">
                <a:latin typeface="맑은 고딕" pitchFamily="50" charset="-127"/>
                <a:ea typeface="맑은 고딕" pitchFamily="50" charset="-127"/>
                <a:cs typeface="Arial" pitchFamily="34" charset="0"/>
              </a:rPr>
              <a:t>Linux </a:t>
            </a:r>
            <a:r>
              <a:rPr kumimoji="0" lang="ko-KR" altLang="en-US" b="0">
                <a:latin typeface="맑은 고딕" pitchFamily="50" charset="-127"/>
                <a:ea typeface="맑은 고딕" pitchFamily="50" charset="-127"/>
                <a:cs typeface="Arial" pitchFamily="34" charset="0"/>
              </a:rPr>
              <a:t>및 </a:t>
            </a:r>
            <a:r>
              <a:rPr kumimoji="0" lang="en-US" altLang="ko-KR" b="0">
                <a:latin typeface="맑은 고딕" pitchFamily="50" charset="-127"/>
                <a:ea typeface="맑은 고딕" pitchFamily="50" charset="-127"/>
                <a:cs typeface="Arial" pitchFamily="34" charset="0"/>
              </a:rPr>
              <a:t>XPe </a:t>
            </a:r>
            <a:r>
              <a:rPr kumimoji="0" lang="ko-KR" altLang="en-US" b="0">
                <a:latin typeface="맑은 고딕" pitchFamily="50" charset="-127"/>
                <a:ea typeface="맑은 고딕" pitchFamily="50" charset="-127"/>
                <a:cs typeface="Arial" pitchFamily="34" charset="0"/>
              </a:rPr>
              <a:t>기반의 씬 클라이언트 </a:t>
            </a:r>
            <a:r>
              <a:rPr kumimoji="0" lang="en-US" altLang="ko-KR" b="0">
                <a:latin typeface="맑은 고딕" pitchFamily="50" charset="-127"/>
                <a:ea typeface="맑은 고딕" pitchFamily="50" charset="-127"/>
                <a:cs typeface="Arial" pitchFamily="34" charset="0"/>
              </a:rPr>
              <a:t>Wyse Thin OS </a:t>
            </a:r>
            <a:r>
              <a:rPr kumimoji="0" lang="ko-KR" altLang="en-US" b="0">
                <a:latin typeface="맑은 고딕" pitchFamily="50" charset="-127"/>
                <a:ea typeface="맑은 고딕" pitchFamily="50" charset="-127"/>
                <a:cs typeface="Arial" pitchFamily="34" charset="0"/>
              </a:rPr>
              <a:t>모델</a:t>
            </a:r>
            <a:r>
              <a:rPr kumimoji="0" lang="en-US" altLang="ko-KR" b="0">
                <a:latin typeface="맑은 고딕" pitchFamily="50" charset="-127"/>
                <a:ea typeface="맑은 고딕" pitchFamily="50" charset="-127"/>
                <a:cs typeface="Arial" pitchFamily="34" charset="0"/>
              </a:rPr>
              <a:t> </a:t>
            </a:r>
            <a:r>
              <a:rPr kumimoji="0" lang="ko-KR" altLang="en-US" b="0">
                <a:latin typeface="맑은 고딕" pitchFamily="50" charset="-127"/>
                <a:ea typeface="맑은 고딕" pitchFamily="50" charset="-127"/>
                <a:cs typeface="Arial" pitchFamily="34" charset="0"/>
              </a:rPr>
              <a:t>지원</a:t>
            </a:r>
          </a:p>
          <a:p>
            <a:pPr marL="757238" lvl="2" indent="-298450" eaLnBrk="0" latinLnBrk="0" hangingPunct="0">
              <a:spcAft>
                <a:spcPct val="35000"/>
              </a:spcAft>
              <a:buClr>
                <a:schemeClr val="folHlink"/>
              </a:buClr>
              <a:buSzPct val="75000"/>
              <a:buFont typeface="Wingdings 3" pitchFamily="18" charset="2"/>
              <a:buBlip>
                <a:blip r:embed="rId3"/>
              </a:buBlip>
            </a:pPr>
            <a:endParaRPr kumimoji="0" lang="en-US" altLang="ko-KR" b="0">
              <a:latin typeface="맑은 고딕" pitchFamily="50" charset="-127"/>
              <a:ea typeface="맑은 고딕" pitchFamily="50" charset="-127"/>
              <a:cs typeface="Arial" pitchFamily="34" charset="0"/>
            </a:endParaRPr>
          </a:p>
          <a:p>
            <a:pPr marL="300038" lvl="1" indent="-298450" eaLnBrk="0" latinLnBrk="0" hangingPunct="0">
              <a:spcBef>
                <a:spcPct val="30000"/>
              </a:spcBef>
              <a:spcAft>
                <a:spcPct val="35000"/>
              </a:spcAft>
              <a:buClr>
                <a:schemeClr val="tx1"/>
              </a:buClr>
              <a:buSzPct val="100000"/>
              <a:buFont typeface="Wingdings" pitchFamily="2" charset="2"/>
              <a:buChar char="l"/>
            </a:pPr>
            <a:r>
              <a:rPr kumimoji="0" lang="ko-KR" altLang="en-US">
                <a:latin typeface="맑은 고딕" pitchFamily="50" charset="-127"/>
                <a:ea typeface="맑은 고딕" pitchFamily="50" charset="-127"/>
                <a:cs typeface="Arial" pitchFamily="34" charset="0"/>
              </a:rPr>
              <a:t>웹 브라우저를 이용한 접근</a:t>
            </a:r>
            <a:endParaRPr kumimoji="0" lang="en-US" altLang="ko-KR">
              <a:latin typeface="맑은 고딕" pitchFamily="50" charset="-127"/>
              <a:ea typeface="맑은 고딕" pitchFamily="50" charset="-127"/>
              <a:cs typeface="Arial" pitchFamily="34" charset="0"/>
            </a:endParaRPr>
          </a:p>
          <a:p>
            <a:pPr marL="757238" lvl="2" indent="-298450" eaLnBrk="0" latinLnBrk="0" hangingPunct="0">
              <a:spcAft>
                <a:spcPct val="25000"/>
              </a:spcAft>
              <a:buClr>
                <a:schemeClr val="folHlink"/>
              </a:buClr>
              <a:buSzPct val="75000"/>
              <a:buFont typeface="Wingdings 3" pitchFamily="18" charset="2"/>
              <a:buBlip>
                <a:blip r:embed="rId3"/>
              </a:buBlip>
            </a:pPr>
            <a:r>
              <a:rPr kumimoji="0" lang="en-US" altLang="ko-KR" b="0">
                <a:latin typeface="맑은 고딕" pitchFamily="50" charset="-127"/>
                <a:ea typeface="맑은 고딕" pitchFamily="50" charset="-127"/>
                <a:cs typeface="Arial" pitchFamily="34" charset="0"/>
              </a:rPr>
              <a:t>Windows, Linux </a:t>
            </a:r>
            <a:r>
              <a:rPr kumimoji="0" lang="ko-KR" altLang="en-US" b="0">
                <a:latin typeface="맑은 고딕" pitchFamily="50" charset="-127"/>
                <a:ea typeface="맑은 고딕" pitchFamily="50" charset="-127"/>
                <a:cs typeface="Arial" pitchFamily="34" charset="0"/>
              </a:rPr>
              <a:t>및</a:t>
            </a:r>
            <a:r>
              <a:rPr kumimoji="0" lang="en-US" altLang="ko-KR" b="0">
                <a:latin typeface="맑은 고딕" pitchFamily="50" charset="-127"/>
                <a:ea typeface="맑은 고딕" pitchFamily="50" charset="-127"/>
                <a:cs typeface="Arial" pitchFamily="34" charset="0"/>
              </a:rPr>
              <a:t> Mac </a:t>
            </a:r>
            <a:r>
              <a:rPr kumimoji="0" lang="ko-KR" altLang="en-US" b="0">
                <a:latin typeface="맑은 고딕" pitchFamily="50" charset="-127"/>
                <a:ea typeface="맑은 고딕" pitchFamily="50" charset="-127"/>
                <a:cs typeface="Arial" pitchFamily="34" charset="0"/>
              </a:rPr>
              <a:t>등의</a:t>
            </a:r>
            <a:r>
              <a:rPr kumimoji="0" lang="en-US" altLang="ko-KR" b="0">
                <a:latin typeface="맑은 고딕" pitchFamily="50" charset="-127"/>
                <a:ea typeface="맑은 고딕" pitchFamily="50" charset="-127"/>
                <a:cs typeface="Arial" pitchFamily="34" charset="0"/>
              </a:rPr>
              <a:t> </a:t>
            </a:r>
            <a:r>
              <a:rPr kumimoji="0" lang="ko-KR" altLang="en-US" b="0">
                <a:latin typeface="맑은 고딕" pitchFamily="50" charset="-127"/>
                <a:ea typeface="맑은 고딕" pitchFamily="50" charset="-127"/>
                <a:cs typeface="Arial" pitchFamily="34" charset="0"/>
              </a:rPr>
              <a:t>기존 </a:t>
            </a:r>
            <a:r>
              <a:rPr kumimoji="0" lang="en-US" altLang="ko-KR" b="0">
                <a:latin typeface="맑은 고딕" pitchFamily="50" charset="-127"/>
                <a:ea typeface="맑은 고딕" pitchFamily="50" charset="-127"/>
                <a:cs typeface="Arial" pitchFamily="34" charset="0"/>
              </a:rPr>
              <a:t>PC</a:t>
            </a:r>
            <a:r>
              <a:rPr kumimoji="0" lang="ko-KR" altLang="en-US" b="0">
                <a:latin typeface="맑은 고딕" pitchFamily="50" charset="-127"/>
                <a:ea typeface="맑은 고딕" pitchFamily="50" charset="-127"/>
                <a:cs typeface="Arial" pitchFamily="34" charset="0"/>
              </a:rPr>
              <a:t>에 설치된 웹브라우저를 이용한 위치에 상관 없이 외부에서 중앙 가상 데스크톱에 접속</a:t>
            </a:r>
            <a:endParaRPr kumimoji="0" lang="en-US" altLang="ko-KR" b="0">
              <a:latin typeface="맑은 고딕" pitchFamily="50" charset="-127"/>
              <a:ea typeface="맑은 고딕" pitchFamily="50" charset="-127"/>
              <a:cs typeface="Arial" pitchFamily="34" charset="0"/>
            </a:endParaRPr>
          </a:p>
          <a:p>
            <a:pPr marL="342900" indent="-342900" eaLnBrk="0" latinLnBrk="0" hangingPunct="0">
              <a:spcAft>
                <a:spcPct val="25000"/>
              </a:spcAft>
              <a:buClr>
                <a:schemeClr val="tx2"/>
              </a:buClr>
              <a:buFont typeface="Wingdings 3" pitchFamily="18" charset="2"/>
              <a:buNone/>
            </a:pPr>
            <a:endParaRPr kumimoji="0" lang="ko-KR" altLang="en-US">
              <a:latin typeface="맑은 고딕" pitchFamily="50" charset="-127"/>
              <a:ea typeface="맑은 고딕" pitchFamily="50" charset="-127"/>
              <a:cs typeface="Arial" pitchFamily="34" charset="0"/>
            </a:endParaRPr>
          </a:p>
        </p:txBody>
      </p:sp>
      <p:pic>
        <p:nvPicPr>
          <p:cNvPr id="25604" name="Picture 6" descr="THINCLIENT"/>
          <p:cNvPicPr>
            <a:picLocks noChangeAspect="1" noChangeArrowheads="1"/>
          </p:cNvPicPr>
          <p:nvPr/>
        </p:nvPicPr>
        <p:blipFill>
          <a:blip r:embed="rId4" cstate="print"/>
          <a:srcRect/>
          <a:stretch>
            <a:fillRect/>
          </a:stretch>
        </p:blipFill>
        <p:spPr bwMode="auto">
          <a:xfrm>
            <a:off x="271463" y="2952750"/>
            <a:ext cx="1477962" cy="1123950"/>
          </a:xfrm>
          <a:prstGeom prst="rect">
            <a:avLst/>
          </a:prstGeom>
          <a:noFill/>
          <a:ln w="9525">
            <a:noFill/>
            <a:miter lim="800000"/>
            <a:headEnd/>
            <a:tailEnd/>
          </a:ln>
        </p:spPr>
      </p:pic>
      <p:pic>
        <p:nvPicPr>
          <p:cNvPr id="25605" name="Picture 9" descr="desktop2"/>
          <p:cNvPicPr>
            <a:picLocks noChangeAspect="1" noChangeArrowheads="1"/>
          </p:cNvPicPr>
          <p:nvPr/>
        </p:nvPicPr>
        <p:blipFill>
          <a:blip r:embed="rId5" cstate="print"/>
          <a:srcRect/>
          <a:stretch>
            <a:fillRect/>
          </a:stretch>
        </p:blipFill>
        <p:spPr bwMode="auto">
          <a:xfrm>
            <a:off x="381000" y="4368800"/>
            <a:ext cx="1404938" cy="865188"/>
          </a:xfrm>
          <a:prstGeom prst="rect">
            <a:avLst/>
          </a:prstGeom>
          <a:noFill/>
          <a:ln w="9525">
            <a:noFill/>
            <a:miter lim="800000"/>
            <a:headEnd/>
            <a:tailEnd/>
          </a:ln>
        </p:spPr>
      </p:pic>
      <p:pic>
        <p:nvPicPr>
          <p:cNvPr id="25606" name="Picture 10" descr="laptop"/>
          <p:cNvPicPr>
            <a:picLocks noChangeAspect="1" noChangeArrowheads="1"/>
          </p:cNvPicPr>
          <p:nvPr/>
        </p:nvPicPr>
        <p:blipFill>
          <a:blip r:embed="rId6" cstate="print"/>
          <a:srcRect/>
          <a:stretch>
            <a:fillRect/>
          </a:stretch>
        </p:blipFill>
        <p:spPr bwMode="auto">
          <a:xfrm>
            <a:off x="446088" y="1847850"/>
            <a:ext cx="1076325" cy="962025"/>
          </a:xfrm>
          <a:prstGeom prst="rect">
            <a:avLst/>
          </a:prstGeom>
          <a:noFill/>
          <a:ln w="9525">
            <a:noFill/>
            <a:miter lim="800000"/>
            <a:headEnd/>
            <a:tailEnd/>
          </a:ln>
        </p:spPr>
      </p:pic>
      <p:sp>
        <p:nvSpPr>
          <p:cNvPr id="25607"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BBFD5D72-E3AA-487E-A5F3-5D5AA32DD183}" type="slidenum">
              <a:rPr kumimoji="0" lang="ko-KR" altLang="en-US" sz="1000" b="0">
                <a:ea typeface="굴림" pitchFamily="50" charset="-127"/>
                <a:cs typeface="Arial" pitchFamily="34" charset="0"/>
              </a:rPr>
              <a:pPr latinLnBrk="0"/>
              <a:t>17</a:t>
            </a:fld>
            <a:endParaRPr kumimoji="0" lang="en-US" altLang="ko-KR" sz="1000" b="0">
              <a:ea typeface="굴림" pitchFamily="50" charset="-127"/>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idx="4294967295"/>
          </p:nvPr>
        </p:nvSpPr>
        <p:spPr>
          <a:xfrm>
            <a:off x="981075" y="593725"/>
            <a:ext cx="2297113" cy="403225"/>
          </a:xfrm>
        </p:spPr>
        <p:txBody>
          <a:bodyPr/>
          <a:lstStyle/>
          <a:p>
            <a:pPr eaLnBrk="1" hangingPunct="1"/>
            <a:r>
              <a:rPr lang="en-US" altLang="ko-KR" smtClean="0">
                <a:latin typeface="맑은 고딕" pitchFamily="50" charset="-127"/>
                <a:ea typeface="맑은 고딕" pitchFamily="50" charset="-127"/>
              </a:rPr>
              <a:t>View Manager </a:t>
            </a:r>
            <a:endParaRPr lang="ko-KR" altLang="en-US" smtClean="0">
              <a:latin typeface="맑은 고딕" pitchFamily="50" charset="-127"/>
              <a:ea typeface="맑은 고딕" pitchFamily="50" charset="-127"/>
            </a:endParaRPr>
          </a:p>
        </p:txBody>
      </p:sp>
      <p:grpSp>
        <p:nvGrpSpPr>
          <p:cNvPr id="26627" name="그룹 37"/>
          <p:cNvGrpSpPr>
            <a:grpSpLocks/>
          </p:cNvGrpSpPr>
          <p:nvPr/>
        </p:nvGrpSpPr>
        <p:grpSpPr bwMode="auto">
          <a:xfrm>
            <a:off x="519113" y="1411288"/>
            <a:ext cx="8072437" cy="4203700"/>
            <a:chOff x="3172834" y="1806223"/>
            <a:chExt cx="5497033" cy="4203800"/>
          </a:xfrm>
        </p:grpSpPr>
        <p:pic>
          <p:nvPicPr>
            <p:cNvPr id="26629" name="Picture 58" descr="bigtextbox2"/>
            <p:cNvPicPr>
              <a:picLocks noChangeArrowheads="1"/>
            </p:cNvPicPr>
            <p:nvPr/>
          </p:nvPicPr>
          <p:blipFill>
            <a:blip r:embed="rId3" cstate="print"/>
            <a:srcRect/>
            <a:stretch>
              <a:fillRect/>
            </a:stretch>
          </p:blipFill>
          <p:spPr bwMode="auto">
            <a:xfrm>
              <a:off x="3172834" y="1806223"/>
              <a:ext cx="5497033" cy="4203800"/>
            </a:xfrm>
            <a:prstGeom prst="rect">
              <a:avLst/>
            </a:prstGeom>
            <a:noFill/>
            <a:ln w="9525">
              <a:noFill/>
              <a:miter lim="800000"/>
              <a:headEnd/>
              <a:tailEnd/>
            </a:ln>
          </p:spPr>
        </p:pic>
        <p:pic>
          <p:nvPicPr>
            <p:cNvPr id="26630" name="Picture 59" descr="box-H3"/>
            <p:cNvPicPr>
              <a:picLocks noChangeAspect="1" noChangeArrowheads="1"/>
            </p:cNvPicPr>
            <p:nvPr/>
          </p:nvPicPr>
          <p:blipFill>
            <a:blip r:embed="rId4" cstate="print"/>
            <a:srcRect/>
            <a:stretch>
              <a:fillRect/>
            </a:stretch>
          </p:blipFill>
          <p:spPr bwMode="auto">
            <a:xfrm>
              <a:off x="3420190" y="3172781"/>
              <a:ext cx="1182067" cy="439734"/>
            </a:xfrm>
            <a:prstGeom prst="rect">
              <a:avLst/>
            </a:prstGeom>
            <a:noFill/>
            <a:ln w="9525">
              <a:noFill/>
              <a:miter lim="800000"/>
              <a:headEnd/>
              <a:tailEnd/>
            </a:ln>
          </p:spPr>
        </p:pic>
        <p:grpSp>
          <p:nvGrpSpPr>
            <p:cNvPr id="26631" name="Group 90"/>
            <p:cNvGrpSpPr>
              <a:grpSpLocks/>
            </p:cNvGrpSpPr>
            <p:nvPr/>
          </p:nvGrpSpPr>
          <p:grpSpPr bwMode="auto">
            <a:xfrm>
              <a:off x="4609953" y="2385816"/>
              <a:ext cx="4000947" cy="3293025"/>
              <a:chOff x="1660" y="1160"/>
              <a:chExt cx="4127" cy="2314"/>
            </a:xfrm>
          </p:grpSpPr>
          <p:sp>
            <p:nvSpPr>
              <p:cNvPr id="26650" name="Text Box 60"/>
              <p:cNvSpPr txBox="1">
                <a:spLocks noChangeArrowheads="1"/>
              </p:cNvSpPr>
              <p:nvPr/>
            </p:nvSpPr>
            <p:spPr bwMode="auto">
              <a:xfrm>
                <a:off x="1660" y="1160"/>
                <a:ext cx="3902" cy="110"/>
              </a:xfrm>
              <a:prstGeom prst="rect">
                <a:avLst/>
              </a:prstGeom>
              <a:noFill/>
              <a:ln w="9525">
                <a:noFill/>
                <a:miter lim="800000"/>
                <a:headEnd/>
                <a:tailEnd/>
              </a:ln>
            </p:spPr>
            <p:txBody>
              <a:bodyPr lIns="0" tIns="0" rIns="0" bIns="0" anchor="ctr">
                <a:spAutoFit/>
              </a:bodyPr>
              <a:lstStyle/>
              <a:p>
                <a:pPr latinLnBrk="0">
                  <a:spcBef>
                    <a:spcPct val="50000"/>
                  </a:spcBef>
                </a:pPr>
                <a:r>
                  <a:rPr kumimoji="0" lang="ko-KR" altLang="en-US" sz="1200">
                    <a:solidFill>
                      <a:schemeClr val="tx2"/>
                    </a:solidFill>
                    <a:latin typeface="맑은 고딕" pitchFamily="50" charset="-127"/>
                    <a:ea typeface="맑은 고딕" pitchFamily="50" charset="-127"/>
                  </a:rPr>
                  <a:t>중앙에 위치한 가상 데스크톱에 대한 자동화된 할당 및 관리 기능</a:t>
                </a:r>
                <a:endParaRPr kumimoji="0" lang="en-US" altLang="ko-KR" sz="1200">
                  <a:solidFill>
                    <a:schemeClr val="tx2"/>
                  </a:solidFill>
                  <a:latin typeface="맑은 고딕" pitchFamily="50" charset="-127"/>
                  <a:ea typeface="맑은 고딕" pitchFamily="50" charset="-127"/>
                </a:endParaRPr>
              </a:p>
            </p:txBody>
          </p:sp>
          <p:sp>
            <p:nvSpPr>
              <p:cNvPr id="26651" name="Text Box 61"/>
              <p:cNvSpPr txBox="1">
                <a:spLocks noChangeArrowheads="1"/>
              </p:cNvSpPr>
              <p:nvPr/>
            </p:nvSpPr>
            <p:spPr bwMode="auto">
              <a:xfrm>
                <a:off x="1660" y="1478"/>
                <a:ext cx="3874" cy="110"/>
              </a:xfrm>
              <a:prstGeom prst="rect">
                <a:avLst/>
              </a:prstGeom>
              <a:noFill/>
              <a:ln w="9525">
                <a:noFill/>
                <a:miter lim="800000"/>
                <a:headEnd/>
                <a:tailEnd/>
              </a:ln>
            </p:spPr>
            <p:txBody>
              <a:bodyPr lIns="0" tIns="0" rIns="0" bIns="0" anchor="ctr">
                <a:spAutoFit/>
              </a:bodyPr>
              <a:lstStyle/>
              <a:p>
                <a:pPr latinLnBrk="0">
                  <a:spcBef>
                    <a:spcPct val="50000"/>
                  </a:spcBef>
                </a:pPr>
                <a:r>
                  <a:rPr kumimoji="0" lang="en-US" altLang="ko-KR" sz="1200">
                    <a:solidFill>
                      <a:schemeClr val="tx2"/>
                    </a:solidFill>
                    <a:latin typeface="맑은 고딕" pitchFamily="50" charset="-127"/>
                    <a:ea typeface="맑은 고딕" pitchFamily="50" charset="-127"/>
                  </a:rPr>
                  <a:t>SSL </a:t>
                </a:r>
                <a:r>
                  <a:rPr kumimoji="0" lang="ko-KR" altLang="en-US" sz="1200">
                    <a:solidFill>
                      <a:schemeClr val="tx2"/>
                    </a:solidFill>
                    <a:latin typeface="맑은 고딕" pitchFamily="50" charset="-127"/>
                    <a:ea typeface="맑은 고딕" pitchFamily="50" charset="-127"/>
                  </a:rPr>
                  <a:t>암호화된 접속과 </a:t>
                </a:r>
                <a:r>
                  <a:rPr kumimoji="0" lang="en-US" altLang="ko-KR" sz="1200">
                    <a:solidFill>
                      <a:schemeClr val="tx2"/>
                    </a:solidFill>
                    <a:latin typeface="맑은 고딕" pitchFamily="50" charset="-127"/>
                    <a:ea typeface="맑은 고딕" pitchFamily="50" charset="-127"/>
                  </a:rPr>
                  <a:t> Single Sign-on </a:t>
                </a:r>
                <a:r>
                  <a:rPr kumimoji="0" lang="ko-KR" altLang="en-US" sz="1200">
                    <a:solidFill>
                      <a:schemeClr val="tx2"/>
                    </a:solidFill>
                    <a:latin typeface="맑은 고딕" pitchFamily="50" charset="-127"/>
                    <a:ea typeface="맑은 고딕" pitchFamily="50" charset="-127"/>
                  </a:rPr>
                  <a:t>보안 접속 기능 제공</a:t>
                </a:r>
                <a:endParaRPr kumimoji="0" lang="en-US" altLang="ko-KR" sz="1200">
                  <a:solidFill>
                    <a:schemeClr val="tx2"/>
                  </a:solidFill>
                  <a:latin typeface="맑은 고딕" pitchFamily="50" charset="-127"/>
                  <a:ea typeface="맑은 고딕" pitchFamily="50" charset="-127"/>
                </a:endParaRPr>
              </a:p>
            </p:txBody>
          </p:sp>
          <p:sp>
            <p:nvSpPr>
              <p:cNvPr id="26652" name="Text Box 62"/>
              <p:cNvSpPr txBox="1">
                <a:spLocks noChangeArrowheads="1"/>
              </p:cNvSpPr>
              <p:nvPr/>
            </p:nvSpPr>
            <p:spPr bwMode="auto">
              <a:xfrm>
                <a:off x="1660" y="1730"/>
                <a:ext cx="4127" cy="219"/>
              </a:xfrm>
              <a:prstGeom prst="rect">
                <a:avLst/>
              </a:prstGeom>
              <a:noFill/>
              <a:ln w="9525">
                <a:noFill/>
                <a:miter lim="800000"/>
                <a:headEnd/>
                <a:tailEnd/>
              </a:ln>
            </p:spPr>
            <p:txBody>
              <a:bodyPr lIns="0" tIns="0" rIns="0" bIns="0" anchor="ctr">
                <a:spAutoFit/>
              </a:bodyPr>
              <a:lstStyle/>
              <a:p>
                <a:pPr latinLnBrk="0">
                  <a:spcBef>
                    <a:spcPct val="50000"/>
                  </a:spcBef>
                </a:pPr>
                <a:r>
                  <a:rPr kumimoji="0" lang="ko-KR" altLang="en-US" sz="1200">
                    <a:solidFill>
                      <a:schemeClr val="tx2"/>
                    </a:solidFill>
                    <a:latin typeface="맑은 고딕" pitchFamily="50" charset="-127"/>
                    <a:ea typeface="맑은 고딕" pitchFamily="50" charset="-127"/>
                  </a:rPr>
                  <a:t>로컬의 </a:t>
                </a:r>
                <a:r>
                  <a:rPr kumimoji="0" lang="en-US" altLang="ko-KR" sz="1200">
                    <a:solidFill>
                      <a:schemeClr val="tx2"/>
                    </a:solidFill>
                    <a:latin typeface="맑은 고딕" pitchFamily="50" charset="-127"/>
                    <a:ea typeface="맑은 고딕" pitchFamily="50" charset="-127"/>
                  </a:rPr>
                  <a:t>USB </a:t>
                </a:r>
                <a:r>
                  <a:rPr kumimoji="0" lang="ko-KR" altLang="en-US" sz="1200">
                    <a:solidFill>
                      <a:schemeClr val="tx2"/>
                    </a:solidFill>
                    <a:latin typeface="맑은 고딕" pitchFamily="50" charset="-127"/>
                    <a:ea typeface="맑은 고딕" pitchFamily="50" charset="-127"/>
                  </a:rPr>
                  <a:t>장치에 대한 중앙 가상 데스크톱으로 </a:t>
                </a:r>
                <a:r>
                  <a:rPr kumimoji="0" lang="en-US" altLang="ko-KR" sz="1200">
                    <a:solidFill>
                      <a:schemeClr val="tx2"/>
                    </a:solidFill>
                    <a:latin typeface="맑은 고딕" pitchFamily="50" charset="-127"/>
                    <a:ea typeface="맑은 고딕" pitchFamily="50" charset="-127"/>
                  </a:rPr>
                  <a:t> Redirection </a:t>
                </a:r>
                <a:r>
                  <a:rPr kumimoji="0" lang="ko-KR" altLang="en-US" sz="1200">
                    <a:solidFill>
                      <a:schemeClr val="tx2"/>
                    </a:solidFill>
                    <a:latin typeface="맑은 고딕" pitchFamily="50" charset="-127"/>
                    <a:ea typeface="맑은 고딕" pitchFamily="50" charset="-127"/>
                  </a:rPr>
                  <a:t>할당 기능</a:t>
                </a:r>
                <a:r>
                  <a:rPr kumimoji="0" lang="en-US" altLang="ko-KR" sz="1200">
                    <a:solidFill>
                      <a:schemeClr val="tx2"/>
                    </a:solidFill>
                    <a:latin typeface="맑은 고딕" pitchFamily="50" charset="-127"/>
                    <a:ea typeface="맑은 고딕" pitchFamily="50" charset="-127"/>
                  </a:rPr>
                  <a:t> (Local Printers, Storage, Etc)</a:t>
                </a:r>
              </a:p>
            </p:txBody>
          </p:sp>
          <p:sp>
            <p:nvSpPr>
              <p:cNvPr id="26653" name="Text Box 63"/>
              <p:cNvSpPr txBox="1">
                <a:spLocks noChangeArrowheads="1"/>
              </p:cNvSpPr>
              <p:nvPr/>
            </p:nvSpPr>
            <p:spPr bwMode="auto">
              <a:xfrm>
                <a:off x="1660" y="2084"/>
                <a:ext cx="4036" cy="219"/>
              </a:xfrm>
              <a:prstGeom prst="rect">
                <a:avLst/>
              </a:prstGeom>
              <a:noFill/>
              <a:ln w="9525">
                <a:noFill/>
                <a:miter lim="800000"/>
                <a:headEnd/>
                <a:tailEnd/>
              </a:ln>
            </p:spPr>
            <p:txBody>
              <a:bodyPr lIns="0" tIns="0" rIns="0" bIns="0" anchor="ctr">
                <a:spAutoFit/>
              </a:bodyPr>
              <a:lstStyle/>
              <a:p>
                <a:pPr latinLnBrk="0">
                  <a:spcBef>
                    <a:spcPct val="50000"/>
                  </a:spcBef>
                </a:pPr>
                <a:r>
                  <a:rPr kumimoji="0" lang="ko-KR" altLang="en-US" sz="1200">
                    <a:solidFill>
                      <a:schemeClr val="tx2"/>
                    </a:solidFill>
                    <a:latin typeface="맑은 고딕" pitchFamily="50" charset="-127"/>
                    <a:ea typeface="맑은 고딕" pitchFamily="50" charset="-127"/>
                  </a:rPr>
                  <a:t>계정</a:t>
                </a:r>
                <a:r>
                  <a:rPr kumimoji="0" lang="en-US" altLang="ko-KR" sz="1200">
                    <a:solidFill>
                      <a:schemeClr val="tx2"/>
                    </a:solidFill>
                    <a:latin typeface="맑은 고딕" pitchFamily="50" charset="-127"/>
                    <a:ea typeface="맑은 고딕" pitchFamily="50" charset="-127"/>
                  </a:rPr>
                  <a:t> </a:t>
                </a:r>
                <a:r>
                  <a:rPr kumimoji="0" lang="ko-KR" altLang="en-US" sz="1200">
                    <a:solidFill>
                      <a:schemeClr val="tx2"/>
                    </a:solidFill>
                    <a:latin typeface="맑은 고딕" pitchFamily="50" charset="-127"/>
                    <a:ea typeface="맑은 고딕" pitchFamily="50" charset="-127"/>
                  </a:rPr>
                  <a:t>보안 기능을 제공하는 </a:t>
                </a:r>
                <a:r>
                  <a:rPr kumimoji="0" lang="en-US" altLang="ko-KR" sz="1200">
                    <a:solidFill>
                      <a:schemeClr val="tx2"/>
                    </a:solidFill>
                    <a:latin typeface="맑은 고딕" pitchFamily="50" charset="-127"/>
                    <a:ea typeface="맑은 고딕" pitchFamily="50" charset="-127"/>
                  </a:rPr>
                  <a:t>MS</a:t>
                </a:r>
                <a:r>
                  <a:rPr kumimoji="0" lang="ko-KR" altLang="en-US" sz="1200">
                    <a:solidFill>
                      <a:schemeClr val="tx2"/>
                    </a:solidFill>
                    <a:latin typeface="맑은 고딕" pitchFamily="50" charset="-127"/>
                    <a:ea typeface="맑은 고딕" pitchFamily="50" charset="-127"/>
                  </a:rPr>
                  <a:t>사의</a:t>
                </a:r>
                <a:r>
                  <a:rPr kumimoji="0" lang="en-US" altLang="ko-KR" sz="1200">
                    <a:solidFill>
                      <a:schemeClr val="tx2"/>
                    </a:solidFill>
                    <a:latin typeface="맑은 고딕" pitchFamily="50" charset="-127"/>
                    <a:ea typeface="맑은 고딕" pitchFamily="50" charset="-127"/>
                  </a:rPr>
                  <a:t>Active Directory</a:t>
                </a:r>
                <a:r>
                  <a:rPr kumimoji="0" lang="ko-KR" altLang="en-US" sz="1200">
                    <a:solidFill>
                      <a:schemeClr val="tx2"/>
                    </a:solidFill>
                    <a:latin typeface="맑은 고딕" pitchFamily="50" charset="-127"/>
                    <a:ea typeface="맑은 고딕" pitchFamily="50" charset="-127"/>
                  </a:rPr>
                  <a:t>와 </a:t>
                </a:r>
                <a:r>
                  <a:rPr kumimoji="0" lang="en-US" altLang="ko-KR" sz="1200">
                    <a:solidFill>
                      <a:schemeClr val="tx2"/>
                    </a:solidFill>
                    <a:latin typeface="맑은 고딕" pitchFamily="50" charset="-127"/>
                    <a:ea typeface="맑은 고딕" pitchFamily="50" charset="-127"/>
                  </a:rPr>
                  <a:t>VPN </a:t>
                </a:r>
                <a:r>
                  <a:rPr kumimoji="0" lang="ko-KR" altLang="en-US" sz="1200">
                    <a:solidFill>
                      <a:schemeClr val="tx2"/>
                    </a:solidFill>
                    <a:latin typeface="맑은 고딕" pitchFamily="50" charset="-127"/>
                    <a:ea typeface="맑은 고딕" pitchFamily="50" charset="-127"/>
                  </a:rPr>
                  <a:t>구성을 위한 </a:t>
                </a:r>
                <a:r>
                  <a:rPr kumimoji="0" lang="en-US" altLang="ko-KR" sz="1200">
                    <a:solidFill>
                      <a:schemeClr val="tx2"/>
                    </a:solidFill>
                    <a:latin typeface="맑은 고딕" pitchFamily="50" charset="-127"/>
                    <a:ea typeface="맑은 고딕" pitchFamily="50" charset="-127"/>
                  </a:rPr>
                  <a:t>SecurID </a:t>
                </a:r>
                <a:r>
                  <a:rPr kumimoji="0" lang="ko-KR" altLang="en-US" sz="1200">
                    <a:solidFill>
                      <a:schemeClr val="tx2"/>
                    </a:solidFill>
                    <a:latin typeface="맑은 고딕" pitchFamily="50" charset="-127"/>
                    <a:ea typeface="맑은 고딕" pitchFamily="50" charset="-127"/>
                  </a:rPr>
                  <a:t>연동 지원</a:t>
                </a:r>
                <a:endParaRPr kumimoji="0" lang="en-US" altLang="ko-KR" sz="1200">
                  <a:solidFill>
                    <a:schemeClr val="tx2"/>
                  </a:solidFill>
                  <a:latin typeface="맑은 고딕" pitchFamily="50" charset="-127"/>
                  <a:ea typeface="맑은 고딕" pitchFamily="50" charset="-127"/>
                </a:endParaRPr>
              </a:p>
            </p:txBody>
          </p:sp>
          <p:sp>
            <p:nvSpPr>
              <p:cNvPr id="26654" name="Text Box 64"/>
              <p:cNvSpPr txBox="1">
                <a:spLocks noChangeArrowheads="1"/>
              </p:cNvSpPr>
              <p:nvPr/>
            </p:nvSpPr>
            <p:spPr bwMode="auto">
              <a:xfrm>
                <a:off x="1660" y="3051"/>
                <a:ext cx="4036" cy="110"/>
              </a:xfrm>
              <a:prstGeom prst="rect">
                <a:avLst/>
              </a:prstGeom>
              <a:noFill/>
              <a:ln w="9525">
                <a:noFill/>
                <a:miter lim="800000"/>
                <a:headEnd/>
                <a:tailEnd/>
              </a:ln>
            </p:spPr>
            <p:txBody>
              <a:bodyPr lIns="0" tIns="0" rIns="0" bIns="0" anchor="ctr">
                <a:spAutoFit/>
              </a:bodyPr>
              <a:lstStyle/>
              <a:p>
                <a:pPr latinLnBrk="0">
                  <a:spcBef>
                    <a:spcPct val="50000"/>
                  </a:spcBef>
                </a:pPr>
                <a:r>
                  <a:rPr kumimoji="0" lang="ko-KR" altLang="en-US" sz="1200">
                    <a:solidFill>
                      <a:schemeClr val="tx2"/>
                    </a:solidFill>
                    <a:latin typeface="맑은 고딕" pitchFamily="50" charset="-127"/>
                    <a:ea typeface="맑은 고딕" pitchFamily="50" charset="-127"/>
                  </a:rPr>
                  <a:t>원격지 가상 터미널 역할의 </a:t>
                </a:r>
                <a:r>
                  <a:rPr kumimoji="0" lang="en-US" altLang="ko-KR" sz="1200">
                    <a:solidFill>
                      <a:schemeClr val="tx2"/>
                    </a:solidFill>
                    <a:latin typeface="맑은 고딕" pitchFamily="50" charset="-127"/>
                    <a:ea typeface="맑은 고딕" pitchFamily="50" charset="-127"/>
                  </a:rPr>
                  <a:t>PC</a:t>
                </a:r>
                <a:r>
                  <a:rPr kumimoji="0" lang="ko-KR" altLang="en-US" sz="1200">
                    <a:solidFill>
                      <a:schemeClr val="tx2"/>
                    </a:solidFill>
                    <a:latin typeface="맑은 고딕" pitchFamily="50" charset="-127"/>
                    <a:ea typeface="맑은 고딕" pitchFamily="50" charset="-127"/>
                  </a:rPr>
                  <a:t>로 </a:t>
                </a:r>
                <a:r>
                  <a:rPr kumimoji="0" lang="en-US" altLang="ko-KR" sz="1200">
                    <a:solidFill>
                      <a:schemeClr val="tx2"/>
                    </a:solidFill>
                    <a:latin typeface="맑은 고딕" pitchFamily="50" charset="-127"/>
                    <a:ea typeface="맑은 고딕" pitchFamily="50" charset="-127"/>
                  </a:rPr>
                  <a:t>Windows, Linux, Thin Client </a:t>
                </a:r>
                <a:r>
                  <a:rPr kumimoji="0" lang="ko-KR" altLang="en-US" sz="1200">
                    <a:solidFill>
                      <a:schemeClr val="tx2"/>
                    </a:solidFill>
                    <a:latin typeface="맑은 고딕" pitchFamily="50" charset="-127"/>
                    <a:ea typeface="맑은 고딕" pitchFamily="50" charset="-127"/>
                  </a:rPr>
                  <a:t>지원</a:t>
                </a:r>
                <a:endParaRPr kumimoji="0" lang="en-US" altLang="ko-KR" sz="1200">
                  <a:solidFill>
                    <a:schemeClr val="tx2"/>
                  </a:solidFill>
                  <a:latin typeface="맑은 고딕" pitchFamily="50" charset="-127"/>
                  <a:ea typeface="맑은 고딕" pitchFamily="50" charset="-127"/>
                </a:endParaRPr>
              </a:p>
            </p:txBody>
          </p:sp>
          <p:sp>
            <p:nvSpPr>
              <p:cNvPr id="26655" name="Text Box 65"/>
              <p:cNvSpPr txBox="1">
                <a:spLocks noChangeArrowheads="1"/>
              </p:cNvSpPr>
              <p:nvPr/>
            </p:nvSpPr>
            <p:spPr bwMode="auto">
              <a:xfrm>
                <a:off x="1660" y="3346"/>
                <a:ext cx="4036" cy="128"/>
              </a:xfrm>
              <a:prstGeom prst="rect">
                <a:avLst/>
              </a:prstGeom>
              <a:noFill/>
              <a:ln w="9525">
                <a:noFill/>
                <a:miter lim="800000"/>
                <a:headEnd/>
                <a:tailEnd/>
              </a:ln>
            </p:spPr>
            <p:txBody>
              <a:bodyPr lIns="0" tIns="0" rIns="0" bIns="0" anchor="ctr">
                <a:spAutoFit/>
              </a:bodyPr>
              <a:lstStyle/>
              <a:p>
                <a:pPr latinLnBrk="0">
                  <a:spcBef>
                    <a:spcPct val="50000"/>
                  </a:spcBef>
                </a:pPr>
                <a:r>
                  <a:rPr kumimoji="0" lang="ko-KR" altLang="en-US" sz="1200">
                    <a:solidFill>
                      <a:schemeClr val="tx2"/>
                    </a:solidFill>
                    <a:latin typeface="맑은 고딕" pitchFamily="50" charset="-127"/>
                    <a:ea typeface="맑은 고딕" pitchFamily="50" charset="-127"/>
                  </a:rPr>
                  <a:t>서버 가상화 솔루션 </a:t>
                </a:r>
                <a:r>
                  <a:rPr kumimoji="0" lang="en-US" altLang="ko-KR" sz="1200">
                    <a:solidFill>
                      <a:schemeClr val="tx2"/>
                    </a:solidFill>
                    <a:latin typeface="맑은 고딕" pitchFamily="50" charset="-127"/>
                    <a:ea typeface="맑은 고딕" pitchFamily="50" charset="-127"/>
                  </a:rPr>
                  <a:t>vSphere</a:t>
                </a:r>
                <a:r>
                  <a:rPr kumimoji="0" lang="ko-KR" altLang="en-US" sz="1200">
                    <a:solidFill>
                      <a:schemeClr val="tx2"/>
                    </a:solidFill>
                    <a:latin typeface="맑은 고딕" pitchFamily="50" charset="-127"/>
                    <a:ea typeface="맑은 고딕" pitchFamily="50" charset="-127"/>
                  </a:rPr>
                  <a:t>와의 통합 연계 기능 제공</a:t>
                </a:r>
                <a:endParaRPr kumimoji="0" lang="en-US" altLang="ko-KR" sz="1200">
                  <a:solidFill>
                    <a:schemeClr val="tx2"/>
                  </a:solidFill>
                  <a:latin typeface="맑은 고딕" pitchFamily="50" charset="-127"/>
                  <a:ea typeface="맑은 고딕" pitchFamily="50" charset="-127"/>
                </a:endParaRPr>
              </a:p>
            </p:txBody>
          </p:sp>
          <p:sp>
            <p:nvSpPr>
              <p:cNvPr id="26656" name="Text Box 66"/>
              <p:cNvSpPr txBox="1">
                <a:spLocks noChangeArrowheads="1"/>
              </p:cNvSpPr>
              <p:nvPr/>
            </p:nvSpPr>
            <p:spPr bwMode="auto">
              <a:xfrm>
                <a:off x="1660" y="2405"/>
                <a:ext cx="4036" cy="128"/>
              </a:xfrm>
              <a:prstGeom prst="rect">
                <a:avLst/>
              </a:prstGeom>
              <a:noFill/>
              <a:ln w="9525">
                <a:noFill/>
                <a:miter lim="800000"/>
                <a:headEnd/>
                <a:tailEnd/>
              </a:ln>
            </p:spPr>
            <p:txBody>
              <a:bodyPr lIns="0" tIns="0" rIns="0" bIns="0" anchor="ctr">
                <a:spAutoFit/>
              </a:bodyPr>
              <a:lstStyle/>
              <a:p>
                <a:pPr latinLnBrk="0">
                  <a:spcBef>
                    <a:spcPct val="50000"/>
                  </a:spcBef>
                </a:pPr>
                <a:r>
                  <a:rPr kumimoji="0" lang="ko-KR" altLang="en-US" sz="1200">
                    <a:solidFill>
                      <a:schemeClr val="tx2"/>
                    </a:solidFill>
                    <a:latin typeface="맑은 고딕" pitchFamily="50" charset="-127"/>
                    <a:ea typeface="맑은 고딕" pitchFamily="50" charset="-127"/>
                  </a:rPr>
                  <a:t>가상</a:t>
                </a:r>
                <a:r>
                  <a:rPr kumimoji="0" lang="en-US" altLang="ko-KR" sz="1200">
                    <a:solidFill>
                      <a:schemeClr val="tx2"/>
                    </a:solidFill>
                    <a:latin typeface="맑은 고딕" pitchFamily="50" charset="-127"/>
                    <a:ea typeface="맑은 고딕" pitchFamily="50" charset="-127"/>
                  </a:rPr>
                  <a:t> </a:t>
                </a:r>
                <a:r>
                  <a:rPr kumimoji="0" lang="ko-KR" altLang="en-US" sz="1200">
                    <a:solidFill>
                      <a:schemeClr val="tx2"/>
                    </a:solidFill>
                    <a:latin typeface="맑은 고딕" pitchFamily="50" charset="-127"/>
                    <a:ea typeface="맑은 고딕" pitchFamily="50" charset="-127"/>
                  </a:rPr>
                  <a:t>데스크톱에 관리에 대한 고가용성 기능 및 확장성 기능 제공</a:t>
                </a:r>
                <a:endParaRPr kumimoji="0" lang="en-US" altLang="ko-KR" sz="1200">
                  <a:solidFill>
                    <a:schemeClr val="tx2"/>
                  </a:solidFill>
                  <a:latin typeface="맑은 고딕" pitchFamily="50" charset="-127"/>
                  <a:ea typeface="맑은 고딕" pitchFamily="50" charset="-127"/>
                </a:endParaRPr>
              </a:p>
            </p:txBody>
          </p:sp>
          <p:sp>
            <p:nvSpPr>
              <p:cNvPr id="26657" name="Text Box 67"/>
              <p:cNvSpPr txBox="1">
                <a:spLocks noChangeArrowheads="1"/>
              </p:cNvSpPr>
              <p:nvPr/>
            </p:nvSpPr>
            <p:spPr bwMode="auto">
              <a:xfrm>
                <a:off x="1660" y="2732"/>
                <a:ext cx="2748" cy="110"/>
              </a:xfrm>
              <a:prstGeom prst="rect">
                <a:avLst/>
              </a:prstGeom>
              <a:noFill/>
              <a:ln w="9525">
                <a:noFill/>
                <a:miter lim="800000"/>
                <a:headEnd/>
                <a:tailEnd/>
              </a:ln>
            </p:spPr>
            <p:txBody>
              <a:bodyPr lIns="0" tIns="0" rIns="0" bIns="0" anchor="ctr">
                <a:spAutoFit/>
              </a:bodyPr>
              <a:lstStyle/>
              <a:p>
                <a:pPr latinLnBrk="0">
                  <a:spcBef>
                    <a:spcPct val="50000"/>
                  </a:spcBef>
                </a:pPr>
                <a:r>
                  <a:rPr kumimoji="0" lang="en-US" altLang="ko-KR" sz="1200">
                    <a:solidFill>
                      <a:schemeClr val="tx2"/>
                    </a:solidFill>
                    <a:latin typeface="맑은 고딕" pitchFamily="50" charset="-127"/>
                    <a:ea typeface="맑은 고딕" pitchFamily="50" charset="-127"/>
                  </a:rPr>
                  <a:t>DMZ </a:t>
                </a:r>
                <a:r>
                  <a:rPr kumimoji="0" lang="ko-KR" altLang="en-US" sz="1200">
                    <a:solidFill>
                      <a:schemeClr val="tx2"/>
                    </a:solidFill>
                    <a:latin typeface="맑은 고딕" pitchFamily="50" charset="-127"/>
                    <a:ea typeface="맑은 고딕" pitchFamily="50" charset="-127"/>
                  </a:rPr>
                  <a:t>환경 구성 옵션</a:t>
                </a:r>
                <a:endParaRPr kumimoji="0" lang="en-US" altLang="ko-KR" sz="1200">
                  <a:solidFill>
                    <a:schemeClr val="tx2"/>
                  </a:solidFill>
                  <a:latin typeface="맑은 고딕" pitchFamily="50" charset="-127"/>
                  <a:ea typeface="맑은 고딕" pitchFamily="50" charset="-127"/>
                </a:endParaRPr>
              </a:p>
            </p:txBody>
          </p:sp>
        </p:grpSp>
        <p:pic>
          <p:nvPicPr>
            <p:cNvPr id="26632" name="Picture 68" descr="USBkey"/>
            <p:cNvPicPr>
              <a:picLocks noChangeAspect="1" noChangeArrowheads="1"/>
            </p:cNvPicPr>
            <p:nvPr/>
          </p:nvPicPr>
          <p:blipFill>
            <a:blip r:embed="rId5" cstate="print"/>
            <a:srcRect/>
            <a:stretch>
              <a:fillRect/>
            </a:stretch>
          </p:blipFill>
          <p:spPr bwMode="auto">
            <a:xfrm>
              <a:off x="3767716" y="3196973"/>
              <a:ext cx="401579" cy="424080"/>
            </a:xfrm>
            <a:prstGeom prst="rect">
              <a:avLst/>
            </a:prstGeom>
            <a:noFill/>
            <a:ln w="9525">
              <a:noFill/>
              <a:miter lim="800000"/>
              <a:headEnd/>
              <a:tailEnd/>
            </a:ln>
          </p:spPr>
        </p:pic>
        <p:pic>
          <p:nvPicPr>
            <p:cNvPr id="26633" name="Picture 69" descr="box-H3"/>
            <p:cNvPicPr>
              <a:picLocks noChangeAspect="1" noChangeArrowheads="1"/>
            </p:cNvPicPr>
            <p:nvPr/>
          </p:nvPicPr>
          <p:blipFill>
            <a:blip r:embed="rId4" cstate="print"/>
            <a:srcRect/>
            <a:stretch>
              <a:fillRect/>
            </a:stretch>
          </p:blipFill>
          <p:spPr bwMode="auto">
            <a:xfrm>
              <a:off x="3420190" y="2725932"/>
              <a:ext cx="1182067" cy="439734"/>
            </a:xfrm>
            <a:prstGeom prst="rect">
              <a:avLst/>
            </a:prstGeom>
            <a:noFill/>
            <a:ln w="9525">
              <a:noFill/>
              <a:miter lim="800000"/>
              <a:headEnd/>
              <a:tailEnd/>
            </a:ln>
          </p:spPr>
        </p:pic>
        <p:pic>
          <p:nvPicPr>
            <p:cNvPr id="26634" name="Picture 70" descr="box-H3"/>
            <p:cNvPicPr>
              <a:picLocks noChangeAspect="1" noChangeArrowheads="1"/>
            </p:cNvPicPr>
            <p:nvPr/>
          </p:nvPicPr>
          <p:blipFill>
            <a:blip r:embed="rId4" cstate="print"/>
            <a:srcRect/>
            <a:stretch>
              <a:fillRect/>
            </a:stretch>
          </p:blipFill>
          <p:spPr bwMode="auto">
            <a:xfrm>
              <a:off x="3420190" y="2277659"/>
              <a:ext cx="1182067" cy="439734"/>
            </a:xfrm>
            <a:prstGeom prst="rect">
              <a:avLst/>
            </a:prstGeom>
            <a:noFill/>
            <a:ln w="9525">
              <a:noFill/>
              <a:miter lim="800000"/>
              <a:headEnd/>
              <a:tailEnd/>
            </a:ln>
          </p:spPr>
        </p:pic>
        <p:pic>
          <p:nvPicPr>
            <p:cNvPr id="26635" name="Picture 71" descr="box-H3"/>
            <p:cNvPicPr>
              <a:picLocks noChangeAspect="1" noChangeArrowheads="1"/>
            </p:cNvPicPr>
            <p:nvPr/>
          </p:nvPicPr>
          <p:blipFill>
            <a:blip r:embed="rId4" cstate="print"/>
            <a:srcRect/>
            <a:stretch>
              <a:fillRect/>
            </a:stretch>
          </p:blipFill>
          <p:spPr bwMode="auto">
            <a:xfrm>
              <a:off x="3420190" y="3619631"/>
              <a:ext cx="1182067" cy="439734"/>
            </a:xfrm>
            <a:prstGeom prst="rect">
              <a:avLst/>
            </a:prstGeom>
            <a:noFill/>
            <a:ln w="9525">
              <a:noFill/>
              <a:miter lim="800000"/>
              <a:headEnd/>
              <a:tailEnd/>
            </a:ln>
          </p:spPr>
        </p:pic>
        <p:pic>
          <p:nvPicPr>
            <p:cNvPr id="26636" name="Picture 72" descr="box-H3"/>
            <p:cNvPicPr>
              <a:picLocks noChangeAspect="1" noChangeArrowheads="1"/>
            </p:cNvPicPr>
            <p:nvPr/>
          </p:nvPicPr>
          <p:blipFill>
            <a:blip r:embed="rId4" cstate="print"/>
            <a:srcRect/>
            <a:stretch>
              <a:fillRect/>
            </a:stretch>
          </p:blipFill>
          <p:spPr bwMode="auto">
            <a:xfrm>
              <a:off x="3420190" y="4067903"/>
              <a:ext cx="1182067" cy="439734"/>
            </a:xfrm>
            <a:prstGeom prst="rect">
              <a:avLst/>
            </a:prstGeom>
            <a:noFill/>
            <a:ln w="9525">
              <a:noFill/>
              <a:miter lim="800000"/>
              <a:headEnd/>
              <a:tailEnd/>
            </a:ln>
          </p:spPr>
        </p:pic>
        <p:pic>
          <p:nvPicPr>
            <p:cNvPr id="26637" name="Picture 73" descr="box-H3"/>
            <p:cNvPicPr>
              <a:picLocks noChangeAspect="1" noChangeArrowheads="1"/>
            </p:cNvPicPr>
            <p:nvPr/>
          </p:nvPicPr>
          <p:blipFill>
            <a:blip r:embed="rId4" cstate="print"/>
            <a:srcRect/>
            <a:stretch>
              <a:fillRect/>
            </a:stretch>
          </p:blipFill>
          <p:spPr bwMode="auto">
            <a:xfrm>
              <a:off x="3420190" y="4514752"/>
              <a:ext cx="1182067" cy="439734"/>
            </a:xfrm>
            <a:prstGeom prst="rect">
              <a:avLst/>
            </a:prstGeom>
            <a:noFill/>
            <a:ln w="9525">
              <a:noFill/>
              <a:miter lim="800000"/>
              <a:headEnd/>
              <a:tailEnd/>
            </a:ln>
          </p:spPr>
        </p:pic>
        <p:pic>
          <p:nvPicPr>
            <p:cNvPr id="26638" name="Picture 74" descr="box-H3"/>
            <p:cNvPicPr>
              <a:picLocks noChangeAspect="1" noChangeArrowheads="1"/>
            </p:cNvPicPr>
            <p:nvPr/>
          </p:nvPicPr>
          <p:blipFill>
            <a:blip r:embed="rId4" cstate="print"/>
            <a:srcRect/>
            <a:stretch>
              <a:fillRect/>
            </a:stretch>
          </p:blipFill>
          <p:spPr bwMode="auto">
            <a:xfrm>
              <a:off x="3420190" y="4961602"/>
              <a:ext cx="1182067" cy="439734"/>
            </a:xfrm>
            <a:prstGeom prst="rect">
              <a:avLst/>
            </a:prstGeom>
            <a:noFill/>
            <a:ln w="9525">
              <a:noFill/>
              <a:miter lim="800000"/>
              <a:headEnd/>
              <a:tailEnd/>
            </a:ln>
          </p:spPr>
        </p:pic>
        <p:pic>
          <p:nvPicPr>
            <p:cNvPr id="26639" name="Picture 75" descr="box-H3"/>
            <p:cNvPicPr>
              <a:picLocks noChangeAspect="1" noChangeArrowheads="1"/>
            </p:cNvPicPr>
            <p:nvPr/>
          </p:nvPicPr>
          <p:blipFill>
            <a:blip r:embed="rId4" cstate="print"/>
            <a:srcRect/>
            <a:stretch>
              <a:fillRect/>
            </a:stretch>
          </p:blipFill>
          <p:spPr bwMode="auto">
            <a:xfrm>
              <a:off x="3420190" y="5408451"/>
              <a:ext cx="1182067" cy="439734"/>
            </a:xfrm>
            <a:prstGeom prst="rect">
              <a:avLst/>
            </a:prstGeom>
            <a:noFill/>
            <a:ln w="9525">
              <a:noFill/>
              <a:miter lim="800000"/>
              <a:headEnd/>
              <a:tailEnd/>
            </a:ln>
          </p:spPr>
        </p:pic>
        <p:pic>
          <p:nvPicPr>
            <p:cNvPr id="26640" name="Picture 76" descr="CPU-small"/>
            <p:cNvPicPr>
              <a:picLocks noChangeAspect="1" noChangeArrowheads="1"/>
            </p:cNvPicPr>
            <p:nvPr/>
          </p:nvPicPr>
          <p:blipFill>
            <a:blip r:embed="rId6" cstate="print"/>
            <a:srcRect/>
            <a:stretch>
              <a:fillRect/>
            </a:stretch>
          </p:blipFill>
          <p:spPr bwMode="auto">
            <a:xfrm>
              <a:off x="3801446" y="4961602"/>
              <a:ext cx="387545" cy="395618"/>
            </a:xfrm>
            <a:prstGeom prst="rect">
              <a:avLst/>
            </a:prstGeom>
            <a:noFill/>
            <a:ln w="9525">
              <a:noFill/>
              <a:miter lim="800000"/>
              <a:headEnd/>
              <a:tailEnd/>
            </a:ln>
          </p:spPr>
        </p:pic>
        <p:pic>
          <p:nvPicPr>
            <p:cNvPr id="26641" name="Picture 77" descr="Computer-small"/>
            <p:cNvPicPr>
              <a:picLocks noChangeAspect="1" noChangeArrowheads="1"/>
            </p:cNvPicPr>
            <p:nvPr/>
          </p:nvPicPr>
          <p:blipFill>
            <a:blip r:embed="rId7" cstate="print"/>
            <a:srcRect/>
            <a:stretch>
              <a:fillRect/>
            </a:stretch>
          </p:blipFill>
          <p:spPr bwMode="auto">
            <a:xfrm>
              <a:off x="3797358" y="4069326"/>
              <a:ext cx="164086" cy="392772"/>
            </a:xfrm>
            <a:prstGeom prst="rect">
              <a:avLst/>
            </a:prstGeom>
            <a:noFill/>
            <a:ln w="9525">
              <a:noFill/>
              <a:miter lim="800000"/>
              <a:headEnd/>
              <a:tailEnd/>
            </a:ln>
          </p:spPr>
        </p:pic>
        <p:pic>
          <p:nvPicPr>
            <p:cNvPr id="26642" name="Picture 78" descr="Computer-small"/>
            <p:cNvPicPr>
              <a:picLocks noChangeAspect="1" noChangeArrowheads="1"/>
            </p:cNvPicPr>
            <p:nvPr/>
          </p:nvPicPr>
          <p:blipFill>
            <a:blip r:embed="rId7" cstate="print"/>
            <a:srcRect/>
            <a:stretch>
              <a:fillRect/>
            </a:stretch>
          </p:blipFill>
          <p:spPr bwMode="auto">
            <a:xfrm>
              <a:off x="3984408" y="4069326"/>
              <a:ext cx="164086" cy="392772"/>
            </a:xfrm>
            <a:prstGeom prst="rect">
              <a:avLst/>
            </a:prstGeom>
            <a:noFill/>
            <a:ln w="9525">
              <a:noFill/>
              <a:miter lim="800000"/>
              <a:headEnd/>
              <a:tailEnd/>
            </a:ln>
          </p:spPr>
        </p:pic>
        <p:pic>
          <p:nvPicPr>
            <p:cNvPr id="26643" name="Picture 81" descr="softwarebox"/>
            <p:cNvPicPr>
              <a:picLocks noChangeAspect="1" noChangeArrowheads="1"/>
            </p:cNvPicPr>
            <p:nvPr/>
          </p:nvPicPr>
          <p:blipFill>
            <a:blip r:embed="rId8" cstate="print"/>
            <a:srcRect/>
            <a:stretch>
              <a:fillRect/>
            </a:stretch>
          </p:blipFill>
          <p:spPr bwMode="auto">
            <a:xfrm>
              <a:off x="3779981" y="5398490"/>
              <a:ext cx="333570" cy="439734"/>
            </a:xfrm>
            <a:prstGeom prst="rect">
              <a:avLst/>
            </a:prstGeom>
            <a:noFill/>
            <a:ln w="9525">
              <a:noFill/>
              <a:miter lim="800000"/>
              <a:headEnd/>
              <a:tailEnd/>
            </a:ln>
          </p:spPr>
        </p:pic>
        <p:pic>
          <p:nvPicPr>
            <p:cNvPr id="26644" name="Picture 82" descr="threeicons3"/>
            <p:cNvPicPr>
              <a:picLocks noChangeAspect="1" noChangeArrowheads="1"/>
            </p:cNvPicPr>
            <p:nvPr/>
          </p:nvPicPr>
          <p:blipFill>
            <a:blip r:embed="rId9" cstate="print"/>
            <a:srcRect/>
            <a:stretch>
              <a:fillRect/>
            </a:stretch>
          </p:blipFill>
          <p:spPr bwMode="auto">
            <a:xfrm>
              <a:off x="3604174" y="2361622"/>
              <a:ext cx="208347" cy="274655"/>
            </a:xfrm>
            <a:prstGeom prst="rect">
              <a:avLst/>
            </a:prstGeom>
            <a:noFill/>
            <a:ln w="9525">
              <a:noFill/>
              <a:miter lim="800000"/>
              <a:headEnd/>
              <a:tailEnd/>
            </a:ln>
          </p:spPr>
        </p:pic>
        <p:pic>
          <p:nvPicPr>
            <p:cNvPr id="26645" name="Picture 83" descr="threeicons1"/>
            <p:cNvPicPr>
              <a:picLocks noChangeAspect="1" noChangeArrowheads="1"/>
            </p:cNvPicPr>
            <p:nvPr/>
          </p:nvPicPr>
          <p:blipFill>
            <a:blip r:embed="rId10" cstate="print"/>
            <a:srcRect/>
            <a:stretch>
              <a:fillRect/>
            </a:stretch>
          </p:blipFill>
          <p:spPr bwMode="auto">
            <a:xfrm>
              <a:off x="4139772" y="2361622"/>
              <a:ext cx="208347" cy="274655"/>
            </a:xfrm>
            <a:prstGeom prst="rect">
              <a:avLst/>
            </a:prstGeom>
            <a:noFill/>
            <a:ln w="9525">
              <a:noFill/>
              <a:miter lim="800000"/>
              <a:headEnd/>
              <a:tailEnd/>
            </a:ln>
          </p:spPr>
        </p:pic>
        <p:pic>
          <p:nvPicPr>
            <p:cNvPr id="26646" name="Picture 84" descr="threeicons2"/>
            <p:cNvPicPr>
              <a:picLocks noChangeAspect="1" noChangeArrowheads="1"/>
            </p:cNvPicPr>
            <p:nvPr/>
          </p:nvPicPr>
          <p:blipFill>
            <a:blip r:embed="rId11" cstate="print"/>
            <a:srcRect/>
            <a:stretch>
              <a:fillRect/>
            </a:stretch>
          </p:blipFill>
          <p:spPr bwMode="auto">
            <a:xfrm>
              <a:off x="3868907" y="2361622"/>
              <a:ext cx="208346" cy="274655"/>
            </a:xfrm>
            <a:prstGeom prst="rect">
              <a:avLst/>
            </a:prstGeom>
            <a:noFill/>
            <a:ln w="9525">
              <a:noFill/>
              <a:miter lim="800000"/>
              <a:headEnd/>
              <a:tailEnd/>
            </a:ln>
          </p:spPr>
        </p:pic>
        <p:pic>
          <p:nvPicPr>
            <p:cNvPr id="26647" name="Picture 87" descr="book"/>
            <p:cNvPicPr>
              <a:picLocks noChangeAspect="1" noChangeArrowheads="1"/>
            </p:cNvPicPr>
            <p:nvPr/>
          </p:nvPicPr>
          <p:blipFill>
            <a:blip r:embed="rId12" cstate="print"/>
            <a:srcRect/>
            <a:stretch>
              <a:fillRect/>
            </a:stretch>
          </p:blipFill>
          <p:spPr bwMode="auto">
            <a:xfrm>
              <a:off x="3751361" y="3673708"/>
              <a:ext cx="423169" cy="333002"/>
            </a:xfrm>
            <a:prstGeom prst="rect">
              <a:avLst/>
            </a:prstGeom>
            <a:noFill/>
            <a:ln w="9525">
              <a:noFill/>
              <a:miter lim="800000"/>
              <a:headEnd/>
              <a:tailEnd/>
            </a:ln>
          </p:spPr>
        </p:pic>
        <p:pic>
          <p:nvPicPr>
            <p:cNvPr id="26648" name="Picture 88" descr="firewall"/>
            <p:cNvPicPr>
              <a:picLocks noChangeAspect="1" noChangeArrowheads="1"/>
            </p:cNvPicPr>
            <p:nvPr/>
          </p:nvPicPr>
          <p:blipFill>
            <a:blip r:embed="rId13" cstate="print"/>
            <a:srcRect/>
            <a:stretch>
              <a:fillRect/>
            </a:stretch>
          </p:blipFill>
          <p:spPr bwMode="auto">
            <a:xfrm>
              <a:off x="3813712" y="4503368"/>
              <a:ext cx="293628" cy="412695"/>
            </a:xfrm>
            <a:prstGeom prst="rect">
              <a:avLst/>
            </a:prstGeom>
            <a:noFill/>
            <a:ln w="9525">
              <a:noFill/>
              <a:miter lim="800000"/>
              <a:headEnd/>
              <a:tailEnd/>
            </a:ln>
          </p:spPr>
        </p:pic>
        <p:pic>
          <p:nvPicPr>
            <p:cNvPr id="26649" name="Picture 89" descr="lock"/>
            <p:cNvPicPr>
              <a:picLocks noChangeAspect="1" noChangeArrowheads="1"/>
            </p:cNvPicPr>
            <p:nvPr/>
          </p:nvPicPr>
          <p:blipFill>
            <a:blip r:embed="rId14" cstate="print"/>
            <a:srcRect/>
            <a:stretch>
              <a:fillRect/>
            </a:stretch>
          </p:blipFill>
          <p:spPr bwMode="auto">
            <a:xfrm>
              <a:off x="3856642" y="2708855"/>
              <a:ext cx="256924" cy="426926"/>
            </a:xfrm>
            <a:prstGeom prst="rect">
              <a:avLst/>
            </a:prstGeom>
            <a:noFill/>
            <a:ln w="9525">
              <a:noFill/>
              <a:miter lim="800000"/>
              <a:headEnd/>
              <a:tailEnd/>
            </a:ln>
          </p:spPr>
        </p:pic>
      </p:grpSp>
      <p:sp>
        <p:nvSpPr>
          <p:cNvPr id="26628"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BE0105CD-9ADE-4E17-8F8E-4CD9EFEBA9D7}" type="slidenum">
              <a:rPr kumimoji="0" lang="ko-KR" altLang="en-US" sz="1000" b="0">
                <a:ea typeface="굴림" pitchFamily="50" charset="-127"/>
                <a:cs typeface="Arial" pitchFamily="34" charset="0"/>
              </a:rPr>
              <a:pPr latinLnBrk="0"/>
              <a:t>18</a:t>
            </a:fld>
            <a:endParaRPr kumimoji="0" lang="en-US" altLang="ko-KR" sz="1000" b="0">
              <a:ea typeface="굴림" pitchFamily="50" charset="-127"/>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75" descr="BigBox-for-product-chart"/>
          <p:cNvPicPr>
            <a:picLocks noChangeAspect="1" noChangeArrowheads="1"/>
          </p:cNvPicPr>
          <p:nvPr/>
        </p:nvPicPr>
        <p:blipFill>
          <a:blip r:embed="rId3" cstate="print"/>
          <a:srcRect/>
          <a:stretch>
            <a:fillRect/>
          </a:stretch>
        </p:blipFill>
        <p:spPr bwMode="auto">
          <a:xfrm>
            <a:off x="3354388" y="1233488"/>
            <a:ext cx="5456237" cy="4657725"/>
          </a:xfrm>
          <a:prstGeom prst="rect">
            <a:avLst/>
          </a:prstGeom>
          <a:noFill/>
          <a:ln w="9525">
            <a:noFill/>
            <a:miter lim="800000"/>
            <a:headEnd/>
            <a:tailEnd/>
          </a:ln>
        </p:spPr>
      </p:pic>
      <p:grpSp>
        <p:nvGrpSpPr>
          <p:cNvPr id="27651" name="Group 57"/>
          <p:cNvGrpSpPr>
            <a:grpSpLocks/>
          </p:cNvGrpSpPr>
          <p:nvPr/>
        </p:nvGrpSpPr>
        <p:grpSpPr bwMode="auto">
          <a:xfrm>
            <a:off x="5859463" y="1601788"/>
            <a:ext cx="1908175" cy="481012"/>
            <a:chOff x="4074" y="822"/>
            <a:chExt cx="1202" cy="303"/>
          </a:xfrm>
        </p:grpSpPr>
        <p:pic>
          <p:nvPicPr>
            <p:cNvPr id="27692" name="Picture 49" descr="CPU-small"/>
            <p:cNvPicPr>
              <a:picLocks noChangeAspect="1" noChangeArrowheads="1"/>
            </p:cNvPicPr>
            <p:nvPr/>
          </p:nvPicPr>
          <p:blipFill>
            <a:blip r:embed="rId4" cstate="print">
              <a:lum contrast="12000"/>
            </a:blip>
            <a:srcRect/>
            <a:stretch>
              <a:fillRect/>
            </a:stretch>
          </p:blipFill>
          <p:spPr bwMode="auto">
            <a:xfrm>
              <a:off x="4074" y="823"/>
              <a:ext cx="390" cy="302"/>
            </a:xfrm>
            <a:prstGeom prst="rect">
              <a:avLst/>
            </a:prstGeom>
            <a:noFill/>
            <a:ln w="9525">
              <a:noFill/>
              <a:miter lim="800000"/>
              <a:headEnd/>
              <a:tailEnd/>
            </a:ln>
          </p:spPr>
        </p:pic>
        <p:sp>
          <p:nvSpPr>
            <p:cNvPr id="193586" name="Freeform 50"/>
            <p:cNvSpPr>
              <a:spLocks/>
            </p:cNvSpPr>
            <p:nvPr/>
          </p:nvSpPr>
          <p:spPr bwMode="auto">
            <a:xfrm>
              <a:off x="4228" y="905"/>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accent2">
                    <a:gamma/>
                    <a:shade val="46275"/>
                    <a:invGamma/>
                  </a:schemeClr>
                </a:gs>
                <a:gs pos="100000">
                  <a:schemeClr val="accent2"/>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pic>
          <p:nvPicPr>
            <p:cNvPr id="27694" name="Picture 52" descr="CPU-small"/>
            <p:cNvPicPr>
              <a:picLocks noChangeAspect="1" noChangeArrowheads="1"/>
            </p:cNvPicPr>
            <p:nvPr/>
          </p:nvPicPr>
          <p:blipFill>
            <a:blip r:embed="rId4" cstate="print">
              <a:lum contrast="12000"/>
            </a:blip>
            <a:srcRect/>
            <a:stretch>
              <a:fillRect/>
            </a:stretch>
          </p:blipFill>
          <p:spPr bwMode="auto">
            <a:xfrm>
              <a:off x="4480" y="822"/>
              <a:ext cx="390" cy="302"/>
            </a:xfrm>
            <a:prstGeom prst="rect">
              <a:avLst/>
            </a:prstGeom>
            <a:noFill/>
            <a:ln w="9525">
              <a:noFill/>
              <a:miter lim="800000"/>
              <a:headEnd/>
              <a:tailEnd/>
            </a:ln>
          </p:spPr>
        </p:pic>
        <p:sp>
          <p:nvSpPr>
            <p:cNvPr id="27695" name="Freeform 53"/>
            <p:cNvSpPr>
              <a:spLocks/>
            </p:cNvSpPr>
            <p:nvPr/>
          </p:nvSpPr>
          <p:spPr bwMode="auto">
            <a:xfrm>
              <a:off x="4634" y="903"/>
              <a:ext cx="196" cy="133"/>
            </a:xfrm>
            <a:custGeom>
              <a:avLst/>
              <a:gdLst>
                <a:gd name="T0" fmla="*/ 0 w 324"/>
                <a:gd name="T1" fmla="*/ 77 h 227"/>
                <a:gd name="T2" fmla="*/ 10 w 324"/>
                <a:gd name="T3" fmla="*/ 3 h 227"/>
                <a:gd name="T4" fmla="*/ 119 w 324"/>
                <a:gd name="T5" fmla="*/ 0 h 227"/>
                <a:gd name="T6" fmla="*/ 109 w 324"/>
                <a:gd name="T7" fmla="*/ 78 h 227"/>
                <a:gd name="T8" fmla="*/ 0 w 324"/>
                <a:gd name="T9" fmla="*/ 77 h 227"/>
                <a:gd name="T10" fmla="*/ 0 60000 65536"/>
                <a:gd name="T11" fmla="*/ 0 60000 65536"/>
                <a:gd name="T12" fmla="*/ 0 60000 65536"/>
                <a:gd name="T13" fmla="*/ 0 60000 65536"/>
                <a:gd name="T14" fmla="*/ 0 60000 65536"/>
                <a:gd name="T15" fmla="*/ 0 w 324"/>
                <a:gd name="T16" fmla="*/ 0 h 227"/>
                <a:gd name="T17" fmla="*/ 324 w 324"/>
                <a:gd name="T18" fmla="*/ 227 h 227"/>
              </a:gdLst>
              <a:ahLst/>
              <a:cxnLst>
                <a:cxn ang="T10">
                  <a:pos x="T0" y="T1"/>
                </a:cxn>
                <a:cxn ang="T11">
                  <a:pos x="T2" y="T3"/>
                </a:cxn>
                <a:cxn ang="T12">
                  <a:pos x="T4" y="T5"/>
                </a:cxn>
                <a:cxn ang="T13">
                  <a:pos x="T6" y="T7"/>
                </a:cxn>
                <a:cxn ang="T14">
                  <a:pos x="T8" y="T9"/>
                </a:cxn>
              </a:cxnLst>
              <a:rect l="T15" t="T16" r="T17" b="T18"/>
              <a:pathLst>
                <a:path w="324" h="227">
                  <a:moveTo>
                    <a:pt x="0" y="223"/>
                  </a:moveTo>
                  <a:lnTo>
                    <a:pt x="27" y="8"/>
                  </a:lnTo>
                  <a:lnTo>
                    <a:pt x="324" y="0"/>
                  </a:lnTo>
                  <a:lnTo>
                    <a:pt x="300" y="227"/>
                  </a:lnTo>
                  <a:lnTo>
                    <a:pt x="0" y="223"/>
                  </a:lnTo>
                  <a:close/>
                </a:path>
              </a:pathLst>
            </a:custGeom>
            <a:gradFill rotWithShape="1">
              <a:gsLst>
                <a:gs pos="0">
                  <a:srgbClr val="27173A"/>
                </a:gs>
                <a:gs pos="100000">
                  <a:srgbClr val="AC63FD"/>
                </a:gs>
              </a:gsLst>
              <a:lin ang="2700000" scaled="1"/>
            </a:gradFill>
            <a:ln w="9525">
              <a:noFill/>
              <a:round/>
              <a:headEnd/>
              <a:tailEnd/>
            </a:ln>
          </p:spPr>
          <p:txBody>
            <a:bodyPr anchor="ctr"/>
            <a:lstStyle/>
            <a:p>
              <a:endParaRPr lang="en-US"/>
            </a:p>
          </p:txBody>
        </p:sp>
        <p:pic>
          <p:nvPicPr>
            <p:cNvPr id="27696" name="Picture 55" descr="CPU-small"/>
            <p:cNvPicPr>
              <a:picLocks noChangeAspect="1" noChangeArrowheads="1"/>
            </p:cNvPicPr>
            <p:nvPr/>
          </p:nvPicPr>
          <p:blipFill>
            <a:blip r:embed="rId4" cstate="print">
              <a:lum contrast="12000"/>
            </a:blip>
            <a:srcRect/>
            <a:stretch>
              <a:fillRect/>
            </a:stretch>
          </p:blipFill>
          <p:spPr bwMode="auto">
            <a:xfrm>
              <a:off x="4886" y="822"/>
              <a:ext cx="390" cy="302"/>
            </a:xfrm>
            <a:prstGeom prst="rect">
              <a:avLst/>
            </a:prstGeom>
            <a:noFill/>
            <a:ln w="9525">
              <a:noFill/>
              <a:miter lim="800000"/>
              <a:headEnd/>
              <a:tailEnd/>
            </a:ln>
          </p:spPr>
        </p:pic>
        <p:sp>
          <p:nvSpPr>
            <p:cNvPr id="27697" name="Freeform 56"/>
            <p:cNvSpPr>
              <a:spLocks/>
            </p:cNvSpPr>
            <p:nvPr/>
          </p:nvSpPr>
          <p:spPr bwMode="auto">
            <a:xfrm>
              <a:off x="5040" y="904"/>
              <a:ext cx="196" cy="132"/>
            </a:xfrm>
            <a:custGeom>
              <a:avLst/>
              <a:gdLst>
                <a:gd name="T0" fmla="*/ 0 w 324"/>
                <a:gd name="T1" fmla="*/ 76 h 227"/>
                <a:gd name="T2" fmla="*/ 10 w 324"/>
                <a:gd name="T3" fmla="*/ 3 h 227"/>
                <a:gd name="T4" fmla="*/ 119 w 324"/>
                <a:gd name="T5" fmla="*/ 0 h 227"/>
                <a:gd name="T6" fmla="*/ 109 w 324"/>
                <a:gd name="T7" fmla="*/ 77 h 227"/>
                <a:gd name="T8" fmla="*/ 0 w 324"/>
                <a:gd name="T9" fmla="*/ 76 h 227"/>
                <a:gd name="T10" fmla="*/ 0 60000 65536"/>
                <a:gd name="T11" fmla="*/ 0 60000 65536"/>
                <a:gd name="T12" fmla="*/ 0 60000 65536"/>
                <a:gd name="T13" fmla="*/ 0 60000 65536"/>
                <a:gd name="T14" fmla="*/ 0 60000 65536"/>
                <a:gd name="T15" fmla="*/ 0 w 324"/>
                <a:gd name="T16" fmla="*/ 0 h 227"/>
                <a:gd name="T17" fmla="*/ 324 w 324"/>
                <a:gd name="T18" fmla="*/ 227 h 227"/>
              </a:gdLst>
              <a:ahLst/>
              <a:cxnLst>
                <a:cxn ang="T10">
                  <a:pos x="T0" y="T1"/>
                </a:cxn>
                <a:cxn ang="T11">
                  <a:pos x="T2" y="T3"/>
                </a:cxn>
                <a:cxn ang="T12">
                  <a:pos x="T4" y="T5"/>
                </a:cxn>
                <a:cxn ang="T13">
                  <a:pos x="T6" y="T7"/>
                </a:cxn>
                <a:cxn ang="T14">
                  <a:pos x="T8" y="T9"/>
                </a:cxn>
              </a:cxnLst>
              <a:rect l="T15" t="T16" r="T17" b="T18"/>
              <a:pathLst>
                <a:path w="324" h="227">
                  <a:moveTo>
                    <a:pt x="0" y="223"/>
                  </a:moveTo>
                  <a:lnTo>
                    <a:pt x="27" y="8"/>
                  </a:lnTo>
                  <a:lnTo>
                    <a:pt x="324" y="0"/>
                  </a:lnTo>
                  <a:lnTo>
                    <a:pt x="300" y="227"/>
                  </a:lnTo>
                  <a:lnTo>
                    <a:pt x="0" y="223"/>
                  </a:lnTo>
                  <a:close/>
                </a:path>
              </a:pathLst>
            </a:custGeom>
            <a:gradFill rotWithShape="1">
              <a:gsLst>
                <a:gs pos="0">
                  <a:srgbClr val="767227"/>
                </a:gs>
                <a:gs pos="100000">
                  <a:srgbClr val="F3EB51"/>
                </a:gs>
              </a:gsLst>
              <a:lin ang="2700000" scaled="1"/>
            </a:gradFill>
            <a:ln w="9525">
              <a:noFill/>
              <a:round/>
              <a:headEnd/>
              <a:tailEnd/>
            </a:ln>
          </p:spPr>
          <p:txBody>
            <a:bodyPr anchor="ctr"/>
            <a:lstStyle/>
            <a:p>
              <a:endParaRPr lang="en-US"/>
            </a:p>
          </p:txBody>
        </p:sp>
      </p:grpSp>
      <p:sp>
        <p:nvSpPr>
          <p:cNvPr id="193605" name="Rectangle 69"/>
          <p:cNvSpPr>
            <a:spLocks noChangeArrowheads="1"/>
          </p:cNvSpPr>
          <p:nvPr/>
        </p:nvSpPr>
        <p:spPr bwMode="auto">
          <a:xfrm>
            <a:off x="5888038" y="3976688"/>
            <a:ext cx="1573212" cy="906462"/>
          </a:xfrm>
          <a:prstGeom prst="rect">
            <a:avLst/>
          </a:prstGeom>
          <a:gradFill rotWithShape="1">
            <a:gsLst>
              <a:gs pos="0">
                <a:schemeClr val="hlink"/>
              </a:gs>
              <a:gs pos="100000">
                <a:schemeClr val="hlink">
                  <a:gamma/>
                  <a:tint val="14118"/>
                  <a:invGamma/>
                  <a:alpha val="0"/>
                </a:schemeClr>
              </a:gs>
            </a:gsLst>
            <a:path path="shape">
              <a:fillToRect l="50000" t="50000" r="50000" b="50000"/>
            </a:path>
          </a:gradFill>
          <a:ln w="9525">
            <a:noFill/>
            <a:miter lim="800000"/>
            <a:headEnd/>
            <a:tailEnd/>
          </a:ln>
          <a:effectLst/>
        </p:spPr>
        <p:txBody>
          <a:bodyPr wrap="none" anchor="ctr"/>
          <a:lstStyle/>
          <a:p>
            <a:pPr latinLnBrk="0">
              <a:defRPr/>
            </a:pPr>
            <a:endParaRPr kumimoji="0" lang="ko-KR" altLang="en-US" b="0">
              <a:latin typeface="Times New Roman" pitchFamily="18" charset="0"/>
              <a:ea typeface="굴림" pitchFamily="50" charset="-127"/>
              <a:cs typeface="Arial" charset="0"/>
            </a:endParaRPr>
          </a:p>
        </p:txBody>
      </p:sp>
      <p:sp>
        <p:nvSpPr>
          <p:cNvPr id="27653" name="Freeform 59"/>
          <p:cNvSpPr>
            <a:spLocks/>
          </p:cNvSpPr>
          <p:nvPr/>
        </p:nvSpPr>
        <p:spPr bwMode="auto">
          <a:xfrm>
            <a:off x="5816600" y="1820863"/>
            <a:ext cx="1925638" cy="641350"/>
          </a:xfrm>
          <a:custGeom>
            <a:avLst/>
            <a:gdLst>
              <a:gd name="T0" fmla="*/ 0 w 1243"/>
              <a:gd name="T1" fmla="*/ 1379898425 h 293"/>
              <a:gd name="T2" fmla="*/ 314396395 w 1243"/>
              <a:gd name="T3" fmla="*/ 0 h 293"/>
              <a:gd name="T4" fmla="*/ 2147483647 w 1243"/>
              <a:gd name="T5" fmla="*/ 0 h 293"/>
              <a:gd name="T6" fmla="*/ 2147483647 w 1243"/>
              <a:gd name="T7" fmla="*/ 1403856012 h 293"/>
              <a:gd name="T8" fmla="*/ 0 w 1243"/>
              <a:gd name="T9" fmla="*/ 1379898425 h 293"/>
              <a:gd name="T10" fmla="*/ 0 60000 65536"/>
              <a:gd name="T11" fmla="*/ 0 60000 65536"/>
              <a:gd name="T12" fmla="*/ 0 60000 65536"/>
              <a:gd name="T13" fmla="*/ 0 60000 65536"/>
              <a:gd name="T14" fmla="*/ 0 60000 65536"/>
              <a:gd name="T15" fmla="*/ 0 w 1243"/>
              <a:gd name="T16" fmla="*/ 0 h 293"/>
              <a:gd name="T17" fmla="*/ 1243 w 1243"/>
              <a:gd name="T18" fmla="*/ 293 h 293"/>
            </a:gdLst>
            <a:ahLst/>
            <a:cxnLst>
              <a:cxn ang="T10">
                <a:pos x="T0" y="T1"/>
              </a:cxn>
              <a:cxn ang="T11">
                <a:pos x="T2" y="T3"/>
              </a:cxn>
              <a:cxn ang="T12">
                <a:pos x="T4" y="T5"/>
              </a:cxn>
              <a:cxn ang="T13">
                <a:pos x="T6" y="T7"/>
              </a:cxn>
              <a:cxn ang="T14">
                <a:pos x="T8" y="T9"/>
              </a:cxn>
            </a:cxnLst>
            <a:rect l="T15" t="T16" r="T17" b="T18"/>
            <a:pathLst>
              <a:path w="1243" h="293">
                <a:moveTo>
                  <a:pt x="0" y="288"/>
                </a:moveTo>
                <a:lnTo>
                  <a:pt x="131" y="0"/>
                </a:lnTo>
                <a:lnTo>
                  <a:pt x="1243" y="0"/>
                </a:lnTo>
                <a:lnTo>
                  <a:pt x="1162" y="293"/>
                </a:lnTo>
                <a:lnTo>
                  <a:pt x="0" y="288"/>
                </a:lnTo>
                <a:close/>
              </a:path>
            </a:pathLst>
          </a:custGeom>
          <a:gradFill rotWithShape="1">
            <a:gsLst>
              <a:gs pos="0">
                <a:schemeClr val="accent1">
                  <a:alpha val="0"/>
                </a:schemeClr>
              </a:gs>
              <a:gs pos="100000">
                <a:schemeClr val="accent1">
                  <a:alpha val="75998"/>
                </a:schemeClr>
              </a:gs>
            </a:gsLst>
            <a:lin ang="5400000" scaled="1"/>
          </a:gradFill>
          <a:ln w="9525">
            <a:noFill/>
            <a:round/>
            <a:headEnd/>
            <a:tailEnd/>
          </a:ln>
        </p:spPr>
        <p:txBody>
          <a:bodyPr wrap="none" anchor="ctr"/>
          <a:lstStyle/>
          <a:p>
            <a:endParaRPr lang="en-US"/>
          </a:p>
        </p:txBody>
      </p:sp>
      <p:sp>
        <p:nvSpPr>
          <p:cNvPr id="27654" name="Line 6"/>
          <p:cNvSpPr>
            <a:spLocks noChangeShapeType="1"/>
          </p:cNvSpPr>
          <p:nvPr/>
        </p:nvSpPr>
        <p:spPr bwMode="auto">
          <a:xfrm flipV="1">
            <a:off x="6654800" y="3538538"/>
            <a:ext cx="0" cy="1670050"/>
          </a:xfrm>
          <a:prstGeom prst="line">
            <a:avLst/>
          </a:prstGeom>
          <a:noFill/>
          <a:ln w="28575">
            <a:solidFill>
              <a:srgbClr val="A34BFF"/>
            </a:solidFill>
            <a:round/>
            <a:headEnd/>
            <a:tailEnd/>
          </a:ln>
        </p:spPr>
        <p:txBody>
          <a:bodyPr anchor="ctr"/>
          <a:lstStyle/>
          <a:p>
            <a:endParaRPr lang="en-US"/>
          </a:p>
        </p:txBody>
      </p:sp>
      <p:sp>
        <p:nvSpPr>
          <p:cNvPr id="193546" name="AutoShape 10"/>
          <p:cNvSpPr>
            <a:spLocks noChangeArrowheads="1"/>
          </p:cNvSpPr>
          <p:nvPr/>
        </p:nvSpPr>
        <p:spPr bwMode="auto">
          <a:xfrm flipV="1">
            <a:off x="5773738" y="2446338"/>
            <a:ext cx="1860550" cy="214312"/>
          </a:xfrm>
          <a:prstGeom prst="triangle">
            <a:avLst>
              <a:gd name="adj" fmla="val 49486"/>
            </a:avLst>
          </a:prstGeom>
          <a:gradFill rotWithShape="1">
            <a:gsLst>
              <a:gs pos="0">
                <a:schemeClr val="accent1">
                  <a:gamma/>
                  <a:tint val="42745"/>
                  <a:invGamma/>
                </a:schemeClr>
              </a:gs>
              <a:gs pos="100000">
                <a:schemeClr val="accent1">
                  <a:alpha val="75999"/>
                </a:schemeClr>
              </a:gs>
            </a:gsLst>
            <a:lin ang="5400000" scaled="1"/>
          </a:gradFill>
          <a:ln w="9525">
            <a:noFill/>
            <a:miter lim="800000"/>
            <a:headEnd/>
            <a:tailEnd/>
          </a:ln>
          <a:effectLst/>
        </p:spPr>
        <p:txBody>
          <a:bodyPr wrap="none" anchor="ctr"/>
          <a:lstStyle/>
          <a:p>
            <a:pPr latinLnBrk="0">
              <a:defRPr/>
            </a:pPr>
            <a:endParaRPr kumimoji="0" lang="ko-KR" altLang="en-US" b="0">
              <a:latin typeface="Times New Roman" pitchFamily="18" charset="0"/>
              <a:ea typeface="굴림" pitchFamily="50" charset="-127"/>
              <a:cs typeface="Arial" charset="0"/>
            </a:endParaRPr>
          </a:p>
        </p:txBody>
      </p:sp>
      <p:grpSp>
        <p:nvGrpSpPr>
          <p:cNvPr id="27656" name="Group 60"/>
          <p:cNvGrpSpPr>
            <a:grpSpLocks/>
          </p:cNvGrpSpPr>
          <p:nvPr/>
        </p:nvGrpSpPr>
        <p:grpSpPr bwMode="auto">
          <a:xfrm>
            <a:off x="5764213" y="2051050"/>
            <a:ext cx="1908175" cy="481013"/>
            <a:chOff x="4009" y="1272"/>
            <a:chExt cx="1202" cy="303"/>
          </a:xfrm>
        </p:grpSpPr>
        <p:grpSp>
          <p:nvGrpSpPr>
            <p:cNvPr id="27683" name="Group 14"/>
            <p:cNvGrpSpPr>
              <a:grpSpLocks/>
            </p:cNvGrpSpPr>
            <p:nvPr/>
          </p:nvGrpSpPr>
          <p:grpSpPr bwMode="auto">
            <a:xfrm>
              <a:off x="4009" y="1273"/>
              <a:ext cx="390" cy="302"/>
              <a:chOff x="3219" y="985"/>
              <a:chExt cx="390" cy="302"/>
            </a:xfrm>
          </p:grpSpPr>
          <p:pic>
            <p:nvPicPr>
              <p:cNvPr id="27690" name="Picture 15" descr="CPU-small"/>
              <p:cNvPicPr>
                <a:picLocks noChangeAspect="1" noChangeArrowheads="1"/>
              </p:cNvPicPr>
              <p:nvPr/>
            </p:nvPicPr>
            <p:blipFill>
              <a:blip r:embed="rId4" cstate="print"/>
              <a:srcRect/>
              <a:stretch>
                <a:fillRect/>
              </a:stretch>
            </p:blipFill>
            <p:spPr bwMode="auto">
              <a:xfrm>
                <a:off x="3219" y="985"/>
                <a:ext cx="390" cy="302"/>
              </a:xfrm>
              <a:prstGeom prst="rect">
                <a:avLst/>
              </a:prstGeom>
              <a:noFill/>
              <a:ln w="9525">
                <a:noFill/>
                <a:miter lim="800000"/>
                <a:headEnd/>
                <a:tailEnd/>
              </a:ln>
            </p:spPr>
          </p:pic>
          <p:sp>
            <p:nvSpPr>
              <p:cNvPr id="193552" name="Freeform 16"/>
              <p:cNvSpPr>
                <a:spLocks/>
              </p:cNvSpPr>
              <p:nvPr/>
            </p:nvSpPr>
            <p:spPr bwMode="auto">
              <a:xfrm>
                <a:off x="3373" y="1067"/>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hlink">
                      <a:gamma/>
                      <a:shade val="46275"/>
                      <a:invGamma/>
                    </a:schemeClr>
                  </a:gs>
                  <a:gs pos="100000">
                    <a:schemeClr val="hlink"/>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nvGrpSpPr>
            <p:cNvPr id="27684" name="Group 17"/>
            <p:cNvGrpSpPr>
              <a:grpSpLocks/>
            </p:cNvGrpSpPr>
            <p:nvPr/>
          </p:nvGrpSpPr>
          <p:grpSpPr bwMode="auto">
            <a:xfrm>
              <a:off x="4415" y="1272"/>
              <a:ext cx="390" cy="302"/>
              <a:chOff x="3625" y="984"/>
              <a:chExt cx="390" cy="302"/>
            </a:xfrm>
          </p:grpSpPr>
          <p:pic>
            <p:nvPicPr>
              <p:cNvPr id="27688" name="Picture 18" descr="CPU-small"/>
              <p:cNvPicPr>
                <a:picLocks noChangeAspect="1" noChangeArrowheads="1"/>
              </p:cNvPicPr>
              <p:nvPr/>
            </p:nvPicPr>
            <p:blipFill>
              <a:blip r:embed="rId4" cstate="print"/>
              <a:srcRect/>
              <a:stretch>
                <a:fillRect/>
              </a:stretch>
            </p:blipFill>
            <p:spPr bwMode="auto">
              <a:xfrm>
                <a:off x="3625" y="984"/>
                <a:ext cx="390" cy="302"/>
              </a:xfrm>
              <a:prstGeom prst="rect">
                <a:avLst/>
              </a:prstGeom>
              <a:noFill/>
              <a:ln w="9525">
                <a:noFill/>
                <a:miter lim="800000"/>
                <a:headEnd/>
                <a:tailEnd/>
              </a:ln>
            </p:spPr>
          </p:pic>
          <p:sp>
            <p:nvSpPr>
              <p:cNvPr id="27689" name="Freeform 19"/>
              <p:cNvSpPr>
                <a:spLocks/>
              </p:cNvSpPr>
              <p:nvPr/>
            </p:nvSpPr>
            <p:spPr bwMode="auto">
              <a:xfrm>
                <a:off x="3779" y="1065"/>
                <a:ext cx="196" cy="133"/>
              </a:xfrm>
              <a:custGeom>
                <a:avLst/>
                <a:gdLst>
                  <a:gd name="T0" fmla="*/ 0 w 324"/>
                  <a:gd name="T1" fmla="*/ 77 h 227"/>
                  <a:gd name="T2" fmla="*/ 10 w 324"/>
                  <a:gd name="T3" fmla="*/ 3 h 227"/>
                  <a:gd name="T4" fmla="*/ 119 w 324"/>
                  <a:gd name="T5" fmla="*/ 0 h 227"/>
                  <a:gd name="T6" fmla="*/ 109 w 324"/>
                  <a:gd name="T7" fmla="*/ 78 h 227"/>
                  <a:gd name="T8" fmla="*/ 0 w 324"/>
                  <a:gd name="T9" fmla="*/ 77 h 227"/>
                  <a:gd name="T10" fmla="*/ 0 60000 65536"/>
                  <a:gd name="T11" fmla="*/ 0 60000 65536"/>
                  <a:gd name="T12" fmla="*/ 0 60000 65536"/>
                  <a:gd name="T13" fmla="*/ 0 60000 65536"/>
                  <a:gd name="T14" fmla="*/ 0 60000 65536"/>
                  <a:gd name="T15" fmla="*/ 0 w 324"/>
                  <a:gd name="T16" fmla="*/ 0 h 227"/>
                  <a:gd name="T17" fmla="*/ 324 w 324"/>
                  <a:gd name="T18" fmla="*/ 227 h 227"/>
                </a:gdLst>
                <a:ahLst/>
                <a:cxnLst>
                  <a:cxn ang="T10">
                    <a:pos x="T0" y="T1"/>
                  </a:cxn>
                  <a:cxn ang="T11">
                    <a:pos x="T2" y="T3"/>
                  </a:cxn>
                  <a:cxn ang="T12">
                    <a:pos x="T4" y="T5"/>
                  </a:cxn>
                  <a:cxn ang="T13">
                    <a:pos x="T6" y="T7"/>
                  </a:cxn>
                  <a:cxn ang="T14">
                    <a:pos x="T8" y="T9"/>
                  </a:cxn>
                </a:cxnLst>
                <a:rect l="T15" t="T16" r="T17" b="T18"/>
                <a:pathLst>
                  <a:path w="324" h="227">
                    <a:moveTo>
                      <a:pt x="0" y="223"/>
                    </a:moveTo>
                    <a:lnTo>
                      <a:pt x="27" y="8"/>
                    </a:lnTo>
                    <a:lnTo>
                      <a:pt x="324" y="0"/>
                    </a:lnTo>
                    <a:lnTo>
                      <a:pt x="300" y="227"/>
                    </a:lnTo>
                    <a:lnTo>
                      <a:pt x="0" y="223"/>
                    </a:lnTo>
                    <a:close/>
                  </a:path>
                </a:pathLst>
              </a:custGeom>
              <a:gradFill rotWithShape="1">
                <a:gsLst>
                  <a:gs pos="0">
                    <a:srgbClr val="3A2E00"/>
                  </a:gs>
                  <a:gs pos="100000">
                    <a:srgbClr val="FFCC00"/>
                  </a:gs>
                </a:gsLst>
                <a:lin ang="2700000" scaled="1"/>
              </a:gradFill>
              <a:ln w="9525">
                <a:noFill/>
                <a:round/>
                <a:headEnd/>
                <a:tailEnd/>
              </a:ln>
            </p:spPr>
            <p:txBody>
              <a:bodyPr anchor="ctr"/>
              <a:lstStyle/>
              <a:p>
                <a:endParaRPr lang="en-US"/>
              </a:p>
            </p:txBody>
          </p:sp>
        </p:grpSp>
        <p:grpSp>
          <p:nvGrpSpPr>
            <p:cNvPr id="27685" name="Group 20"/>
            <p:cNvGrpSpPr>
              <a:grpSpLocks/>
            </p:cNvGrpSpPr>
            <p:nvPr/>
          </p:nvGrpSpPr>
          <p:grpSpPr bwMode="auto">
            <a:xfrm>
              <a:off x="4821" y="1272"/>
              <a:ext cx="390" cy="302"/>
              <a:chOff x="4031" y="984"/>
              <a:chExt cx="390" cy="302"/>
            </a:xfrm>
          </p:grpSpPr>
          <p:pic>
            <p:nvPicPr>
              <p:cNvPr id="27686" name="Picture 21" descr="CPU-small"/>
              <p:cNvPicPr>
                <a:picLocks noChangeAspect="1" noChangeArrowheads="1"/>
              </p:cNvPicPr>
              <p:nvPr/>
            </p:nvPicPr>
            <p:blipFill>
              <a:blip r:embed="rId4" cstate="print"/>
              <a:srcRect/>
              <a:stretch>
                <a:fillRect/>
              </a:stretch>
            </p:blipFill>
            <p:spPr bwMode="auto">
              <a:xfrm>
                <a:off x="4031" y="984"/>
                <a:ext cx="390" cy="302"/>
              </a:xfrm>
              <a:prstGeom prst="rect">
                <a:avLst/>
              </a:prstGeom>
              <a:noFill/>
              <a:ln w="9525">
                <a:noFill/>
                <a:miter lim="800000"/>
                <a:headEnd/>
                <a:tailEnd/>
              </a:ln>
            </p:spPr>
          </p:pic>
          <p:sp>
            <p:nvSpPr>
              <p:cNvPr id="193558" name="Freeform 22"/>
              <p:cNvSpPr>
                <a:spLocks/>
              </p:cNvSpPr>
              <p:nvPr/>
            </p:nvSpPr>
            <p:spPr bwMode="auto">
              <a:xfrm>
                <a:off x="4185" y="1066"/>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folHlink">
                      <a:gamma/>
                      <a:shade val="48627"/>
                      <a:invGamma/>
                    </a:schemeClr>
                  </a:gs>
                  <a:gs pos="100000">
                    <a:schemeClr val="folHlink"/>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sp>
        <p:nvSpPr>
          <p:cNvPr id="27657" name="Freeform 24"/>
          <p:cNvSpPr>
            <a:spLocks/>
          </p:cNvSpPr>
          <p:nvPr/>
        </p:nvSpPr>
        <p:spPr bwMode="auto">
          <a:xfrm>
            <a:off x="5964238" y="4953000"/>
            <a:ext cx="1422400" cy="311150"/>
          </a:xfrm>
          <a:custGeom>
            <a:avLst/>
            <a:gdLst>
              <a:gd name="T0" fmla="*/ 0 w 896"/>
              <a:gd name="T1" fmla="*/ 319322065 h 231"/>
              <a:gd name="T2" fmla="*/ 0 w 896"/>
              <a:gd name="T3" fmla="*/ 0 h 231"/>
              <a:gd name="T4" fmla="*/ 2147483647 w 896"/>
              <a:gd name="T5" fmla="*/ 0 h 231"/>
              <a:gd name="T6" fmla="*/ 2147483647 w 896"/>
              <a:gd name="T7" fmla="*/ 419109679 h 231"/>
              <a:gd name="T8" fmla="*/ 0 60000 65536"/>
              <a:gd name="T9" fmla="*/ 0 60000 65536"/>
              <a:gd name="T10" fmla="*/ 0 60000 65536"/>
              <a:gd name="T11" fmla="*/ 0 60000 65536"/>
              <a:gd name="T12" fmla="*/ 0 w 896"/>
              <a:gd name="T13" fmla="*/ 0 h 231"/>
              <a:gd name="T14" fmla="*/ 896 w 896"/>
              <a:gd name="T15" fmla="*/ 231 h 231"/>
            </a:gdLst>
            <a:ahLst/>
            <a:cxnLst>
              <a:cxn ang="T8">
                <a:pos x="T0" y="T1"/>
              </a:cxn>
              <a:cxn ang="T9">
                <a:pos x="T2" y="T3"/>
              </a:cxn>
              <a:cxn ang="T10">
                <a:pos x="T4" y="T5"/>
              </a:cxn>
              <a:cxn ang="T11">
                <a:pos x="T6" y="T7"/>
              </a:cxn>
            </a:cxnLst>
            <a:rect l="T12" t="T13" r="T14" b="T15"/>
            <a:pathLst>
              <a:path w="896" h="231">
                <a:moveTo>
                  <a:pt x="0" y="176"/>
                </a:moveTo>
                <a:lnTo>
                  <a:pt x="0" y="0"/>
                </a:lnTo>
                <a:lnTo>
                  <a:pt x="896" y="0"/>
                </a:lnTo>
                <a:lnTo>
                  <a:pt x="896" y="231"/>
                </a:lnTo>
              </a:path>
            </a:pathLst>
          </a:custGeom>
          <a:noFill/>
          <a:ln w="28575">
            <a:solidFill>
              <a:srgbClr val="A34BFF"/>
            </a:solidFill>
            <a:round/>
            <a:headEnd/>
            <a:tailEnd/>
          </a:ln>
        </p:spPr>
        <p:txBody>
          <a:bodyPr anchor="ctr"/>
          <a:lstStyle/>
          <a:p>
            <a:endParaRPr lang="en-US"/>
          </a:p>
        </p:txBody>
      </p:sp>
      <p:grpSp>
        <p:nvGrpSpPr>
          <p:cNvPr id="27658" name="Group 63"/>
          <p:cNvGrpSpPr>
            <a:grpSpLocks/>
          </p:cNvGrpSpPr>
          <p:nvPr/>
        </p:nvGrpSpPr>
        <p:grpSpPr bwMode="auto">
          <a:xfrm>
            <a:off x="6148388" y="4105275"/>
            <a:ext cx="1085850" cy="649288"/>
            <a:chOff x="4251" y="2586"/>
            <a:chExt cx="684" cy="409"/>
          </a:xfrm>
        </p:grpSpPr>
        <p:pic>
          <p:nvPicPr>
            <p:cNvPr id="27680" name="Picture 12" descr="Computer-small"/>
            <p:cNvPicPr>
              <a:picLocks noChangeAspect="1" noChangeArrowheads="1"/>
            </p:cNvPicPr>
            <p:nvPr/>
          </p:nvPicPr>
          <p:blipFill>
            <a:blip r:embed="rId5" cstate="print"/>
            <a:srcRect/>
            <a:stretch>
              <a:fillRect/>
            </a:stretch>
          </p:blipFill>
          <p:spPr bwMode="auto">
            <a:xfrm>
              <a:off x="4251" y="2586"/>
              <a:ext cx="225" cy="408"/>
            </a:xfrm>
            <a:prstGeom prst="rect">
              <a:avLst/>
            </a:prstGeom>
            <a:noFill/>
            <a:ln w="9525">
              <a:noFill/>
              <a:miter lim="800000"/>
              <a:headEnd/>
              <a:tailEnd/>
            </a:ln>
          </p:spPr>
        </p:pic>
        <p:pic>
          <p:nvPicPr>
            <p:cNvPr id="27681" name="Picture 13" descr="Computer-small"/>
            <p:cNvPicPr>
              <a:picLocks noChangeAspect="1" noChangeArrowheads="1"/>
            </p:cNvPicPr>
            <p:nvPr/>
          </p:nvPicPr>
          <p:blipFill>
            <a:blip r:embed="rId5" cstate="print"/>
            <a:srcRect/>
            <a:stretch>
              <a:fillRect/>
            </a:stretch>
          </p:blipFill>
          <p:spPr bwMode="auto">
            <a:xfrm>
              <a:off x="4710" y="2587"/>
              <a:ext cx="225" cy="408"/>
            </a:xfrm>
            <a:prstGeom prst="rect">
              <a:avLst/>
            </a:prstGeom>
            <a:noFill/>
            <a:ln w="9525">
              <a:noFill/>
              <a:miter lim="800000"/>
              <a:headEnd/>
              <a:tailEnd/>
            </a:ln>
          </p:spPr>
        </p:pic>
        <p:pic>
          <p:nvPicPr>
            <p:cNvPr id="27682" name="Picture 25" descr="Computer-small"/>
            <p:cNvPicPr>
              <a:picLocks noChangeAspect="1" noChangeArrowheads="1"/>
            </p:cNvPicPr>
            <p:nvPr/>
          </p:nvPicPr>
          <p:blipFill>
            <a:blip r:embed="rId5" cstate="print"/>
            <a:srcRect/>
            <a:stretch>
              <a:fillRect/>
            </a:stretch>
          </p:blipFill>
          <p:spPr bwMode="auto">
            <a:xfrm>
              <a:off x="4480" y="2586"/>
              <a:ext cx="225" cy="408"/>
            </a:xfrm>
            <a:prstGeom prst="rect">
              <a:avLst/>
            </a:prstGeom>
            <a:noFill/>
            <a:ln w="9525">
              <a:noFill/>
              <a:miter lim="800000"/>
              <a:headEnd/>
              <a:tailEnd/>
            </a:ln>
          </p:spPr>
        </p:pic>
      </p:grpSp>
      <p:grpSp>
        <p:nvGrpSpPr>
          <p:cNvPr id="27659" name="Group 62"/>
          <p:cNvGrpSpPr>
            <a:grpSpLocks/>
          </p:cNvGrpSpPr>
          <p:nvPr/>
        </p:nvGrpSpPr>
        <p:grpSpPr bwMode="auto">
          <a:xfrm>
            <a:off x="5646738" y="5038725"/>
            <a:ext cx="1941512" cy="531813"/>
            <a:chOff x="3935" y="3174"/>
            <a:chExt cx="1223" cy="335"/>
          </a:xfrm>
        </p:grpSpPr>
        <p:grpSp>
          <p:nvGrpSpPr>
            <p:cNvPr id="27671" name="Group 26"/>
            <p:cNvGrpSpPr>
              <a:grpSpLocks/>
            </p:cNvGrpSpPr>
            <p:nvPr/>
          </p:nvGrpSpPr>
          <p:grpSpPr bwMode="auto">
            <a:xfrm>
              <a:off x="3935" y="3174"/>
              <a:ext cx="425" cy="329"/>
              <a:chOff x="737" y="3209"/>
              <a:chExt cx="425" cy="329"/>
            </a:xfrm>
          </p:grpSpPr>
          <p:pic>
            <p:nvPicPr>
              <p:cNvPr id="27678" name="Picture 27" descr="CPU-small"/>
              <p:cNvPicPr>
                <a:picLocks noChangeAspect="1" noChangeArrowheads="1"/>
              </p:cNvPicPr>
              <p:nvPr/>
            </p:nvPicPr>
            <p:blipFill>
              <a:blip r:embed="rId6" cstate="print"/>
              <a:srcRect/>
              <a:stretch>
                <a:fillRect/>
              </a:stretch>
            </p:blipFill>
            <p:spPr bwMode="auto">
              <a:xfrm>
                <a:off x="737" y="3209"/>
                <a:ext cx="425" cy="329"/>
              </a:xfrm>
              <a:prstGeom prst="rect">
                <a:avLst/>
              </a:prstGeom>
              <a:noFill/>
              <a:ln w="9525">
                <a:noFill/>
                <a:miter lim="800000"/>
                <a:headEnd/>
                <a:tailEnd/>
              </a:ln>
            </p:spPr>
          </p:pic>
          <p:sp>
            <p:nvSpPr>
              <p:cNvPr id="193564" name="Freeform 28"/>
              <p:cNvSpPr>
                <a:spLocks/>
              </p:cNvSpPr>
              <p:nvPr/>
            </p:nvSpPr>
            <p:spPr bwMode="auto">
              <a:xfrm>
                <a:off x="904" y="3293"/>
                <a:ext cx="215" cy="149"/>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hlink">
                      <a:gamma/>
                      <a:shade val="46275"/>
                      <a:invGamma/>
                    </a:schemeClr>
                  </a:gs>
                  <a:gs pos="100000">
                    <a:schemeClr val="hlink"/>
                  </a:gs>
                </a:gsLst>
                <a:lin ang="2700000" scaled="1"/>
              </a:gradFill>
              <a:ln w="9525" cap="flat" cmpd="sng">
                <a:noFill/>
                <a:prstDash val="solid"/>
                <a:round/>
                <a:headEnd type="none" w="med" len="med"/>
                <a:tailEnd type="none" w="med" len="me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nvGrpSpPr>
            <p:cNvPr id="27672" name="Group 29"/>
            <p:cNvGrpSpPr>
              <a:grpSpLocks/>
            </p:cNvGrpSpPr>
            <p:nvPr/>
          </p:nvGrpSpPr>
          <p:grpSpPr bwMode="auto">
            <a:xfrm>
              <a:off x="4421" y="3260"/>
              <a:ext cx="304" cy="227"/>
              <a:chOff x="1223" y="3295"/>
              <a:chExt cx="304" cy="227"/>
            </a:xfrm>
          </p:grpSpPr>
          <p:pic>
            <p:nvPicPr>
              <p:cNvPr id="27676" name="Picture 30" descr="screen-small"/>
              <p:cNvPicPr>
                <a:picLocks noChangeAspect="1" noChangeArrowheads="1"/>
              </p:cNvPicPr>
              <p:nvPr/>
            </p:nvPicPr>
            <p:blipFill>
              <a:blip r:embed="rId7" cstate="print"/>
              <a:srcRect/>
              <a:stretch>
                <a:fillRect/>
              </a:stretch>
            </p:blipFill>
            <p:spPr bwMode="auto">
              <a:xfrm>
                <a:off x="1223" y="3295"/>
                <a:ext cx="304" cy="227"/>
              </a:xfrm>
              <a:prstGeom prst="rect">
                <a:avLst/>
              </a:prstGeom>
              <a:noFill/>
              <a:ln w="9525">
                <a:noFill/>
                <a:miter lim="800000"/>
                <a:headEnd/>
                <a:tailEnd/>
              </a:ln>
            </p:spPr>
          </p:pic>
          <p:sp>
            <p:nvSpPr>
              <p:cNvPr id="27677" name="Freeform 31"/>
              <p:cNvSpPr>
                <a:spLocks/>
              </p:cNvSpPr>
              <p:nvPr/>
            </p:nvSpPr>
            <p:spPr bwMode="auto">
              <a:xfrm>
                <a:off x="1244" y="3314"/>
                <a:ext cx="245" cy="142"/>
              </a:xfrm>
              <a:custGeom>
                <a:avLst/>
                <a:gdLst>
                  <a:gd name="T0" fmla="*/ 0 w 376"/>
                  <a:gd name="T1" fmla="*/ 90 h 219"/>
                  <a:gd name="T2" fmla="*/ 8 w 376"/>
                  <a:gd name="T3" fmla="*/ 3 h 219"/>
                  <a:gd name="T4" fmla="*/ 160 w 376"/>
                  <a:gd name="T5" fmla="*/ 0 h 219"/>
                  <a:gd name="T6" fmla="*/ 154 w 376"/>
                  <a:gd name="T7" fmla="*/ 92 h 219"/>
                  <a:gd name="T8" fmla="*/ 0 w 376"/>
                  <a:gd name="T9" fmla="*/ 90 h 219"/>
                  <a:gd name="T10" fmla="*/ 0 60000 65536"/>
                  <a:gd name="T11" fmla="*/ 0 60000 65536"/>
                  <a:gd name="T12" fmla="*/ 0 60000 65536"/>
                  <a:gd name="T13" fmla="*/ 0 60000 65536"/>
                  <a:gd name="T14" fmla="*/ 0 60000 65536"/>
                  <a:gd name="T15" fmla="*/ 0 w 376"/>
                  <a:gd name="T16" fmla="*/ 0 h 219"/>
                  <a:gd name="T17" fmla="*/ 376 w 376"/>
                  <a:gd name="T18" fmla="*/ 219 h 219"/>
                </a:gdLst>
                <a:ahLst/>
                <a:cxnLst>
                  <a:cxn ang="T10">
                    <a:pos x="T0" y="T1"/>
                  </a:cxn>
                  <a:cxn ang="T11">
                    <a:pos x="T2" y="T3"/>
                  </a:cxn>
                  <a:cxn ang="T12">
                    <a:pos x="T4" y="T5"/>
                  </a:cxn>
                  <a:cxn ang="T13">
                    <a:pos x="T6" y="T7"/>
                  </a:cxn>
                  <a:cxn ang="T14">
                    <a:pos x="T8" y="T9"/>
                  </a:cxn>
                </a:cxnLst>
                <a:rect l="T15" t="T16" r="T17" b="T18"/>
                <a:pathLst>
                  <a:path w="376" h="219">
                    <a:moveTo>
                      <a:pt x="0" y="214"/>
                    </a:moveTo>
                    <a:lnTo>
                      <a:pt x="18" y="8"/>
                    </a:lnTo>
                    <a:lnTo>
                      <a:pt x="376" y="0"/>
                    </a:lnTo>
                    <a:lnTo>
                      <a:pt x="363" y="219"/>
                    </a:lnTo>
                    <a:lnTo>
                      <a:pt x="0" y="214"/>
                    </a:lnTo>
                    <a:close/>
                  </a:path>
                </a:pathLst>
              </a:custGeom>
              <a:gradFill rotWithShape="1">
                <a:gsLst>
                  <a:gs pos="0">
                    <a:srgbClr val="6D5700"/>
                  </a:gs>
                  <a:gs pos="100000">
                    <a:srgbClr val="FFCC00"/>
                  </a:gs>
                </a:gsLst>
                <a:lin ang="2700000" scaled="1"/>
              </a:gradFill>
              <a:ln w="9525">
                <a:noFill/>
                <a:round/>
                <a:headEnd/>
                <a:tailEnd/>
              </a:ln>
            </p:spPr>
            <p:txBody>
              <a:bodyPr anchor="ctr"/>
              <a:lstStyle/>
              <a:p>
                <a:endParaRPr lang="en-US"/>
              </a:p>
            </p:txBody>
          </p:sp>
        </p:grpSp>
        <p:grpSp>
          <p:nvGrpSpPr>
            <p:cNvPr id="27673" name="Group 32"/>
            <p:cNvGrpSpPr>
              <a:grpSpLocks/>
            </p:cNvGrpSpPr>
            <p:nvPr/>
          </p:nvGrpSpPr>
          <p:grpSpPr bwMode="auto">
            <a:xfrm>
              <a:off x="4763" y="3262"/>
              <a:ext cx="395" cy="247"/>
              <a:chOff x="1565" y="3297"/>
              <a:chExt cx="395" cy="247"/>
            </a:xfrm>
          </p:grpSpPr>
          <p:pic>
            <p:nvPicPr>
              <p:cNvPr id="27674" name="Picture 33" descr="Laptop-small"/>
              <p:cNvPicPr>
                <a:picLocks noChangeAspect="1" noChangeArrowheads="1"/>
              </p:cNvPicPr>
              <p:nvPr/>
            </p:nvPicPr>
            <p:blipFill>
              <a:blip r:embed="rId8" cstate="print"/>
              <a:srcRect/>
              <a:stretch>
                <a:fillRect/>
              </a:stretch>
            </p:blipFill>
            <p:spPr bwMode="auto">
              <a:xfrm>
                <a:off x="1565" y="3297"/>
                <a:ext cx="395" cy="247"/>
              </a:xfrm>
              <a:prstGeom prst="rect">
                <a:avLst/>
              </a:prstGeom>
              <a:noFill/>
              <a:ln w="9525">
                <a:noFill/>
                <a:miter lim="800000"/>
                <a:headEnd/>
                <a:tailEnd/>
              </a:ln>
            </p:spPr>
          </p:pic>
          <p:sp>
            <p:nvSpPr>
              <p:cNvPr id="193570" name="Freeform 34"/>
              <p:cNvSpPr>
                <a:spLocks/>
              </p:cNvSpPr>
              <p:nvPr/>
            </p:nvSpPr>
            <p:spPr bwMode="auto">
              <a:xfrm>
                <a:off x="1697" y="3316"/>
                <a:ext cx="205" cy="151"/>
              </a:xfrm>
              <a:custGeom>
                <a:avLst/>
                <a:gdLst/>
                <a:ahLst/>
                <a:cxnLst>
                  <a:cxn ang="0">
                    <a:pos x="0" y="199"/>
                  </a:cxn>
                  <a:cxn ang="0">
                    <a:pos x="24" y="0"/>
                  </a:cxn>
                  <a:cxn ang="0">
                    <a:pos x="324" y="0"/>
                  </a:cxn>
                  <a:cxn ang="0">
                    <a:pos x="300" y="237"/>
                  </a:cxn>
                  <a:cxn ang="0">
                    <a:pos x="0" y="199"/>
                  </a:cxn>
                </a:cxnLst>
                <a:rect l="0" t="0" r="r" b="b"/>
                <a:pathLst>
                  <a:path w="324" h="237">
                    <a:moveTo>
                      <a:pt x="0" y="199"/>
                    </a:moveTo>
                    <a:lnTo>
                      <a:pt x="24" y="0"/>
                    </a:lnTo>
                    <a:lnTo>
                      <a:pt x="324" y="0"/>
                    </a:lnTo>
                    <a:lnTo>
                      <a:pt x="300" y="237"/>
                    </a:lnTo>
                    <a:lnTo>
                      <a:pt x="0" y="199"/>
                    </a:lnTo>
                    <a:close/>
                  </a:path>
                </a:pathLst>
              </a:custGeom>
              <a:gradFill rotWithShape="1">
                <a:gsLst>
                  <a:gs pos="0">
                    <a:schemeClr val="folHlink">
                      <a:gamma/>
                      <a:shade val="48627"/>
                      <a:invGamma/>
                    </a:schemeClr>
                  </a:gs>
                  <a:gs pos="100000">
                    <a:schemeClr val="folHlink"/>
                  </a:gs>
                </a:gsLst>
                <a:lin ang="2700000" scaled="1"/>
              </a:gradFill>
              <a:ln w="9525" cap="flat" cmpd="sng">
                <a:noFill/>
                <a:prstDash val="solid"/>
                <a:round/>
                <a:headEnd type="none" w="med" len="med"/>
                <a:tailEnd type="none" w="med" len="me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sp>
        <p:nvSpPr>
          <p:cNvPr id="27660" name="Rectangle 4"/>
          <p:cNvSpPr>
            <a:spLocks noGrp="1" noChangeArrowheads="1"/>
          </p:cNvSpPr>
          <p:nvPr>
            <p:ph type="body" idx="4294967295"/>
          </p:nvPr>
        </p:nvSpPr>
        <p:spPr>
          <a:xfrm>
            <a:off x="381000" y="1257300"/>
            <a:ext cx="3033713" cy="2705100"/>
          </a:xfrm>
        </p:spPr>
        <p:txBody>
          <a:bodyPr/>
          <a:lstStyle/>
          <a:p>
            <a:pPr lvl="1">
              <a:spcBef>
                <a:spcPct val="50000"/>
              </a:spcBef>
              <a:spcAft>
                <a:spcPct val="0"/>
              </a:spcAft>
            </a:pPr>
            <a:r>
              <a:rPr lang="ko-KR" altLang="en-US" sz="1600" smtClean="0">
                <a:latin typeface="맑은 고딕" pitchFamily="50" charset="-127"/>
                <a:ea typeface="맑은 고딕" pitchFamily="50" charset="-127"/>
              </a:rPr>
              <a:t>각각의 데스크톱 가상 시스템을</a:t>
            </a:r>
            <a:r>
              <a:rPr lang="en-US" altLang="ko-KR" sz="1600" smtClean="0">
                <a:latin typeface="맑은 고딕" pitchFamily="50" charset="-127"/>
                <a:ea typeface="맑은 고딕" pitchFamily="50" charset="-127"/>
              </a:rPr>
              <a:t> </a:t>
            </a:r>
            <a:r>
              <a:rPr lang="ko-KR" altLang="en-US" sz="1600" smtClean="0">
                <a:latin typeface="맑은 고딕" pitchFamily="50" charset="-127"/>
                <a:ea typeface="맑은 고딕" pitchFamily="50" charset="-127"/>
              </a:rPr>
              <a:t>개별 사용자에 맞게 생성</a:t>
            </a:r>
            <a:r>
              <a:rPr lang="en-US" altLang="ko-KR" sz="1600" smtClean="0">
                <a:latin typeface="맑은 고딕" pitchFamily="50" charset="-127"/>
                <a:ea typeface="맑은 고딕" pitchFamily="50" charset="-127"/>
              </a:rPr>
              <a:t> </a:t>
            </a:r>
          </a:p>
          <a:p>
            <a:pPr lvl="1">
              <a:spcBef>
                <a:spcPct val="50000"/>
              </a:spcBef>
              <a:spcAft>
                <a:spcPct val="0"/>
              </a:spcAft>
            </a:pPr>
            <a:r>
              <a:rPr lang="ko-KR" altLang="en-US" sz="1600" smtClean="0">
                <a:latin typeface="맑은 고딕" pitchFamily="50" charset="-127"/>
                <a:ea typeface="맑은 고딕" pitchFamily="50" charset="-127"/>
              </a:rPr>
              <a:t>사용자는 </a:t>
            </a:r>
            <a:r>
              <a:rPr lang="en-US" altLang="ko-KR" sz="1600" smtClean="0">
                <a:latin typeface="맑은 고딕" pitchFamily="50" charset="-127"/>
                <a:ea typeface="맑은 고딕" pitchFamily="50" charset="-127"/>
              </a:rPr>
              <a:t>VMware View Manager </a:t>
            </a:r>
            <a:r>
              <a:rPr lang="ko-KR" altLang="en-US" sz="1600" smtClean="0">
                <a:latin typeface="맑은 고딕" pitchFamily="50" charset="-127"/>
                <a:ea typeface="맑은 고딕" pitchFamily="50" charset="-127"/>
              </a:rPr>
              <a:t> </a:t>
            </a:r>
            <a:r>
              <a:rPr lang="en-US" altLang="ko-KR" sz="1600" smtClean="0">
                <a:latin typeface="맑은 고딕" pitchFamily="50" charset="-127"/>
                <a:ea typeface="맑은 고딕" pitchFamily="50" charset="-127"/>
              </a:rPr>
              <a:t>administrator</a:t>
            </a:r>
            <a:r>
              <a:rPr lang="ko-KR" altLang="en-US" sz="1600" smtClean="0">
                <a:latin typeface="맑은 고딕" pitchFamily="50" charset="-127"/>
                <a:ea typeface="맑은 고딕" pitchFamily="50" charset="-127"/>
              </a:rPr>
              <a:t>에 의해 수동으로 자신에게 할당된 데스크톱에 연결</a:t>
            </a:r>
            <a:r>
              <a:rPr lang="en-US" altLang="ko-KR" sz="1600" smtClean="0">
                <a:latin typeface="맑은 고딕" pitchFamily="50" charset="-127"/>
                <a:ea typeface="맑은 고딕" pitchFamily="50" charset="-127"/>
              </a:rPr>
              <a:t> </a:t>
            </a:r>
          </a:p>
          <a:p>
            <a:pPr lvl="1">
              <a:spcBef>
                <a:spcPct val="50000"/>
              </a:spcBef>
              <a:spcAft>
                <a:spcPct val="0"/>
              </a:spcAft>
            </a:pPr>
            <a:r>
              <a:rPr lang="en-US" altLang="ko-KR" sz="1600" smtClean="0">
                <a:latin typeface="맑은 고딕" pitchFamily="50" charset="-127"/>
                <a:ea typeface="맑은 고딕" pitchFamily="50" charset="-127"/>
              </a:rPr>
              <a:t>Log off </a:t>
            </a:r>
            <a:r>
              <a:rPr lang="ko-KR" altLang="en-US" sz="1600" smtClean="0">
                <a:latin typeface="맑은 고딕" pitchFamily="50" charset="-127"/>
                <a:ea typeface="맑은 고딕" pitchFamily="50" charset="-127"/>
              </a:rPr>
              <a:t>이후</a:t>
            </a:r>
            <a:r>
              <a:rPr lang="en-US" altLang="ko-KR" sz="1600" smtClean="0">
                <a:latin typeface="맑은 고딕" pitchFamily="50" charset="-127"/>
                <a:ea typeface="맑은 고딕" pitchFamily="50" charset="-127"/>
              </a:rPr>
              <a:t>, </a:t>
            </a:r>
            <a:r>
              <a:rPr lang="ko-KR" altLang="en-US" sz="1600" smtClean="0">
                <a:latin typeface="맑은 고딕" pitchFamily="50" charset="-127"/>
                <a:ea typeface="맑은 고딕" pitchFamily="50" charset="-127"/>
              </a:rPr>
              <a:t>재 </a:t>
            </a:r>
            <a:r>
              <a:rPr lang="en-US" altLang="ko-KR" sz="1600" smtClean="0">
                <a:latin typeface="맑은 고딕" pitchFamily="50" charset="-127"/>
                <a:ea typeface="맑은 고딕" pitchFamily="50" charset="-127"/>
              </a:rPr>
              <a:t>log in </a:t>
            </a:r>
            <a:r>
              <a:rPr lang="ko-KR" altLang="en-US" sz="1600" smtClean="0">
                <a:latin typeface="맑은 고딕" pitchFamily="50" charset="-127"/>
                <a:ea typeface="맑은 고딕" pitchFamily="50" charset="-127"/>
              </a:rPr>
              <a:t>시 동일한 데스크톱 연결 사용</a:t>
            </a:r>
            <a:endParaRPr lang="en-US" altLang="ko-KR" sz="1600" smtClean="0">
              <a:latin typeface="맑은 고딕" pitchFamily="50" charset="-127"/>
              <a:ea typeface="맑은 고딕" pitchFamily="50" charset="-127"/>
            </a:endParaRPr>
          </a:p>
          <a:p>
            <a:pPr lvl="1">
              <a:spcBef>
                <a:spcPct val="50000"/>
              </a:spcBef>
              <a:spcAft>
                <a:spcPct val="0"/>
              </a:spcAft>
            </a:pPr>
            <a:r>
              <a:rPr lang="ko-KR" altLang="en-US" sz="1600" smtClean="0">
                <a:latin typeface="맑은 고딕" pitchFamily="50" charset="-127"/>
                <a:ea typeface="맑은 고딕" pitchFamily="50" charset="-127"/>
              </a:rPr>
              <a:t>특정한 </a:t>
            </a:r>
            <a:r>
              <a:rPr lang="en-US" altLang="ko-KR" sz="1600" smtClean="0">
                <a:latin typeface="맑은 고딕" pitchFamily="50" charset="-127"/>
                <a:ea typeface="맑은 고딕" pitchFamily="50" charset="-127"/>
              </a:rPr>
              <a:t>PC </a:t>
            </a:r>
            <a:r>
              <a:rPr lang="ko-KR" altLang="en-US" sz="1600" smtClean="0">
                <a:latin typeface="맑은 고딕" pitchFamily="50" charset="-127"/>
                <a:ea typeface="맑은 고딕" pitchFamily="50" charset="-127"/>
              </a:rPr>
              <a:t>환경 운영이나 </a:t>
            </a:r>
            <a:r>
              <a:rPr lang="en-US" altLang="ko-KR" sz="1600" smtClean="0">
                <a:latin typeface="맑은 고딕" pitchFamily="50" charset="-127"/>
                <a:ea typeface="맑은 고딕" pitchFamily="50" charset="-127"/>
              </a:rPr>
              <a:t>PC </a:t>
            </a:r>
            <a:r>
              <a:rPr lang="ko-KR" altLang="en-US" sz="1600" smtClean="0">
                <a:latin typeface="맑은 고딕" pitchFamily="50" charset="-127"/>
                <a:ea typeface="맑은 고딕" pitchFamily="50" charset="-127"/>
              </a:rPr>
              <a:t>파워 유저에게 제공되는 중앙의 가상 데스크톱</a:t>
            </a:r>
          </a:p>
        </p:txBody>
      </p:sp>
      <p:grpSp>
        <p:nvGrpSpPr>
          <p:cNvPr id="27661" name="Group 70"/>
          <p:cNvGrpSpPr>
            <a:grpSpLocks/>
          </p:cNvGrpSpPr>
          <p:nvPr/>
        </p:nvGrpSpPr>
        <p:grpSpPr bwMode="auto">
          <a:xfrm>
            <a:off x="5873750" y="2646363"/>
            <a:ext cx="1660525" cy="1271587"/>
            <a:chOff x="4049" y="1350"/>
            <a:chExt cx="1046" cy="801"/>
          </a:xfrm>
        </p:grpSpPr>
        <p:pic>
          <p:nvPicPr>
            <p:cNvPr id="27668" name="Picture 71" descr="Server1-small"/>
            <p:cNvPicPr>
              <a:picLocks noChangeAspect="1" noChangeArrowheads="1"/>
            </p:cNvPicPr>
            <p:nvPr/>
          </p:nvPicPr>
          <p:blipFill>
            <a:blip r:embed="rId9" cstate="print"/>
            <a:srcRect/>
            <a:stretch>
              <a:fillRect/>
            </a:stretch>
          </p:blipFill>
          <p:spPr bwMode="auto">
            <a:xfrm>
              <a:off x="4049" y="1350"/>
              <a:ext cx="395" cy="801"/>
            </a:xfrm>
            <a:prstGeom prst="rect">
              <a:avLst/>
            </a:prstGeom>
            <a:noFill/>
            <a:ln w="9525">
              <a:noFill/>
              <a:miter lim="800000"/>
              <a:headEnd/>
              <a:tailEnd/>
            </a:ln>
          </p:spPr>
        </p:pic>
        <p:pic>
          <p:nvPicPr>
            <p:cNvPr id="27669" name="Picture 72" descr="Server1-small"/>
            <p:cNvPicPr>
              <a:picLocks noChangeAspect="1" noChangeArrowheads="1"/>
            </p:cNvPicPr>
            <p:nvPr/>
          </p:nvPicPr>
          <p:blipFill>
            <a:blip r:embed="rId9" cstate="print"/>
            <a:srcRect/>
            <a:stretch>
              <a:fillRect/>
            </a:stretch>
          </p:blipFill>
          <p:spPr bwMode="auto">
            <a:xfrm>
              <a:off x="4375" y="1350"/>
              <a:ext cx="395" cy="801"/>
            </a:xfrm>
            <a:prstGeom prst="rect">
              <a:avLst/>
            </a:prstGeom>
            <a:noFill/>
            <a:ln w="9525">
              <a:noFill/>
              <a:miter lim="800000"/>
              <a:headEnd/>
              <a:tailEnd/>
            </a:ln>
          </p:spPr>
        </p:pic>
        <p:pic>
          <p:nvPicPr>
            <p:cNvPr id="27670" name="Picture 73" descr="Server1-small"/>
            <p:cNvPicPr>
              <a:picLocks noChangeAspect="1" noChangeArrowheads="1"/>
            </p:cNvPicPr>
            <p:nvPr/>
          </p:nvPicPr>
          <p:blipFill>
            <a:blip r:embed="rId9" cstate="print"/>
            <a:srcRect/>
            <a:stretch>
              <a:fillRect/>
            </a:stretch>
          </p:blipFill>
          <p:spPr bwMode="auto">
            <a:xfrm>
              <a:off x="4700" y="1350"/>
              <a:ext cx="395" cy="801"/>
            </a:xfrm>
            <a:prstGeom prst="rect">
              <a:avLst/>
            </a:prstGeom>
            <a:noFill/>
            <a:ln w="9525">
              <a:noFill/>
              <a:miter lim="800000"/>
              <a:headEnd/>
              <a:tailEnd/>
            </a:ln>
          </p:spPr>
        </p:pic>
      </p:grpSp>
      <p:sp>
        <p:nvSpPr>
          <p:cNvPr id="27662" name="Rectangle 2"/>
          <p:cNvSpPr txBox="1">
            <a:spLocks noChangeArrowheads="1"/>
          </p:cNvSpPr>
          <p:nvPr/>
        </p:nvSpPr>
        <p:spPr bwMode="auto">
          <a:xfrm>
            <a:off x="1028700" y="587375"/>
            <a:ext cx="3497263" cy="403225"/>
          </a:xfrm>
          <a:prstGeom prst="rect">
            <a:avLst/>
          </a:prstGeom>
          <a:solidFill>
            <a:schemeClr val="bg1"/>
          </a:solidFill>
          <a:ln w="9525">
            <a:noFill/>
            <a:miter lim="800000"/>
            <a:headEnd/>
            <a:tailEnd/>
          </a:ln>
        </p:spPr>
        <p:txBody>
          <a:bodyPr wrap="none" lIns="45720" rIns="45720" anchor="ctr">
            <a:spAutoFit/>
          </a:bodyPr>
          <a:lstStyle/>
          <a:p>
            <a:pPr eaLnBrk="0" latinLnBrk="0" hangingPunct="0">
              <a:lnSpc>
                <a:spcPct val="85000"/>
              </a:lnSpc>
            </a:pPr>
            <a:r>
              <a:rPr kumimoji="0" lang="ko-KR" altLang="en-US" sz="2400">
                <a:solidFill>
                  <a:schemeClr val="accent1"/>
                </a:solidFill>
                <a:ea typeface="굴림" pitchFamily="50" charset="-127"/>
              </a:rPr>
              <a:t>개별 데스크톱 할당 방법  </a:t>
            </a:r>
          </a:p>
        </p:txBody>
      </p:sp>
      <p:sp>
        <p:nvSpPr>
          <p:cNvPr id="27663" name="Text Box 39"/>
          <p:cNvSpPr txBox="1">
            <a:spLocks noChangeArrowheads="1"/>
          </p:cNvSpPr>
          <p:nvPr/>
        </p:nvSpPr>
        <p:spPr bwMode="auto">
          <a:xfrm>
            <a:off x="3548063" y="1590675"/>
            <a:ext cx="1490662" cy="476250"/>
          </a:xfrm>
          <a:prstGeom prst="rect">
            <a:avLst/>
          </a:prstGeom>
          <a:noFill/>
          <a:ln w="9525">
            <a:noFill/>
            <a:miter lim="800000"/>
            <a:headEnd/>
            <a:tailEnd/>
          </a:ln>
        </p:spPr>
        <p:txBody>
          <a:bodyPr wrap="none">
            <a:spAutoFit/>
          </a:bodyPr>
          <a:lstStyle/>
          <a:p>
            <a:pPr algn="ctr" latinLnBrk="0">
              <a:lnSpc>
                <a:spcPct val="90000"/>
              </a:lnSpc>
            </a:pPr>
            <a:r>
              <a:rPr kumimoji="0" lang="ko-KR" altLang="en-US" sz="1400">
                <a:latin typeface="맑은 고딕" pitchFamily="50" charset="-127"/>
                <a:ea typeface="맑은 고딕" pitchFamily="50" charset="-127"/>
              </a:rPr>
              <a:t>중앙에 위치된</a:t>
            </a:r>
            <a:endParaRPr kumimoji="0" lang="en-US" altLang="ko-KR" sz="1400">
              <a:latin typeface="맑은 고딕" pitchFamily="50" charset="-127"/>
              <a:ea typeface="맑은 고딕" pitchFamily="50" charset="-127"/>
            </a:endParaRPr>
          </a:p>
          <a:p>
            <a:pPr algn="ctr" latinLnBrk="0">
              <a:lnSpc>
                <a:spcPct val="90000"/>
              </a:lnSpc>
            </a:pPr>
            <a:r>
              <a:rPr kumimoji="0" lang="ko-KR" altLang="en-US" sz="1400">
                <a:latin typeface="맑은 고딕" pitchFamily="50" charset="-127"/>
                <a:ea typeface="맑은 고딕" pitchFamily="50" charset="-127"/>
              </a:rPr>
              <a:t>가상 데스크톱들</a:t>
            </a:r>
            <a:endParaRPr kumimoji="0" lang="en-US" altLang="ko-KR" sz="1400">
              <a:latin typeface="맑은 고딕" pitchFamily="50" charset="-127"/>
              <a:ea typeface="맑은 고딕" pitchFamily="50" charset="-127"/>
            </a:endParaRPr>
          </a:p>
        </p:txBody>
      </p:sp>
      <p:sp>
        <p:nvSpPr>
          <p:cNvPr id="27664" name="Text Box 40"/>
          <p:cNvSpPr txBox="1">
            <a:spLocks noChangeArrowheads="1"/>
          </p:cNvSpPr>
          <p:nvPr/>
        </p:nvSpPr>
        <p:spPr bwMode="auto">
          <a:xfrm>
            <a:off x="3540125" y="4135438"/>
            <a:ext cx="1436688" cy="668337"/>
          </a:xfrm>
          <a:prstGeom prst="rect">
            <a:avLst/>
          </a:prstGeom>
          <a:noFill/>
          <a:ln w="9525">
            <a:noFill/>
            <a:miter lim="800000"/>
            <a:headEnd/>
            <a:tailEnd/>
          </a:ln>
        </p:spPr>
        <p:txBody>
          <a:bodyPr wrap="none">
            <a:spAutoFit/>
          </a:bodyPr>
          <a:lstStyle/>
          <a:p>
            <a:pPr algn="ctr" latinLnBrk="0">
              <a:lnSpc>
                <a:spcPct val="90000"/>
              </a:lnSpc>
            </a:pPr>
            <a:r>
              <a:rPr kumimoji="0" lang="en-US" altLang="ko-KR" sz="1400" b="0">
                <a:latin typeface="맑은 고딕" pitchFamily="50" charset="-127"/>
                <a:ea typeface="맑은 고딕" pitchFamily="50" charset="-127"/>
              </a:rPr>
              <a:t>View Manager</a:t>
            </a:r>
          </a:p>
          <a:p>
            <a:pPr algn="ctr" latinLnBrk="0">
              <a:lnSpc>
                <a:spcPct val="90000"/>
              </a:lnSpc>
            </a:pPr>
            <a:r>
              <a:rPr kumimoji="0" lang="en-US" altLang="ko-KR" sz="1400" b="0">
                <a:latin typeface="맑은 고딕" pitchFamily="50" charset="-127"/>
                <a:ea typeface="맑은 고딕" pitchFamily="50" charset="-127"/>
              </a:rPr>
              <a:t>(</a:t>
            </a:r>
            <a:r>
              <a:rPr kumimoji="0" lang="ko-KR" altLang="en-US" sz="1400" b="0">
                <a:latin typeface="맑은 고딕" pitchFamily="50" charset="-127"/>
                <a:ea typeface="맑은 고딕" pitchFamily="50" charset="-127"/>
              </a:rPr>
              <a:t>외부</a:t>
            </a:r>
            <a:r>
              <a:rPr kumimoji="0" lang="en-US" altLang="ko-KR" sz="1400" b="0">
                <a:latin typeface="맑은 고딕" pitchFamily="50" charset="-127"/>
                <a:ea typeface="맑은 고딕" pitchFamily="50" charset="-127"/>
              </a:rPr>
              <a:t>/</a:t>
            </a:r>
            <a:r>
              <a:rPr kumimoji="0" lang="ko-KR" altLang="en-US" sz="1400" b="0">
                <a:latin typeface="맑은 고딕" pitchFamily="50" charset="-127"/>
                <a:ea typeface="맑은 고딕" pitchFamily="50" charset="-127"/>
              </a:rPr>
              <a:t>내부 접속</a:t>
            </a:r>
            <a:endParaRPr kumimoji="0" lang="en-US" altLang="ko-KR" sz="1400" b="0">
              <a:latin typeface="맑은 고딕" pitchFamily="50" charset="-127"/>
              <a:ea typeface="맑은 고딕" pitchFamily="50" charset="-127"/>
            </a:endParaRPr>
          </a:p>
          <a:p>
            <a:pPr algn="ctr" latinLnBrk="0">
              <a:lnSpc>
                <a:spcPct val="90000"/>
              </a:lnSpc>
            </a:pPr>
            <a:r>
              <a:rPr kumimoji="0" lang="ko-KR" altLang="en-US" sz="1400" b="0">
                <a:latin typeface="맑은 고딕" pitchFamily="50" charset="-127"/>
                <a:ea typeface="맑은 고딕" pitchFamily="50" charset="-127"/>
              </a:rPr>
              <a:t> 세션 관리</a:t>
            </a:r>
            <a:r>
              <a:rPr kumimoji="0" lang="en-US" altLang="ko-KR" sz="1400" b="0">
                <a:latin typeface="맑은 고딕" pitchFamily="50" charset="-127"/>
                <a:ea typeface="맑은 고딕" pitchFamily="50" charset="-127"/>
              </a:rPr>
              <a:t>)</a:t>
            </a:r>
          </a:p>
        </p:txBody>
      </p:sp>
      <p:sp>
        <p:nvSpPr>
          <p:cNvPr id="27665" name="Text Box 41"/>
          <p:cNvSpPr txBox="1">
            <a:spLocks noChangeArrowheads="1"/>
          </p:cNvSpPr>
          <p:nvPr/>
        </p:nvSpPr>
        <p:spPr bwMode="auto">
          <a:xfrm>
            <a:off x="3576638" y="2895600"/>
            <a:ext cx="1550987" cy="668338"/>
          </a:xfrm>
          <a:prstGeom prst="rect">
            <a:avLst/>
          </a:prstGeom>
          <a:noFill/>
          <a:ln w="9525">
            <a:noFill/>
            <a:miter lim="800000"/>
            <a:headEnd/>
            <a:tailEnd/>
          </a:ln>
        </p:spPr>
        <p:txBody>
          <a:bodyPr wrap="none">
            <a:spAutoFit/>
          </a:bodyPr>
          <a:lstStyle/>
          <a:p>
            <a:pPr algn="ctr" latinLnBrk="0">
              <a:lnSpc>
                <a:spcPct val="90000"/>
              </a:lnSpc>
            </a:pPr>
            <a:r>
              <a:rPr kumimoji="0" lang="en-US" altLang="ko-KR" sz="1400" b="0">
                <a:latin typeface="맑은 고딕" pitchFamily="50" charset="-127"/>
                <a:ea typeface="맑은 고딕" pitchFamily="50" charset="-127"/>
              </a:rPr>
              <a:t>VMware vSphere</a:t>
            </a:r>
          </a:p>
          <a:p>
            <a:pPr algn="ctr" latinLnBrk="0">
              <a:lnSpc>
                <a:spcPct val="90000"/>
              </a:lnSpc>
            </a:pPr>
            <a:r>
              <a:rPr kumimoji="0" lang="en-US" altLang="ko-KR" sz="1400" b="0">
                <a:latin typeface="맑은 고딕" pitchFamily="50" charset="-127"/>
                <a:ea typeface="맑은 고딕" pitchFamily="50" charset="-127"/>
              </a:rPr>
              <a:t>(x86 </a:t>
            </a:r>
            <a:r>
              <a:rPr kumimoji="0" lang="ko-KR" altLang="en-US" sz="1400" b="0">
                <a:latin typeface="맑은 고딕" pitchFamily="50" charset="-127"/>
                <a:ea typeface="맑은 고딕" pitchFamily="50" charset="-127"/>
              </a:rPr>
              <a:t>서버 기반의</a:t>
            </a:r>
            <a:endParaRPr kumimoji="0" lang="en-US" altLang="ko-KR" sz="1400" b="0">
              <a:latin typeface="맑은 고딕" pitchFamily="50" charset="-127"/>
              <a:ea typeface="맑은 고딕" pitchFamily="50" charset="-127"/>
            </a:endParaRPr>
          </a:p>
          <a:p>
            <a:pPr algn="ctr" latinLnBrk="0">
              <a:lnSpc>
                <a:spcPct val="90000"/>
              </a:lnSpc>
            </a:pPr>
            <a:r>
              <a:rPr kumimoji="0" lang="ko-KR" altLang="en-US" sz="1400" b="0">
                <a:latin typeface="맑은 고딕" pitchFamily="50" charset="-127"/>
                <a:ea typeface="맑은 고딕" pitchFamily="50" charset="-127"/>
              </a:rPr>
              <a:t>가상화 인프라</a:t>
            </a:r>
            <a:r>
              <a:rPr kumimoji="0" lang="en-US" altLang="ko-KR" sz="1400" b="0">
                <a:latin typeface="맑은 고딕" pitchFamily="50" charset="-127"/>
                <a:ea typeface="맑은 고딕" pitchFamily="50" charset="-127"/>
              </a:rPr>
              <a:t>)</a:t>
            </a:r>
          </a:p>
        </p:txBody>
      </p:sp>
      <p:sp>
        <p:nvSpPr>
          <p:cNvPr id="27666" name="Text Box 42"/>
          <p:cNvSpPr txBox="1">
            <a:spLocks noChangeArrowheads="1"/>
          </p:cNvSpPr>
          <p:nvPr/>
        </p:nvSpPr>
        <p:spPr bwMode="auto">
          <a:xfrm>
            <a:off x="3543300" y="5029200"/>
            <a:ext cx="1341438" cy="476250"/>
          </a:xfrm>
          <a:prstGeom prst="rect">
            <a:avLst/>
          </a:prstGeom>
          <a:noFill/>
          <a:ln w="9525">
            <a:noFill/>
            <a:miter lim="800000"/>
            <a:headEnd/>
            <a:tailEnd/>
          </a:ln>
        </p:spPr>
        <p:txBody>
          <a:bodyPr wrap="none">
            <a:spAutoFit/>
          </a:bodyPr>
          <a:lstStyle/>
          <a:p>
            <a:pPr algn="ctr" latinLnBrk="0">
              <a:lnSpc>
                <a:spcPct val="90000"/>
              </a:lnSpc>
            </a:pPr>
            <a:r>
              <a:rPr kumimoji="0" lang="en-US" altLang="ko-KR" sz="1400" b="0">
                <a:latin typeface="맑은 고딕" pitchFamily="50" charset="-127"/>
                <a:ea typeface="맑은 고딕" pitchFamily="50" charset="-127"/>
              </a:rPr>
              <a:t>View Clients</a:t>
            </a:r>
          </a:p>
          <a:p>
            <a:pPr algn="ctr" latinLnBrk="0">
              <a:lnSpc>
                <a:spcPct val="90000"/>
              </a:lnSpc>
            </a:pPr>
            <a:r>
              <a:rPr kumimoji="0" lang="en-US" altLang="ko-KR" sz="1400" b="0">
                <a:latin typeface="맑은 고딕" pitchFamily="50" charset="-127"/>
                <a:ea typeface="맑은 고딕" pitchFamily="50" charset="-127"/>
              </a:rPr>
              <a:t>(</a:t>
            </a:r>
            <a:r>
              <a:rPr kumimoji="0" lang="ko-KR" altLang="en-US" sz="1400" b="0">
                <a:latin typeface="맑은 고딕" pitchFamily="50" charset="-127"/>
                <a:ea typeface="맑은 고딕" pitchFamily="50" charset="-127"/>
              </a:rPr>
              <a:t>기존 </a:t>
            </a:r>
            <a:r>
              <a:rPr kumimoji="0" lang="en-US" altLang="ko-KR" sz="1400" b="0">
                <a:latin typeface="맑은 고딕" pitchFamily="50" charset="-127"/>
                <a:ea typeface="맑은 고딕" pitchFamily="50" charset="-127"/>
              </a:rPr>
              <a:t>PC </a:t>
            </a:r>
            <a:r>
              <a:rPr kumimoji="0" lang="ko-KR" altLang="en-US" sz="1400" b="0">
                <a:latin typeface="맑은 고딕" pitchFamily="50" charset="-127"/>
                <a:ea typeface="맑은 고딕" pitchFamily="50" charset="-127"/>
              </a:rPr>
              <a:t>환경</a:t>
            </a:r>
            <a:r>
              <a:rPr kumimoji="0" lang="en-US" altLang="ko-KR" sz="1400" b="0">
                <a:latin typeface="맑은 고딕" pitchFamily="50" charset="-127"/>
                <a:ea typeface="맑은 고딕" pitchFamily="50" charset="-127"/>
              </a:rPr>
              <a:t>)</a:t>
            </a:r>
          </a:p>
        </p:txBody>
      </p:sp>
      <p:sp>
        <p:nvSpPr>
          <p:cNvPr id="27667"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8A639E9C-418D-4436-8D8E-FFF2B45C55B3}" type="slidenum">
              <a:rPr kumimoji="0" lang="ko-KR" altLang="en-US" sz="1000" b="0">
                <a:ea typeface="굴림" pitchFamily="50" charset="-127"/>
                <a:cs typeface="Arial" pitchFamily="34" charset="0"/>
              </a:rPr>
              <a:pPr latinLnBrk="0"/>
              <a:t>19</a:t>
            </a:fld>
            <a:endParaRPr kumimoji="0" lang="en-US" altLang="ko-KR" sz="1000" b="0">
              <a:ea typeface="굴림" pitchFamily="50" charset="-127"/>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981075" y="595313"/>
            <a:ext cx="1209675" cy="403225"/>
          </a:xfrm>
        </p:spPr>
        <p:txBody>
          <a:bodyPr/>
          <a:lstStyle/>
          <a:p>
            <a:r>
              <a:rPr lang="en-US" altLang="ko-KR" smtClean="0">
                <a:ea typeface="굴림" pitchFamily="50" charset="-127"/>
              </a:rPr>
              <a:t>Agenda</a:t>
            </a:r>
          </a:p>
        </p:txBody>
      </p:sp>
      <p:sp>
        <p:nvSpPr>
          <p:cNvPr id="10243" name="Content Placeholder 3"/>
          <p:cNvSpPr>
            <a:spLocks noGrp="1"/>
          </p:cNvSpPr>
          <p:nvPr>
            <p:ph idx="4294967295"/>
          </p:nvPr>
        </p:nvSpPr>
        <p:spPr/>
        <p:txBody>
          <a:bodyPr/>
          <a:lstStyle/>
          <a:p>
            <a:pPr>
              <a:buFont typeface="Wingdings 3" pitchFamily="18" charset="2"/>
              <a:buNone/>
            </a:pPr>
            <a:r>
              <a:rPr lang="en-US" altLang="ko-KR" dirty="0" smtClean="0">
                <a:ea typeface="굴림" pitchFamily="50" charset="-127"/>
              </a:rPr>
              <a:t>VDI(Virtual Desktop Infrastructure)</a:t>
            </a:r>
            <a:r>
              <a:rPr lang="ko-KR" altLang="en-US" dirty="0" smtClean="0">
                <a:ea typeface="굴림" pitchFamily="50" charset="-127"/>
              </a:rPr>
              <a:t>란</a:t>
            </a:r>
            <a:r>
              <a:rPr lang="en-US" altLang="ko-KR" dirty="0" smtClean="0">
                <a:ea typeface="굴림" pitchFamily="50" charset="-127"/>
              </a:rPr>
              <a:t>?</a:t>
            </a:r>
          </a:p>
          <a:p>
            <a:pPr>
              <a:buFont typeface="Wingdings 3" pitchFamily="18" charset="2"/>
              <a:buNone/>
            </a:pPr>
            <a:r>
              <a:rPr lang="en-US" altLang="ko-KR" dirty="0" smtClean="0">
                <a:ea typeface="굴림" pitchFamily="50" charset="-127"/>
              </a:rPr>
              <a:t>VMware View </a:t>
            </a:r>
            <a:r>
              <a:rPr lang="ko-KR" altLang="en-US" dirty="0" smtClean="0">
                <a:ea typeface="굴림" pitchFamily="50" charset="-127"/>
              </a:rPr>
              <a:t>개요</a:t>
            </a:r>
          </a:p>
          <a:p>
            <a:pPr>
              <a:buFont typeface="Wingdings 3" pitchFamily="18" charset="2"/>
              <a:buNone/>
            </a:pPr>
            <a:r>
              <a:rPr lang="ko-KR" altLang="en-US" dirty="0" smtClean="0">
                <a:ea typeface="굴림" pitchFamily="50" charset="-127"/>
              </a:rPr>
              <a:t>구축 사례</a:t>
            </a:r>
          </a:p>
        </p:txBody>
      </p:sp>
      <p:sp>
        <p:nvSpPr>
          <p:cNvPr id="10244"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1029B26F-E7BB-45AD-9D10-488D3FA80D98}" type="slidenum">
              <a:rPr kumimoji="0" lang="ko-KR" altLang="en-US" sz="1000" b="0">
                <a:ea typeface="굴림" pitchFamily="50" charset="-127"/>
                <a:cs typeface="Arial" pitchFamily="34" charset="0"/>
              </a:rPr>
              <a:pPr latinLnBrk="0"/>
              <a:t>2</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95" descr="BigBox-for-product-chart"/>
          <p:cNvPicPr>
            <a:picLocks noChangeAspect="1" noChangeArrowheads="1"/>
          </p:cNvPicPr>
          <p:nvPr/>
        </p:nvPicPr>
        <p:blipFill>
          <a:blip r:embed="rId3" cstate="print"/>
          <a:srcRect/>
          <a:stretch>
            <a:fillRect/>
          </a:stretch>
        </p:blipFill>
        <p:spPr bwMode="auto">
          <a:xfrm>
            <a:off x="3354388" y="1233488"/>
            <a:ext cx="5456237" cy="4657725"/>
          </a:xfrm>
          <a:prstGeom prst="rect">
            <a:avLst/>
          </a:prstGeom>
          <a:noFill/>
          <a:ln w="9525">
            <a:noFill/>
            <a:miter lim="800000"/>
            <a:headEnd/>
            <a:tailEnd/>
          </a:ln>
        </p:spPr>
      </p:pic>
      <p:grpSp>
        <p:nvGrpSpPr>
          <p:cNvPr id="28675" name="Group 147"/>
          <p:cNvGrpSpPr>
            <a:grpSpLocks/>
          </p:cNvGrpSpPr>
          <p:nvPr/>
        </p:nvGrpSpPr>
        <p:grpSpPr bwMode="auto">
          <a:xfrm>
            <a:off x="5349875" y="1417638"/>
            <a:ext cx="2544763" cy="4152900"/>
            <a:chOff x="3746" y="893"/>
            <a:chExt cx="1603" cy="2616"/>
          </a:xfrm>
        </p:grpSpPr>
        <p:grpSp>
          <p:nvGrpSpPr>
            <p:cNvPr id="28684" name="Group 74"/>
            <p:cNvGrpSpPr>
              <a:grpSpLocks/>
            </p:cNvGrpSpPr>
            <p:nvPr/>
          </p:nvGrpSpPr>
          <p:grpSpPr bwMode="auto">
            <a:xfrm>
              <a:off x="4959" y="1288"/>
              <a:ext cx="390" cy="302"/>
              <a:chOff x="4959" y="1288"/>
              <a:chExt cx="390" cy="302"/>
            </a:xfrm>
          </p:grpSpPr>
          <p:pic>
            <p:nvPicPr>
              <p:cNvPr id="28721" name="Picture 56" descr="CPU-small"/>
              <p:cNvPicPr>
                <a:picLocks noChangeAspect="1" noChangeArrowheads="1"/>
              </p:cNvPicPr>
              <p:nvPr/>
            </p:nvPicPr>
            <p:blipFill>
              <a:blip r:embed="rId4" cstate="print">
                <a:lum contrast="12000"/>
              </a:blip>
              <a:srcRect/>
              <a:stretch>
                <a:fillRect/>
              </a:stretch>
            </p:blipFill>
            <p:spPr bwMode="auto">
              <a:xfrm>
                <a:off x="4959" y="1288"/>
                <a:ext cx="390" cy="302"/>
              </a:xfrm>
              <a:prstGeom prst="rect">
                <a:avLst/>
              </a:prstGeom>
              <a:noFill/>
              <a:ln w="9525">
                <a:noFill/>
                <a:miter lim="800000"/>
                <a:headEnd/>
                <a:tailEnd/>
              </a:ln>
            </p:spPr>
          </p:pic>
          <p:sp>
            <p:nvSpPr>
              <p:cNvPr id="28722" name="Freeform 57"/>
              <p:cNvSpPr>
                <a:spLocks/>
              </p:cNvSpPr>
              <p:nvPr/>
            </p:nvSpPr>
            <p:spPr bwMode="auto">
              <a:xfrm>
                <a:off x="5113" y="1370"/>
                <a:ext cx="196" cy="132"/>
              </a:xfrm>
              <a:custGeom>
                <a:avLst/>
                <a:gdLst>
                  <a:gd name="T0" fmla="*/ 0 w 324"/>
                  <a:gd name="T1" fmla="*/ 76 h 227"/>
                  <a:gd name="T2" fmla="*/ 10 w 324"/>
                  <a:gd name="T3" fmla="*/ 3 h 227"/>
                  <a:gd name="T4" fmla="*/ 119 w 324"/>
                  <a:gd name="T5" fmla="*/ 0 h 227"/>
                  <a:gd name="T6" fmla="*/ 109 w 324"/>
                  <a:gd name="T7" fmla="*/ 77 h 227"/>
                  <a:gd name="T8" fmla="*/ 0 w 324"/>
                  <a:gd name="T9" fmla="*/ 76 h 227"/>
                  <a:gd name="T10" fmla="*/ 0 60000 65536"/>
                  <a:gd name="T11" fmla="*/ 0 60000 65536"/>
                  <a:gd name="T12" fmla="*/ 0 60000 65536"/>
                  <a:gd name="T13" fmla="*/ 0 60000 65536"/>
                  <a:gd name="T14" fmla="*/ 0 60000 65536"/>
                  <a:gd name="T15" fmla="*/ 0 w 324"/>
                  <a:gd name="T16" fmla="*/ 0 h 227"/>
                  <a:gd name="T17" fmla="*/ 324 w 324"/>
                  <a:gd name="T18" fmla="*/ 227 h 227"/>
                </a:gdLst>
                <a:ahLst/>
                <a:cxnLst>
                  <a:cxn ang="T10">
                    <a:pos x="T0" y="T1"/>
                  </a:cxn>
                  <a:cxn ang="T11">
                    <a:pos x="T2" y="T3"/>
                  </a:cxn>
                  <a:cxn ang="T12">
                    <a:pos x="T4" y="T5"/>
                  </a:cxn>
                  <a:cxn ang="T13">
                    <a:pos x="T6" y="T7"/>
                  </a:cxn>
                  <a:cxn ang="T14">
                    <a:pos x="T8" y="T9"/>
                  </a:cxn>
                </a:cxnLst>
                <a:rect l="T15" t="T16" r="T17" b="T18"/>
                <a:pathLst>
                  <a:path w="324" h="227">
                    <a:moveTo>
                      <a:pt x="0" y="223"/>
                    </a:moveTo>
                    <a:lnTo>
                      <a:pt x="27" y="8"/>
                    </a:lnTo>
                    <a:lnTo>
                      <a:pt x="324" y="0"/>
                    </a:lnTo>
                    <a:lnTo>
                      <a:pt x="300" y="227"/>
                    </a:lnTo>
                    <a:lnTo>
                      <a:pt x="0" y="223"/>
                    </a:lnTo>
                    <a:close/>
                  </a:path>
                </a:pathLst>
              </a:custGeom>
              <a:gradFill rotWithShape="1">
                <a:gsLst>
                  <a:gs pos="0">
                    <a:srgbClr val="57614B"/>
                  </a:gs>
                  <a:gs pos="100000">
                    <a:srgbClr val="BCD1A3"/>
                  </a:gs>
                </a:gsLst>
                <a:lin ang="2700000" scaled="1"/>
              </a:gradFill>
              <a:ln w="9525">
                <a:noFill/>
                <a:round/>
                <a:headEnd/>
                <a:tailEnd/>
              </a:ln>
            </p:spPr>
            <p:txBody>
              <a:bodyPr anchor="ctr"/>
              <a:lstStyle/>
              <a:p>
                <a:endParaRPr lang="en-US"/>
              </a:p>
            </p:txBody>
          </p:sp>
        </p:grpSp>
        <p:sp>
          <p:nvSpPr>
            <p:cNvPr id="197715" name="Rectangle 83"/>
            <p:cNvSpPr>
              <a:spLocks noChangeArrowheads="1"/>
            </p:cNvSpPr>
            <p:nvPr/>
          </p:nvSpPr>
          <p:spPr bwMode="auto">
            <a:xfrm>
              <a:off x="4087" y="2505"/>
              <a:ext cx="991" cy="571"/>
            </a:xfrm>
            <a:prstGeom prst="rect">
              <a:avLst/>
            </a:prstGeom>
            <a:gradFill rotWithShape="1">
              <a:gsLst>
                <a:gs pos="0">
                  <a:schemeClr val="hlink"/>
                </a:gs>
                <a:gs pos="100000">
                  <a:schemeClr val="hlink">
                    <a:gamma/>
                    <a:tint val="14118"/>
                    <a:invGamma/>
                    <a:alpha val="0"/>
                  </a:schemeClr>
                </a:gs>
              </a:gsLst>
              <a:path path="shape">
                <a:fillToRect l="50000" t="50000" r="50000" b="50000"/>
              </a:path>
            </a:gradFill>
            <a:ln w="9525">
              <a:noFill/>
              <a:miter lim="800000"/>
              <a:headEnd/>
              <a:tailEnd/>
            </a:ln>
            <a:effectLst/>
          </p:spPr>
          <p:txBody>
            <a:bodyPr wrap="none" anchor="ctr"/>
            <a:lstStyle/>
            <a:p>
              <a:pPr latinLnBrk="0">
                <a:defRPr/>
              </a:pPr>
              <a:endParaRPr kumimoji="0" lang="ko-KR" altLang="en-US" b="0">
                <a:latin typeface="Times New Roman" pitchFamily="18" charset="0"/>
                <a:ea typeface="굴림" pitchFamily="50" charset="-127"/>
                <a:cs typeface="Arial" charset="0"/>
              </a:endParaRPr>
            </a:p>
          </p:txBody>
        </p:sp>
        <p:sp>
          <p:nvSpPr>
            <p:cNvPr id="28686" name="Line 9"/>
            <p:cNvSpPr>
              <a:spLocks noChangeShapeType="1"/>
            </p:cNvSpPr>
            <p:nvPr/>
          </p:nvSpPr>
          <p:spPr bwMode="auto">
            <a:xfrm flipV="1">
              <a:off x="4570" y="2229"/>
              <a:ext cx="0" cy="1052"/>
            </a:xfrm>
            <a:prstGeom prst="line">
              <a:avLst/>
            </a:prstGeom>
            <a:noFill/>
            <a:ln w="28575">
              <a:solidFill>
                <a:srgbClr val="A34BFF"/>
              </a:solidFill>
              <a:round/>
              <a:headEnd/>
              <a:tailEnd/>
            </a:ln>
          </p:spPr>
          <p:txBody>
            <a:bodyPr anchor="ctr"/>
            <a:lstStyle/>
            <a:p>
              <a:endParaRPr lang="en-US"/>
            </a:p>
          </p:txBody>
        </p:sp>
        <p:sp>
          <p:nvSpPr>
            <p:cNvPr id="197643" name="AutoShape 11"/>
            <p:cNvSpPr>
              <a:spLocks noChangeArrowheads="1"/>
            </p:cNvSpPr>
            <p:nvPr/>
          </p:nvSpPr>
          <p:spPr bwMode="auto">
            <a:xfrm flipV="1">
              <a:off x="3761" y="1550"/>
              <a:ext cx="1561" cy="138"/>
            </a:xfrm>
            <a:prstGeom prst="triangle">
              <a:avLst>
                <a:gd name="adj" fmla="val 49486"/>
              </a:avLst>
            </a:prstGeom>
            <a:gradFill rotWithShape="1">
              <a:gsLst>
                <a:gs pos="0">
                  <a:schemeClr val="accent1">
                    <a:gamma/>
                    <a:tint val="42745"/>
                    <a:invGamma/>
                  </a:schemeClr>
                </a:gs>
                <a:gs pos="100000">
                  <a:schemeClr val="accent1">
                    <a:alpha val="75999"/>
                  </a:schemeClr>
                </a:gs>
              </a:gsLst>
              <a:lin ang="5400000" scaled="1"/>
            </a:gradFill>
            <a:ln w="9525">
              <a:noFill/>
              <a:miter lim="800000"/>
              <a:headEnd/>
              <a:tailEnd/>
            </a:ln>
            <a:effectLst/>
          </p:spPr>
          <p:txBody>
            <a:bodyPr wrap="none" anchor="ctr"/>
            <a:lstStyle/>
            <a:p>
              <a:pPr latinLnBrk="0">
                <a:defRPr/>
              </a:pPr>
              <a:endParaRPr kumimoji="0" lang="ko-KR" altLang="en-US" b="0">
                <a:latin typeface="Times New Roman" pitchFamily="18" charset="0"/>
                <a:ea typeface="굴림" pitchFamily="50" charset="-127"/>
                <a:cs typeface="Arial" charset="0"/>
              </a:endParaRPr>
            </a:p>
          </p:txBody>
        </p:sp>
        <p:sp>
          <p:nvSpPr>
            <p:cNvPr id="28688" name="Freeform 18"/>
            <p:cNvSpPr>
              <a:spLocks/>
            </p:cNvSpPr>
            <p:nvPr/>
          </p:nvSpPr>
          <p:spPr bwMode="auto">
            <a:xfrm>
              <a:off x="4135" y="3120"/>
              <a:ext cx="896" cy="196"/>
            </a:xfrm>
            <a:custGeom>
              <a:avLst/>
              <a:gdLst>
                <a:gd name="T0" fmla="*/ 0 w 896"/>
                <a:gd name="T1" fmla="*/ 126 h 231"/>
                <a:gd name="T2" fmla="*/ 0 w 896"/>
                <a:gd name="T3" fmla="*/ 0 h 231"/>
                <a:gd name="T4" fmla="*/ 896 w 896"/>
                <a:gd name="T5" fmla="*/ 0 h 231"/>
                <a:gd name="T6" fmla="*/ 896 w 896"/>
                <a:gd name="T7" fmla="*/ 166 h 231"/>
                <a:gd name="T8" fmla="*/ 0 60000 65536"/>
                <a:gd name="T9" fmla="*/ 0 60000 65536"/>
                <a:gd name="T10" fmla="*/ 0 60000 65536"/>
                <a:gd name="T11" fmla="*/ 0 60000 65536"/>
                <a:gd name="T12" fmla="*/ 0 w 896"/>
                <a:gd name="T13" fmla="*/ 0 h 231"/>
                <a:gd name="T14" fmla="*/ 896 w 896"/>
                <a:gd name="T15" fmla="*/ 231 h 231"/>
              </a:gdLst>
              <a:ahLst/>
              <a:cxnLst>
                <a:cxn ang="T8">
                  <a:pos x="T0" y="T1"/>
                </a:cxn>
                <a:cxn ang="T9">
                  <a:pos x="T2" y="T3"/>
                </a:cxn>
                <a:cxn ang="T10">
                  <a:pos x="T4" y="T5"/>
                </a:cxn>
                <a:cxn ang="T11">
                  <a:pos x="T6" y="T7"/>
                </a:cxn>
              </a:cxnLst>
              <a:rect l="T12" t="T13" r="T14" b="T15"/>
              <a:pathLst>
                <a:path w="896" h="231">
                  <a:moveTo>
                    <a:pt x="0" y="176"/>
                  </a:moveTo>
                  <a:lnTo>
                    <a:pt x="0" y="0"/>
                  </a:lnTo>
                  <a:lnTo>
                    <a:pt x="896" y="0"/>
                  </a:lnTo>
                  <a:lnTo>
                    <a:pt x="896" y="231"/>
                  </a:lnTo>
                </a:path>
              </a:pathLst>
            </a:custGeom>
            <a:noFill/>
            <a:ln w="28575">
              <a:solidFill>
                <a:srgbClr val="A34BFF"/>
              </a:solidFill>
              <a:round/>
              <a:headEnd/>
              <a:tailEnd/>
            </a:ln>
          </p:spPr>
          <p:txBody>
            <a:bodyPr anchor="ctr"/>
            <a:lstStyle/>
            <a:p>
              <a:endParaRPr lang="en-US"/>
            </a:p>
          </p:txBody>
        </p:sp>
        <p:grpSp>
          <p:nvGrpSpPr>
            <p:cNvPr id="28689" name="Group 19"/>
            <p:cNvGrpSpPr>
              <a:grpSpLocks/>
            </p:cNvGrpSpPr>
            <p:nvPr/>
          </p:nvGrpSpPr>
          <p:grpSpPr bwMode="auto">
            <a:xfrm>
              <a:off x="4251" y="2586"/>
              <a:ext cx="684" cy="409"/>
              <a:chOff x="4251" y="2586"/>
              <a:chExt cx="684" cy="409"/>
            </a:xfrm>
          </p:grpSpPr>
          <p:pic>
            <p:nvPicPr>
              <p:cNvPr id="28718" name="Picture 20" descr="Computer-small"/>
              <p:cNvPicPr>
                <a:picLocks noChangeAspect="1" noChangeArrowheads="1"/>
              </p:cNvPicPr>
              <p:nvPr/>
            </p:nvPicPr>
            <p:blipFill>
              <a:blip r:embed="rId5" cstate="print"/>
              <a:srcRect/>
              <a:stretch>
                <a:fillRect/>
              </a:stretch>
            </p:blipFill>
            <p:spPr bwMode="auto">
              <a:xfrm>
                <a:off x="4251" y="2586"/>
                <a:ext cx="225" cy="408"/>
              </a:xfrm>
              <a:prstGeom prst="rect">
                <a:avLst/>
              </a:prstGeom>
              <a:noFill/>
              <a:ln w="9525">
                <a:noFill/>
                <a:miter lim="800000"/>
                <a:headEnd/>
                <a:tailEnd/>
              </a:ln>
            </p:spPr>
          </p:pic>
          <p:pic>
            <p:nvPicPr>
              <p:cNvPr id="28719" name="Picture 21" descr="Computer-small"/>
              <p:cNvPicPr>
                <a:picLocks noChangeAspect="1" noChangeArrowheads="1"/>
              </p:cNvPicPr>
              <p:nvPr/>
            </p:nvPicPr>
            <p:blipFill>
              <a:blip r:embed="rId5" cstate="print"/>
              <a:srcRect/>
              <a:stretch>
                <a:fillRect/>
              </a:stretch>
            </p:blipFill>
            <p:spPr bwMode="auto">
              <a:xfrm>
                <a:off x="4710" y="2587"/>
                <a:ext cx="225" cy="408"/>
              </a:xfrm>
              <a:prstGeom prst="rect">
                <a:avLst/>
              </a:prstGeom>
              <a:noFill/>
              <a:ln w="9525">
                <a:noFill/>
                <a:miter lim="800000"/>
                <a:headEnd/>
                <a:tailEnd/>
              </a:ln>
            </p:spPr>
          </p:pic>
          <p:pic>
            <p:nvPicPr>
              <p:cNvPr id="28720" name="Picture 22" descr="Computer-small"/>
              <p:cNvPicPr>
                <a:picLocks noChangeAspect="1" noChangeArrowheads="1"/>
              </p:cNvPicPr>
              <p:nvPr/>
            </p:nvPicPr>
            <p:blipFill>
              <a:blip r:embed="rId5" cstate="print"/>
              <a:srcRect/>
              <a:stretch>
                <a:fillRect/>
              </a:stretch>
            </p:blipFill>
            <p:spPr bwMode="auto">
              <a:xfrm>
                <a:off x="4480" y="2586"/>
                <a:ext cx="225" cy="408"/>
              </a:xfrm>
              <a:prstGeom prst="rect">
                <a:avLst/>
              </a:prstGeom>
              <a:noFill/>
              <a:ln w="9525">
                <a:noFill/>
                <a:miter lim="800000"/>
                <a:headEnd/>
                <a:tailEnd/>
              </a:ln>
            </p:spPr>
          </p:pic>
        </p:grpSp>
        <p:grpSp>
          <p:nvGrpSpPr>
            <p:cNvPr id="28690" name="Group 23"/>
            <p:cNvGrpSpPr>
              <a:grpSpLocks/>
            </p:cNvGrpSpPr>
            <p:nvPr/>
          </p:nvGrpSpPr>
          <p:grpSpPr bwMode="auto">
            <a:xfrm>
              <a:off x="3935" y="3174"/>
              <a:ext cx="1223" cy="335"/>
              <a:chOff x="3935" y="3174"/>
              <a:chExt cx="1223" cy="335"/>
            </a:xfrm>
          </p:grpSpPr>
          <p:grpSp>
            <p:nvGrpSpPr>
              <p:cNvPr id="28709" name="Group 24"/>
              <p:cNvGrpSpPr>
                <a:grpSpLocks/>
              </p:cNvGrpSpPr>
              <p:nvPr/>
            </p:nvGrpSpPr>
            <p:grpSpPr bwMode="auto">
              <a:xfrm>
                <a:off x="3935" y="3174"/>
                <a:ext cx="425" cy="329"/>
                <a:chOff x="737" y="3209"/>
                <a:chExt cx="425" cy="329"/>
              </a:xfrm>
            </p:grpSpPr>
            <p:pic>
              <p:nvPicPr>
                <p:cNvPr id="28716" name="Picture 25" descr="CPU-small"/>
                <p:cNvPicPr>
                  <a:picLocks noChangeAspect="1" noChangeArrowheads="1"/>
                </p:cNvPicPr>
                <p:nvPr/>
              </p:nvPicPr>
              <p:blipFill>
                <a:blip r:embed="rId6" cstate="print"/>
                <a:srcRect/>
                <a:stretch>
                  <a:fillRect/>
                </a:stretch>
              </p:blipFill>
              <p:spPr bwMode="auto">
                <a:xfrm>
                  <a:off x="737" y="3209"/>
                  <a:ext cx="425" cy="329"/>
                </a:xfrm>
                <a:prstGeom prst="rect">
                  <a:avLst/>
                </a:prstGeom>
                <a:noFill/>
                <a:ln w="9525">
                  <a:noFill/>
                  <a:miter lim="800000"/>
                  <a:headEnd/>
                  <a:tailEnd/>
                </a:ln>
              </p:spPr>
            </p:pic>
            <p:sp>
              <p:nvSpPr>
                <p:cNvPr id="197658" name="Freeform 26"/>
                <p:cNvSpPr>
                  <a:spLocks/>
                </p:cNvSpPr>
                <p:nvPr/>
              </p:nvSpPr>
              <p:spPr bwMode="auto">
                <a:xfrm>
                  <a:off x="904" y="3293"/>
                  <a:ext cx="215" cy="149"/>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hlink">
                        <a:gamma/>
                        <a:shade val="46275"/>
                        <a:invGamma/>
                      </a:schemeClr>
                    </a:gs>
                    <a:gs pos="100000">
                      <a:schemeClr val="hlink"/>
                    </a:gs>
                  </a:gsLst>
                  <a:lin ang="2700000" scaled="1"/>
                </a:gradFill>
                <a:ln w="9525" cap="flat" cmpd="sng">
                  <a:noFill/>
                  <a:prstDash val="solid"/>
                  <a:round/>
                  <a:headEnd type="none" w="med" len="med"/>
                  <a:tailEnd type="none" w="med" len="me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nvGrpSpPr>
              <p:cNvPr id="28710" name="Group 27"/>
              <p:cNvGrpSpPr>
                <a:grpSpLocks/>
              </p:cNvGrpSpPr>
              <p:nvPr/>
            </p:nvGrpSpPr>
            <p:grpSpPr bwMode="auto">
              <a:xfrm>
                <a:off x="4421" y="3260"/>
                <a:ext cx="304" cy="227"/>
                <a:chOff x="1223" y="3295"/>
                <a:chExt cx="304" cy="227"/>
              </a:xfrm>
            </p:grpSpPr>
            <p:pic>
              <p:nvPicPr>
                <p:cNvPr id="28714" name="Picture 28" descr="screen-small"/>
                <p:cNvPicPr>
                  <a:picLocks noChangeAspect="1" noChangeArrowheads="1"/>
                </p:cNvPicPr>
                <p:nvPr/>
              </p:nvPicPr>
              <p:blipFill>
                <a:blip r:embed="rId7" cstate="print"/>
                <a:srcRect/>
                <a:stretch>
                  <a:fillRect/>
                </a:stretch>
              </p:blipFill>
              <p:spPr bwMode="auto">
                <a:xfrm>
                  <a:off x="1223" y="3295"/>
                  <a:ext cx="304" cy="227"/>
                </a:xfrm>
                <a:prstGeom prst="rect">
                  <a:avLst/>
                </a:prstGeom>
                <a:noFill/>
                <a:ln w="9525">
                  <a:noFill/>
                  <a:miter lim="800000"/>
                  <a:headEnd/>
                  <a:tailEnd/>
                </a:ln>
              </p:spPr>
            </p:pic>
            <p:sp>
              <p:nvSpPr>
                <p:cNvPr id="28715" name="Freeform 29"/>
                <p:cNvSpPr>
                  <a:spLocks/>
                </p:cNvSpPr>
                <p:nvPr/>
              </p:nvSpPr>
              <p:spPr bwMode="auto">
                <a:xfrm>
                  <a:off x="1244" y="3314"/>
                  <a:ext cx="245" cy="142"/>
                </a:xfrm>
                <a:custGeom>
                  <a:avLst/>
                  <a:gdLst>
                    <a:gd name="T0" fmla="*/ 0 w 376"/>
                    <a:gd name="T1" fmla="*/ 90 h 219"/>
                    <a:gd name="T2" fmla="*/ 8 w 376"/>
                    <a:gd name="T3" fmla="*/ 3 h 219"/>
                    <a:gd name="T4" fmla="*/ 160 w 376"/>
                    <a:gd name="T5" fmla="*/ 0 h 219"/>
                    <a:gd name="T6" fmla="*/ 154 w 376"/>
                    <a:gd name="T7" fmla="*/ 92 h 219"/>
                    <a:gd name="T8" fmla="*/ 0 w 376"/>
                    <a:gd name="T9" fmla="*/ 90 h 219"/>
                    <a:gd name="T10" fmla="*/ 0 60000 65536"/>
                    <a:gd name="T11" fmla="*/ 0 60000 65536"/>
                    <a:gd name="T12" fmla="*/ 0 60000 65536"/>
                    <a:gd name="T13" fmla="*/ 0 60000 65536"/>
                    <a:gd name="T14" fmla="*/ 0 60000 65536"/>
                    <a:gd name="T15" fmla="*/ 0 w 376"/>
                    <a:gd name="T16" fmla="*/ 0 h 219"/>
                    <a:gd name="T17" fmla="*/ 376 w 376"/>
                    <a:gd name="T18" fmla="*/ 219 h 219"/>
                  </a:gdLst>
                  <a:ahLst/>
                  <a:cxnLst>
                    <a:cxn ang="T10">
                      <a:pos x="T0" y="T1"/>
                    </a:cxn>
                    <a:cxn ang="T11">
                      <a:pos x="T2" y="T3"/>
                    </a:cxn>
                    <a:cxn ang="T12">
                      <a:pos x="T4" y="T5"/>
                    </a:cxn>
                    <a:cxn ang="T13">
                      <a:pos x="T6" y="T7"/>
                    </a:cxn>
                    <a:cxn ang="T14">
                      <a:pos x="T8" y="T9"/>
                    </a:cxn>
                  </a:cxnLst>
                  <a:rect l="T15" t="T16" r="T17" b="T18"/>
                  <a:pathLst>
                    <a:path w="376" h="219">
                      <a:moveTo>
                        <a:pt x="0" y="214"/>
                      </a:moveTo>
                      <a:lnTo>
                        <a:pt x="18" y="8"/>
                      </a:lnTo>
                      <a:lnTo>
                        <a:pt x="376" y="0"/>
                      </a:lnTo>
                      <a:lnTo>
                        <a:pt x="363" y="219"/>
                      </a:lnTo>
                      <a:lnTo>
                        <a:pt x="0" y="214"/>
                      </a:lnTo>
                      <a:close/>
                    </a:path>
                  </a:pathLst>
                </a:custGeom>
                <a:gradFill rotWithShape="1">
                  <a:gsLst>
                    <a:gs pos="0">
                      <a:srgbClr val="6D5700"/>
                    </a:gs>
                    <a:gs pos="100000">
                      <a:srgbClr val="FFCC00"/>
                    </a:gs>
                  </a:gsLst>
                  <a:lin ang="2700000" scaled="1"/>
                </a:gradFill>
                <a:ln w="9525">
                  <a:noFill/>
                  <a:round/>
                  <a:headEnd/>
                  <a:tailEnd/>
                </a:ln>
              </p:spPr>
              <p:txBody>
                <a:bodyPr anchor="ctr"/>
                <a:lstStyle/>
                <a:p>
                  <a:endParaRPr lang="en-US"/>
                </a:p>
              </p:txBody>
            </p:sp>
          </p:grpSp>
          <p:grpSp>
            <p:nvGrpSpPr>
              <p:cNvPr id="28711" name="Group 30"/>
              <p:cNvGrpSpPr>
                <a:grpSpLocks/>
              </p:cNvGrpSpPr>
              <p:nvPr/>
            </p:nvGrpSpPr>
            <p:grpSpPr bwMode="auto">
              <a:xfrm>
                <a:off x="4763" y="3262"/>
                <a:ext cx="395" cy="247"/>
                <a:chOff x="1565" y="3297"/>
                <a:chExt cx="395" cy="247"/>
              </a:xfrm>
            </p:grpSpPr>
            <p:pic>
              <p:nvPicPr>
                <p:cNvPr id="28712" name="Picture 31" descr="Laptop-small"/>
                <p:cNvPicPr>
                  <a:picLocks noChangeAspect="1" noChangeArrowheads="1"/>
                </p:cNvPicPr>
                <p:nvPr/>
              </p:nvPicPr>
              <p:blipFill>
                <a:blip r:embed="rId8" cstate="print"/>
                <a:srcRect/>
                <a:stretch>
                  <a:fillRect/>
                </a:stretch>
              </p:blipFill>
              <p:spPr bwMode="auto">
                <a:xfrm>
                  <a:off x="1565" y="3297"/>
                  <a:ext cx="395" cy="247"/>
                </a:xfrm>
                <a:prstGeom prst="rect">
                  <a:avLst/>
                </a:prstGeom>
                <a:noFill/>
                <a:ln w="9525">
                  <a:noFill/>
                  <a:miter lim="800000"/>
                  <a:headEnd/>
                  <a:tailEnd/>
                </a:ln>
              </p:spPr>
            </p:pic>
            <p:sp>
              <p:nvSpPr>
                <p:cNvPr id="197664" name="Freeform 32"/>
                <p:cNvSpPr>
                  <a:spLocks/>
                </p:cNvSpPr>
                <p:nvPr/>
              </p:nvSpPr>
              <p:spPr bwMode="auto">
                <a:xfrm>
                  <a:off x="1697" y="3316"/>
                  <a:ext cx="205" cy="151"/>
                </a:xfrm>
                <a:custGeom>
                  <a:avLst/>
                  <a:gdLst/>
                  <a:ahLst/>
                  <a:cxnLst>
                    <a:cxn ang="0">
                      <a:pos x="0" y="199"/>
                    </a:cxn>
                    <a:cxn ang="0">
                      <a:pos x="24" y="0"/>
                    </a:cxn>
                    <a:cxn ang="0">
                      <a:pos x="324" y="0"/>
                    </a:cxn>
                    <a:cxn ang="0">
                      <a:pos x="300" y="237"/>
                    </a:cxn>
                    <a:cxn ang="0">
                      <a:pos x="0" y="199"/>
                    </a:cxn>
                  </a:cxnLst>
                  <a:rect l="0" t="0" r="r" b="b"/>
                  <a:pathLst>
                    <a:path w="324" h="237">
                      <a:moveTo>
                        <a:pt x="0" y="199"/>
                      </a:moveTo>
                      <a:lnTo>
                        <a:pt x="24" y="0"/>
                      </a:lnTo>
                      <a:lnTo>
                        <a:pt x="324" y="0"/>
                      </a:lnTo>
                      <a:lnTo>
                        <a:pt x="300" y="237"/>
                      </a:lnTo>
                      <a:lnTo>
                        <a:pt x="0" y="199"/>
                      </a:lnTo>
                      <a:close/>
                    </a:path>
                  </a:pathLst>
                </a:custGeom>
                <a:gradFill rotWithShape="1">
                  <a:gsLst>
                    <a:gs pos="0">
                      <a:schemeClr val="folHlink">
                        <a:gamma/>
                        <a:shade val="48627"/>
                        <a:invGamma/>
                      </a:schemeClr>
                    </a:gs>
                    <a:gs pos="100000">
                      <a:schemeClr val="folHlink"/>
                    </a:gs>
                  </a:gsLst>
                  <a:lin ang="2700000" scaled="1"/>
                </a:gradFill>
                <a:ln w="9525" cap="flat" cmpd="sng">
                  <a:noFill/>
                  <a:prstDash val="solid"/>
                  <a:round/>
                  <a:headEnd type="none" w="med" len="med"/>
                  <a:tailEnd type="none" w="med" len="me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sp>
          <p:nvSpPr>
            <p:cNvPr id="28691" name="Freeform 47"/>
            <p:cNvSpPr>
              <a:spLocks/>
            </p:cNvSpPr>
            <p:nvPr/>
          </p:nvSpPr>
          <p:spPr bwMode="auto">
            <a:xfrm>
              <a:off x="3886" y="1142"/>
              <a:ext cx="1443" cy="228"/>
            </a:xfrm>
            <a:custGeom>
              <a:avLst/>
              <a:gdLst>
                <a:gd name="T0" fmla="*/ 0 w 747"/>
                <a:gd name="T1" fmla="*/ 154 h 334"/>
                <a:gd name="T2" fmla="*/ 357 w 747"/>
                <a:gd name="T3" fmla="*/ 111 h 334"/>
                <a:gd name="T4" fmla="*/ 1470 w 747"/>
                <a:gd name="T5" fmla="*/ 0 h 334"/>
                <a:gd name="T6" fmla="*/ 2787 w 747"/>
                <a:gd name="T7" fmla="*/ 156 h 334"/>
                <a:gd name="T8" fmla="*/ 0 w 747"/>
                <a:gd name="T9" fmla="*/ 154 h 334"/>
                <a:gd name="T10" fmla="*/ 0 60000 65536"/>
                <a:gd name="T11" fmla="*/ 0 60000 65536"/>
                <a:gd name="T12" fmla="*/ 0 60000 65536"/>
                <a:gd name="T13" fmla="*/ 0 60000 65536"/>
                <a:gd name="T14" fmla="*/ 0 60000 65536"/>
                <a:gd name="T15" fmla="*/ 0 w 747"/>
                <a:gd name="T16" fmla="*/ 0 h 334"/>
                <a:gd name="T17" fmla="*/ 747 w 747"/>
                <a:gd name="T18" fmla="*/ 334 h 334"/>
              </a:gdLst>
              <a:ahLst/>
              <a:cxnLst>
                <a:cxn ang="T10">
                  <a:pos x="T0" y="T1"/>
                </a:cxn>
                <a:cxn ang="T11">
                  <a:pos x="T2" y="T3"/>
                </a:cxn>
                <a:cxn ang="T12">
                  <a:pos x="T4" y="T5"/>
                </a:cxn>
                <a:cxn ang="T13">
                  <a:pos x="T6" y="T7"/>
                </a:cxn>
                <a:cxn ang="T14">
                  <a:pos x="T8" y="T9"/>
                </a:cxn>
              </a:cxnLst>
              <a:rect l="T15" t="T16" r="T17" b="T18"/>
              <a:pathLst>
                <a:path w="747" h="334">
                  <a:moveTo>
                    <a:pt x="0" y="330"/>
                  </a:moveTo>
                  <a:lnTo>
                    <a:pt x="96" y="238"/>
                  </a:lnTo>
                  <a:lnTo>
                    <a:pt x="394" y="0"/>
                  </a:lnTo>
                  <a:lnTo>
                    <a:pt x="747" y="334"/>
                  </a:lnTo>
                  <a:lnTo>
                    <a:pt x="0" y="330"/>
                  </a:lnTo>
                  <a:close/>
                </a:path>
              </a:pathLst>
            </a:custGeom>
            <a:gradFill rotWithShape="1">
              <a:gsLst>
                <a:gs pos="0">
                  <a:srgbClr val="FFBC01">
                    <a:alpha val="89998"/>
                  </a:srgbClr>
                </a:gs>
                <a:gs pos="100000">
                  <a:srgbClr val="F5EF73">
                    <a:alpha val="0"/>
                  </a:srgbClr>
                </a:gs>
              </a:gsLst>
              <a:lin ang="5400000" scaled="1"/>
            </a:gradFill>
            <a:ln w="9525">
              <a:noFill/>
              <a:round/>
              <a:headEnd/>
              <a:tailEnd/>
            </a:ln>
          </p:spPr>
          <p:txBody>
            <a:bodyPr wrap="none" anchor="ctr"/>
            <a:lstStyle/>
            <a:p>
              <a:endParaRPr lang="en-US"/>
            </a:p>
          </p:txBody>
        </p:sp>
        <p:grpSp>
          <p:nvGrpSpPr>
            <p:cNvPr id="28692" name="Group 73"/>
            <p:cNvGrpSpPr>
              <a:grpSpLocks/>
            </p:cNvGrpSpPr>
            <p:nvPr/>
          </p:nvGrpSpPr>
          <p:grpSpPr bwMode="auto">
            <a:xfrm>
              <a:off x="4395" y="893"/>
              <a:ext cx="390" cy="302"/>
              <a:chOff x="4881" y="1014"/>
              <a:chExt cx="390" cy="302"/>
            </a:xfrm>
          </p:grpSpPr>
          <p:pic>
            <p:nvPicPr>
              <p:cNvPr id="28707" name="Picture 60" descr="CPU-small"/>
              <p:cNvPicPr>
                <a:picLocks noChangeAspect="1" noChangeArrowheads="1"/>
              </p:cNvPicPr>
              <p:nvPr/>
            </p:nvPicPr>
            <p:blipFill>
              <a:blip r:embed="rId4" cstate="print">
                <a:lum contrast="12000"/>
              </a:blip>
              <a:srcRect/>
              <a:stretch>
                <a:fillRect/>
              </a:stretch>
            </p:blipFill>
            <p:spPr bwMode="auto">
              <a:xfrm>
                <a:off x="4881" y="1014"/>
                <a:ext cx="390" cy="302"/>
              </a:xfrm>
              <a:prstGeom prst="rect">
                <a:avLst/>
              </a:prstGeom>
              <a:noFill/>
              <a:ln w="9525">
                <a:noFill/>
                <a:miter lim="800000"/>
                <a:headEnd/>
                <a:tailEnd/>
              </a:ln>
            </p:spPr>
          </p:pic>
          <p:sp>
            <p:nvSpPr>
              <p:cNvPr id="28708" name="Freeform 61"/>
              <p:cNvSpPr>
                <a:spLocks/>
              </p:cNvSpPr>
              <p:nvPr/>
            </p:nvSpPr>
            <p:spPr bwMode="auto">
              <a:xfrm>
                <a:off x="5035" y="1096"/>
                <a:ext cx="196" cy="132"/>
              </a:xfrm>
              <a:custGeom>
                <a:avLst/>
                <a:gdLst>
                  <a:gd name="T0" fmla="*/ 0 w 324"/>
                  <a:gd name="T1" fmla="*/ 76 h 227"/>
                  <a:gd name="T2" fmla="*/ 10 w 324"/>
                  <a:gd name="T3" fmla="*/ 3 h 227"/>
                  <a:gd name="T4" fmla="*/ 119 w 324"/>
                  <a:gd name="T5" fmla="*/ 0 h 227"/>
                  <a:gd name="T6" fmla="*/ 109 w 324"/>
                  <a:gd name="T7" fmla="*/ 77 h 227"/>
                  <a:gd name="T8" fmla="*/ 0 w 324"/>
                  <a:gd name="T9" fmla="*/ 76 h 227"/>
                  <a:gd name="T10" fmla="*/ 0 60000 65536"/>
                  <a:gd name="T11" fmla="*/ 0 60000 65536"/>
                  <a:gd name="T12" fmla="*/ 0 60000 65536"/>
                  <a:gd name="T13" fmla="*/ 0 60000 65536"/>
                  <a:gd name="T14" fmla="*/ 0 60000 65536"/>
                  <a:gd name="T15" fmla="*/ 0 w 324"/>
                  <a:gd name="T16" fmla="*/ 0 h 227"/>
                  <a:gd name="T17" fmla="*/ 324 w 324"/>
                  <a:gd name="T18" fmla="*/ 227 h 227"/>
                </a:gdLst>
                <a:ahLst/>
                <a:cxnLst>
                  <a:cxn ang="T10">
                    <a:pos x="T0" y="T1"/>
                  </a:cxn>
                  <a:cxn ang="T11">
                    <a:pos x="T2" y="T3"/>
                  </a:cxn>
                  <a:cxn ang="T12">
                    <a:pos x="T4" y="T5"/>
                  </a:cxn>
                  <a:cxn ang="T13">
                    <a:pos x="T6" y="T7"/>
                  </a:cxn>
                  <a:cxn ang="T14">
                    <a:pos x="T8" y="T9"/>
                  </a:cxn>
                </a:cxnLst>
                <a:rect l="T15" t="T16" r="T17" b="T18"/>
                <a:pathLst>
                  <a:path w="324" h="227">
                    <a:moveTo>
                      <a:pt x="0" y="223"/>
                    </a:moveTo>
                    <a:lnTo>
                      <a:pt x="27" y="8"/>
                    </a:lnTo>
                    <a:lnTo>
                      <a:pt x="324" y="0"/>
                    </a:lnTo>
                    <a:lnTo>
                      <a:pt x="300" y="227"/>
                    </a:lnTo>
                    <a:lnTo>
                      <a:pt x="0" y="223"/>
                    </a:lnTo>
                    <a:close/>
                  </a:path>
                </a:pathLst>
              </a:custGeom>
              <a:gradFill rotWithShape="1">
                <a:gsLst>
                  <a:gs pos="0">
                    <a:srgbClr val="767227"/>
                  </a:gs>
                  <a:gs pos="100000">
                    <a:srgbClr val="F3EB51"/>
                  </a:gs>
                </a:gsLst>
                <a:lin ang="2700000" scaled="1"/>
              </a:gradFill>
              <a:ln w="9525">
                <a:noFill/>
                <a:round/>
                <a:headEnd/>
                <a:tailEnd/>
              </a:ln>
            </p:spPr>
            <p:txBody>
              <a:bodyPr anchor="ctr"/>
              <a:lstStyle/>
              <a:p>
                <a:endParaRPr lang="en-US"/>
              </a:p>
            </p:txBody>
          </p:sp>
        </p:grpSp>
        <p:grpSp>
          <p:nvGrpSpPr>
            <p:cNvPr id="28693" name="Group 62"/>
            <p:cNvGrpSpPr>
              <a:grpSpLocks/>
            </p:cNvGrpSpPr>
            <p:nvPr/>
          </p:nvGrpSpPr>
          <p:grpSpPr bwMode="auto">
            <a:xfrm>
              <a:off x="3746" y="1292"/>
              <a:ext cx="1202" cy="303"/>
              <a:chOff x="4009" y="1272"/>
              <a:chExt cx="1202" cy="303"/>
            </a:xfrm>
          </p:grpSpPr>
          <p:grpSp>
            <p:nvGrpSpPr>
              <p:cNvPr id="28698" name="Group 63"/>
              <p:cNvGrpSpPr>
                <a:grpSpLocks/>
              </p:cNvGrpSpPr>
              <p:nvPr/>
            </p:nvGrpSpPr>
            <p:grpSpPr bwMode="auto">
              <a:xfrm>
                <a:off x="4009" y="1273"/>
                <a:ext cx="390" cy="302"/>
                <a:chOff x="3219" y="985"/>
                <a:chExt cx="390" cy="302"/>
              </a:xfrm>
            </p:grpSpPr>
            <p:pic>
              <p:nvPicPr>
                <p:cNvPr id="28705" name="Picture 64" descr="CPU-small"/>
                <p:cNvPicPr>
                  <a:picLocks noChangeAspect="1" noChangeArrowheads="1"/>
                </p:cNvPicPr>
                <p:nvPr/>
              </p:nvPicPr>
              <p:blipFill>
                <a:blip r:embed="rId4" cstate="print"/>
                <a:srcRect/>
                <a:stretch>
                  <a:fillRect/>
                </a:stretch>
              </p:blipFill>
              <p:spPr bwMode="auto">
                <a:xfrm>
                  <a:off x="3219" y="985"/>
                  <a:ext cx="390" cy="302"/>
                </a:xfrm>
                <a:prstGeom prst="rect">
                  <a:avLst/>
                </a:prstGeom>
                <a:noFill/>
                <a:ln w="9525">
                  <a:noFill/>
                  <a:miter lim="800000"/>
                  <a:headEnd/>
                  <a:tailEnd/>
                </a:ln>
              </p:spPr>
            </p:pic>
            <p:sp>
              <p:nvSpPr>
                <p:cNvPr id="197697" name="Freeform 65"/>
                <p:cNvSpPr>
                  <a:spLocks/>
                </p:cNvSpPr>
                <p:nvPr/>
              </p:nvSpPr>
              <p:spPr bwMode="auto">
                <a:xfrm>
                  <a:off x="3373" y="1067"/>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hlink">
                        <a:gamma/>
                        <a:shade val="46275"/>
                        <a:invGamma/>
                      </a:schemeClr>
                    </a:gs>
                    <a:gs pos="100000">
                      <a:schemeClr val="hlink"/>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nvGrpSpPr>
              <p:cNvPr id="28699" name="Group 66"/>
              <p:cNvGrpSpPr>
                <a:grpSpLocks/>
              </p:cNvGrpSpPr>
              <p:nvPr/>
            </p:nvGrpSpPr>
            <p:grpSpPr bwMode="auto">
              <a:xfrm>
                <a:off x="4415" y="1272"/>
                <a:ext cx="390" cy="302"/>
                <a:chOff x="3625" y="984"/>
                <a:chExt cx="390" cy="302"/>
              </a:xfrm>
            </p:grpSpPr>
            <p:pic>
              <p:nvPicPr>
                <p:cNvPr id="28703" name="Picture 67" descr="CPU-small"/>
                <p:cNvPicPr>
                  <a:picLocks noChangeAspect="1" noChangeArrowheads="1"/>
                </p:cNvPicPr>
                <p:nvPr/>
              </p:nvPicPr>
              <p:blipFill>
                <a:blip r:embed="rId4" cstate="print"/>
                <a:srcRect/>
                <a:stretch>
                  <a:fillRect/>
                </a:stretch>
              </p:blipFill>
              <p:spPr bwMode="auto">
                <a:xfrm>
                  <a:off x="3625" y="984"/>
                  <a:ext cx="390" cy="302"/>
                </a:xfrm>
                <a:prstGeom prst="rect">
                  <a:avLst/>
                </a:prstGeom>
                <a:noFill/>
                <a:ln w="9525">
                  <a:noFill/>
                  <a:miter lim="800000"/>
                  <a:headEnd/>
                  <a:tailEnd/>
                </a:ln>
              </p:spPr>
            </p:pic>
            <p:sp>
              <p:nvSpPr>
                <p:cNvPr id="28704" name="Freeform 68"/>
                <p:cNvSpPr>
                  <a:spLocks/>
                </p:cNvSpPr>
                <p:nvPr/>
              </p:nvSpPr>
              <p:spPr bwMode="auto">
                <a:xfrm>
                  <a:off x="3779" y="1065"/>
                  <a:ext cx="196" cy="133"/>
                </a:xfrm>
                <a:custGeom>
                  <a:avLst/>
                  <a:gdLst>
                    <a:gd name="T0" fmla="*/ 0 w 324"/>
                    <a:gd name="T1" fmla="*/ 77 h 227"/>
                    <a:gd name="T2" fmla="*/ 10 w 324"/>
                    <a:gd name="T3" fmla="*/ 3 h 227"/>
                    <a:gd name="T4" fmla="*/ 119 w 324"/>
                    <a:gd name="T5" fmla="*/ 0 h 227"/>
                    <a:gd name="T6" fmla="*/ 109 w 324"/>
                    <a:gd name="T7" fmla="*/ 78 h 227"/>
                    <a:gd name="T8" fmla="*/ 0 w 324"/>
                    <a:gd name="T9" fmla="*/ 77 h 227"/>
                    <a:gd name="T10" fmla="*/ 0 60000 65536"/>
                    <a:gd name="T11" fmla="*/ 0 60000 65536"/>
                    <a:gd name="T12" fmla="*/ 0 60000 65536"/>
                    <a:gd name="T13" fmla="*/ 0 60000 65536"/>
                    <a:gd name="T14" fmla="*/ 0 60000 65536"/>
                    <a:gd name="T15" fmla="*/ 0 w 324"/>
                    <a:gd name="T16" fmla="*/ 0 h 227"/>
                    <a:gd name="T17" fmla="*/ 324 w 324"/>
                    <a:gd name="T18" fmla="*/ 227 h 227"/>
                  </a:gdLst>
                  <a:ahLst/>
                  <a:cxnLst>
                    <a:cxn ang="T10">
                      <a:pos x="T0" y="T1"/>
                    </a:cxn>
                    <a:cxn ang="T11">
                      <a:pos x="T2" y="T3"/>
                    </a:cxn>
                    <a:cxn ang="T12">
                      <a:pos x="T4" y="T5"/>
                    </a:cxn>
                    <a:cxn ang="T13">
                      <a:pos x="T6" y="T7"/>
                    </a:cxn>
                    <a:cxn ang="T14">
                      <a:pos x="T8" y="T9"/>
                    </a:cxn>
                  </a:cxnLst>
                  <a:rect l="T15" t="T16" r="T17" b="T18"/>
                  <a:pathLst>
                    <a:path w="324" h="227">
                      <a:moveTo>
                        <a:pt x="0" y="223"/>
                      </a:moveTo>
                      <a:lnTo>
                        <a:pt x="27" y="8"/>
                      </a:lnTo>
                      <a:lnTo>
                        <a:pt x="324" y="0"/>
                      </a:lnTo>
                      <a:lnTo>
                        <a:pt x="300" y="227"/>
                      </a:lnTo>
                      <a:lnTo>
                        <a:pt x="0" y="223"/>
                      </a:lnTo>
                      <a:close/>
                    </a:path>
                  </a:pathLst>
                </a:custGeom>
                <a:gradFill rotWithShape="1">
                  <a:gsLst>
                    <a:gs pos="0">
                      <a:srgbClr val="3A2E00"/>
                    </a:gs>
                    <a:gs pos="100000">
                      <a:srgbClr val="FFCC00"/>
                    </a:gs>
                  </a:gsLst>
                  <a:lin ang="2700000" scaled="1"/>
                </a:gradFill>
                <a:ln w="9525">
                  <a:noFill/>
                  <a:round/>
                  <a:headEnd/>
                  <a:tailEnd/>
                </a:ln>
              </p:spPr>
              <p:txBody>
                <a:bodyPr anchor="ctr"/>
                <a:lstStyle/>
                <a:p>
                  <a:endParaRPr lang="en-US"/>
                </a:p>
              </p:txBody>
            </p:sp>
          </p:grpSp>
          <p:grpSp>
            <p:nvGrpSpPr>
              <p:cNvPr id="28700" name="Group 69"/>
              <p:cNvGrpSpPr>
                <a:grpSpLocks/>
              </p:cNvGrpSpPr>
              <p:nvPr/>
            </p:nvGrpSpPr>
            <p:grpSpPr bwMode="auto">
              <a:xfrm>
                <a:off x="4821" y="1272"/>
                <a:ext cx="390" cy="302"/>
                <a:chOff x="4031" y="984"/>
                <a:chExt cx="390" cy="302"/>
              </a:xfrm>
            </p:grpSpPr>
            <p:pic>
              <p:nvPicPr>
                <p:cNvPr id="28701" name="Picture 70" descr="CPU-small"/>
                <p:cNvPicPr>
                  <a:picLocks noChangeAspect="1" noChangeArrowheads="1"/>
                </p:cNvPicPr>
                <p:nvPr/>
              </p:nvPicPr>
              <p:blipFill>
                <a:blip r:embed="rId4" cstate="print"/>
                <a:srcRect/>
                <a:stretch>
                  <a:fillRect/>
                </a:stretch>
              </p:blipFill>
              <p:spPr bwMode="auto">
                <a:xfrm>
                  <a:off x="4031" y="984"/>
                  <a:ext cx="390" cy="302"/>
                </a:xfrm>
                <a:prstGeom prst="rect">
                  <a:avLst/>
                </a:prstGeom>
                <a:noFill/>
                <a:ln w="9525">
                  <a:noFill/>
                  <a:miter lim="800000"/>
                  <a:headEnd/>
                  <a:tailEnd/>
                </a:ln>
              </p:spPr>
            </p:pic>
            <p:sp>
              <p:nvSpPr>
                <p:cNvPr id="197703" name="Freeform 71"/>
                <p:cNvSpPr>
                  <a:spLocks/>
                </p:cNvSpPr>
                <p:nvPr/>
              </p:nvSpPr>
              <p:spPr bwMode="auto">
                <a:xfrm>
                  <a:off x="4185" y="1066"/>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folHlink">
                        <a:gamma/>
                        <a:shade val="48627"/>
                        <a:invGamma/>
                      </a:schemeClr>
                    </a:gs>
                    <a:gs pos="100000">
                      <a:schemeClr val="folHlink"/>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grpSp>
          <p:nvGrpSpPr>
            <p:cNvPr id="28694" name="Group 88"/>
            <p:cNvGrpSpPr>
              <a:grpSpLocks/>
            </p:cNvGrpSpPr>
            <p:nvPr/>
          </p:nvGrpSpPr>
          <p:grpSpPr bwMode="auto">
            <a:xfrm>
              <a:off x="4078" y="1667"/>
              <a:ext cx="1046" cy="801"/>
              <a:chOff x="4049" y="1350"/>
              <a:chExt cx="1046" cy="801"/>
            </a:xfrm>
          </p:grpSpPr>
          <p:pic>
            <p:nvPicPr>
              <p:cNvPr id="28695" name="Picture 89" descr="Server1-small"/>
              <p:cNvPicPr>
                <a:picLocks noChangeAspect="1" noChangeArrowheads="1"/>
              </p:cNvPicPr>
              <p:nvPr/>
            </p:nvPicPr>
            <p:blipFill>
              <a:blip r:embed="rId9" cstate="print"/>
              <a:srcRect/>
              <a:stretch>
                <a:fillRect/>
              </a:stretch>
            </p:blipFill>
            <p:spPr bwMode="auto">
              <a:xfrm>
                <a:off x="4049" y="1350"/>
                <a:ext cx="395" cy="801"/>
              </a:xfrm>
              <a:prstGeom prst="rect">
                <a:avLst/>
              </a:prstGeom>
              <a:noFill/>
              <a:ln w="9525">
                <a:noFill/>
                <a:miter lim="800000"/>
                <a:headEnd/>
                <a:tailEnd/>
              </a:ln>
            </p:spPr>
          </p:pic>
          <p:pic>
            <p:nvPicPr>
              <p:cNvPr id="28696" name="Picture 90" descr="Server1-small"/>
              <p:cNvPicPr>
                <a:picLocks noChangeAspect="1" noChangeArrowheads="1"/>
              </p:cNvPicPr>
              <p:nvPr/>
            </p:nvPicPr>
            <p:blipFill>
              <a:blip r:embed="rId9" cstate="print"/>
              <a:srcRect/>
              <a:stretch>
                <a:fillRect/>
              </a:stretch>
            </p:blipFill>
            <p:spPr bwMode="auto">
              <a:xfrm>
                <a:off x="4375" y="1350"/>
                <a:ext cx="395" cy="801"/>
              </a:xfrm>
              <a:prstGeom prst="rect">
                <a:avLst/>
              </a:prstGeom>
              <a:noFill/>
              <a:ln w="9525">
                <a:noFill/>
                <a:miter lim="800000"/>
                <a:headEnd/>
                <a:tailEnd/>
              </a:ln>
            </p:spPr>
          </p:pic>
          <p:pic>
            <p:nvPicPr>
              <p:cNvPr id="28697" name="Picture 91" descr="Server1-small"/>
              <p:cNvPicPr>
                <a:picLocks noChangeAspect="1" noChangeArrowheads="1"/>
              </p:cNvPicPr>
              <p:nvPr/>
            </p:nvPicPr>
            <p:blipFill>
              <a:blip r:embed="rId9" cstate="print"/>
              <a:srcRect/>
              <a:stretch>
                <a:fillRect/>
              </a:stretch>
            </p:blipFill>
            <p:spPr bwMode="auto">
              <a:xfrm>
                <a:off x="4700" y="1350"/>
                <a:ext cx="395" cy="801"/>
              </a:xfrm>
              <a:prstGeom prst="rect">
                <a:avLst/>
              </a:prstGeom>
              <a:noFill/>
              <a:ln w="9525">
                <a:noFill/>
                <a:miter lim="800000"/>
                <a:headEnd/>
                <a:tailEnd/>
              </a:ln>
            </p:spPr>
          </p:pic>
        </p:grpSp>
      </p:grpSp>
      <p:sp>
        <p:nvSpPr>
          <p:cNvPr id="28676" name="Rectangle 4"/>
          <p:cNvSpPr>
            <a:spLocks noGrp="1" noChangeArrowheads="1"/>
          </p:cNvSpPr>
          <p:nvPr>
            <p:ph type="body" idx="4294967295"/>
          </p:nvPr>
        </p:nvSpPr>
        <p:spPr>
          <a:xfrm>
            <a:off x="381000" y="1296988"/>
            <a:ext cx="2974975" cy="4735512"/>
          </a:xfrm>
        </p:spPr>
        <p:txBody>
          <a:bodyPr/>
          <a:lstStyle/>
          <a:p>
            <a:pPr>
              <a:lnSpc>
                <a:spcPct val="90000"/>
              </a:lnSpc>
              <a:spcBef>
                <a:spcPct val="50000"/>
              </a:spcBef>
              <a:spcAft>
                <a:spcPct val="0"/>
              </a:spcAft>
              <a:buFont typeface="Wingdings" pitchFamily="2" charset="2"/>
              <a:buChar char="l"/>
            </a:pPr>
            <a:r>
              <a:rPr lang="en-US" altLang="ko-KR" sz="1600" smtClean="0">
                <a:solidFill>
                  <a:schemeClr val="folHlink"/>
                </a:solidFill>
                <a:latin typeface="맑은 고딕" pitchFamily="50" charset="-127"/>
                <a:ea typeface="맑은 고딕" pitchFamily="50" charset="-127"/>
              </a:rPr>
              <a:t>Persistent Pools </a:t>
            </a:r>
            <a:r>
              <a:rPr lang="ko-KR" altLang="en-US" sz="1600" smtClean="0">
                <a:solidFill>
                  <a:schemeClr val="folHlink"/>
                </a:solidFill>
                <a:latin typeface="맑은 고딕" pitchFamily="50" charset="-127"/>
                <a:ea typeface="맑은 고딕" pitchFamily="50" charset="-127"/>
              </a:rPr>
              <a:t>방식</a:t>
            </a:r>
            <a:r>
              <a:rPr lang="en-US" altLang="ko-KR" sz="1600" smtClean="0">
                <a:solidFill>
                  <a:schemeClr val="folHlink"/>
                </a:solidFill>
                <a:latin typeface="맑은 고딕" pitchFamily="50" charset="-127"/>
                <a:ea typeface="맑은 고딕" pitchFamily="50" charset="-127"/>
              </a:rPr>
              <a:t> </a:t>
            </a:r>
          </a:p>
          <a:p>
            <a:pPr lvl="1">
              <a:lnSpc>
                <a:spcPct val="90000"/>
              </a:lnSpc>
              <a:spcBef>
                <a:spcPct val="50000"/>
              </a:spcBef>
              <a:spcAft>
                <a:spcPct val="0"/>
              </a:spcAft>
            </a:pPr>
            <a:r>
              <a:rPr lang="ko-KR" altLang="en-US" sz="1600" smtClean="0">
                <a:latin typeface="맑은 고딕" pitchFamily="50" charset="-127"/>
                <a:ea typeface="맑은 고딕" pitchFamily="50" charset="-127"/>
              </a:rPr>
              <a:t>사용자가 최초로 로그인할 때</a:t>
            </a:r>
            <a:r>
              <a:rPr lang="en-US" altLang="ko-KR" sz="1600" smtClean="0">
                <a:latin typeface="맑은 고딕" pitchFamily="50" charset="-127"/>
                <a:ea typeface="맑은 고딕" pitchFamily="50" charset="-127"/>
              </a:rPr>
              <a:t>, </a:t>
            </a:r>
            <a:r>
              <a:rPr lang="ko-KR" altLang="en-US" sz="1600" smtClean="0">
                <a:latin typeface="맑은 고딕" pitchFamily="50" charset="-127"/>
                <a:ea typeface="맑은 고딕" pitchFamily="50" charset="-127"/>
              </a:rPr>
              <a:t>각 개인에게 독립적인 개별 데스크톱 할당</a:t>
            </a:r>
            <a:endParaRPr lang="en-US" altLang="ko-KR" sz="1600" smtClean="0">
              <a:latin typeface="맑은 고딕" pitchFamily="50" charset="-127"/>
              <a:ea typeface="맑은 고딕" pitchFamily="50" charset="-127"/>
            </a:endParaRPr>
          </a:p>
          <a:p>
            <a:pPr lvl="1">
              <a:lnSpc>
                <a:spcPct val="90000"/>
              </a:lnSpc>
              <a:spcBef>
                <a:spcPct val="50000"/>
              </a:spcBef>
              <a:spcAft>
                <a:spcPct val="0"/>
              </a:spcAft>
            </a:pPr>
            <a:r>
              <a:rPr lang="ko-KR" altLang="en-US" sz="1600" smtClean="0">
                <a:latin typeface="맑은 고딕" pitchFamily="50" charset="-127"/>
                <a:ea typeface="맑은 고딕" pitchFamily="50" charset="-127"/>
              </a:rPr>
              <a:t>이후 재로그인 시에도</a:t>
            </a:r>
            <a:r>
              <a:rPr lang="en-US" altLang="ko-KR" sz="1600" smtClean="0">
                <a:latin typeface="맑은 고딕" pitchFamily="50" charset="-127"/>
                <a:ea typeface="맑은 고딕" pitchFamily="50" charset="-127"/>
              </a:rPr>
              <a:t>, </a:t>
            </a:r>
            <a:r>
              <a:rPr lang="ko-KR" altLang="en-US" sz="1600" smtClean="0">
                <a:latin typeface="맑은 고딕" pitchFamily="50" charset="-127"/>
                <a:ea typeface="맑은 고딕" pitchFamily="50" charset="-127"/>
              </a:rPr>
              <a:t>기존 데스크톱에서 사용자의 개인 설정 및 데이터가 지속적으로 유지됨</a:t>
            </a:r>
            <a:endParaRPr lang="en-US" altLang="ko-KR" sz="1600" smtClean="0">
              <a:latin typeface="맑은 고딕" pitchFamily="50" charset="-127"/>
              <a:ea typeface="맑은 고딕" pitchFamily="50" charset="-127"/>
            </a:endParaRPr>
          </a:p>
          <a:p>
            <a:pPr lvl="1">
              <a:lnSpc>
                <a:spcPct val="90000"/>
              </a:lnSpc>
              <a:spcBef>
                <a:spcPct val="50000"/>
              </a:spcBef>
              <a:spcAft>
                <a:spcPct val="0"/>
              </a:spcAft>
            </a:pPr>
            <a:r>
              <a:rPr lang="ko-KR" altLang="en-US" sz="1600" smtClean="0">
                <a:latin typeface="맑은 고딕" pitchFamily="50" charset="-127"/>
                <a:ea typeface="맑은 고딕" pitchFamily="50" charset="-127"/>
              </a:rPr>
              <a:t>모든 대상 데스크톱에 대해 생성 및 공급 시</a:t>
            </a:r>
            <a:r>
              <a:rPr lang="en-US" altLang="ko-KR" sz="1600" smtClean="0">
                <a:latin typeface="맑은 고딕" pitchFamily="50" charset="-127"/>
                <a:ea typeface="맑은 고딕" pitchFamily="50" charset="-127"/>
              </a:rPr>
              <a:t>,</a:t>
            </a:r>
            <a:r>
              <a:rPr lang="ko-KR" altLang="en-US" sz="1600" smtClean="0">
                <a:latin typeface="맑은 고딕" pitchFamily="50" charset="-127"/>
                <a:ea typeface="맑은 고딕" pitchFamily="50" charset="-127"/>
              </a:rPr>
              <a:t> 표준 데스크톱 환경을 템플릿으로 구성 할당하여 중앙에서 제공 및 관리</a:t>
            </a:r>
            <a:endParaRPr lang="en-US" altLang="ko-KR" sz="1600" smtClean="0">
              <a:latin typeface="맑은 고딕" pitchFamily="50" charset="-127"/>
              <a:ea typeface="맑은 고딕" pitchFamily="50" charset="-127"/>
            </a:endParaRPr>
          </a:p>
          <a:p>
            <a:pPr lvl="1">
              <a:lnSpc>
                <a:spcPct val="90000"/>
              </a:lnSpc>
              <a:spcBef>
                <a:spcPct val="50000"/>
              </a:spcBef>
              <a:spcAft>
                <a:spcPct val="0"/>
              </a:spcAft>
            </a:pPr>
            <a:endParaRPr lang="en-US" altLang="ko-KR" sz="1600" smtClean="0">
              <a:latin typeface="맑은 고딕" pitchFamily="50" charset="-127"/>
              <a:ea typeface="맑은 고딕" pitchFamily="50" charset="-127"/>
            </a:endParaRPr>
          </a:p>
        </p:txBody>
      </p:sp>
      <p:sp>
        <p:nvSpPr>
          <p:cNvPr id="28677" name="Text Box 39"/>
          <p:cNvSpPr txBox="1">
            <a:spLocks noChangeArrowheads="1"/>
          </p:cNvSpPr>
          <p:nvPr/>
        </p:nvSpPr>
        <p:spPr bwMode="auto">
          <a:xfrm>
            <a:off x="3548063" y="1590675"/>
            <a:ext cx="1490662" cy="476250"/>
          </a:xfrm>
          <a:prstGeom prst="rect">
            <a:avLst/>
          </a:prstGeom>
          <a:noFill/>
          <a:ln w="9525">
            <a:noFill/>
            <a:miter lim="800000"/>
            <a:headEnd/>
            <a:tailEnd/>
          </a:ln>
        </p:spPr>
        <p:txBody>
          <a:bodyPr wrap="none">
            <a:spAutoFit/>
          </a:bodyPr>
          <a:lstStyle/>
          <a:p>
            <a:pPr algn="ctr" latinLnBrk="0">
              <a:lnSpc>
                <a:spcPct val="90000"/>
              </a:lnSpc>
            </a:pPr>
            <a:r>
              <a:rPr kumimoji="0" lang="ko-KR" altLang="en-US" sz="1400">
                <a:latin typeface="맑은 고딕" pitchFamily="50" charset="-127"/>
                <a:ea typeface="맑은 고딕" pitchFamily="50" charset="-127"/>
              </a:rPr>
              <a:t>중앙에 위치된</a:t>
            </a:r>
            <a:endParaRPr kumimoji="0" lang="en-US" altLang="ko-KR" sz="1400">
              <a:latin typeface="맑은 고딕" pitchFamily="50" charset="-127"/>
              <a:ea typeface="맑은 고딕" pitchFamily="50" charset="-127"/>
            </a:endParaRPr>
          </a:p>
          <a:p>
            <a:pPr algn="ctr" latinLnBrk="0">
              <a:lnSpc>
                <a:spcPct val="90000"/>
              </a:lnSpc>
            </a:pPr>
            <a:r>
              <a:rPr kumimoji="0" lang="ko-KR" altLang="en-US" sz="1400">
                <a:latin typeface="맑은 고딕" pitchFamily="50" charset="-127"/>
                <a:ea typeface="맑은 고딕" pitchFamily="50" charset="-127"/>
              </a:rPr>
              <a:t>가상 데스크톱들</a:t>
            </a:r>
            <a:endParaRPr kumimoji="0" lang="en-US" altLang="ko-KR" sz="1400">
              <a:latin typeface="맑은 고딕" pitchFamily="50" charset="-127"/>
              <a:ea typeface="맑은 고딕" pitchFamily="50" charset="-127"/>
            </a:endParaRPr>
          </a:p>
        </p:txBody>
      </p:sp>
      <p:sp>
        <p:nvSpPr>
          <p:cNvPr id="28678" name="Text Box 40"/>
          <p:cNvSpPr txBox="1">
            <a:spLocks noChangeArrowheads="1"/>
          </p:cNvSpPr>
          <p:nvPr/>
        </p:nvSpPr>
        <p:spPr bwMode="auto">
          <a:xfrm>
            <a:off x="3540125" y="4135438"/>
            <a:ext cx="1436688" cy="668337"/>
          </a:xfrm>
          <a:prstGeom prst="rect">
            <a:avLst/>
          </a:prstGeom>
          <a:noFill/>
          <a:ln w="9525">
            <a:noFill/>
            <a:miter lim="800000"/>
            <a:headEnd/>
            <a:tailEnd/>
          </a:ln>
        </p:spPr>
        <p:txBody>
          <a:bodyPr wrap="none">
            <a:spAutoFit/>
          </a:bodyPr>
          <a:lstStyle/>
          <a:p>
            <a:pPr algn="ctr" latinLnBrk="0">
              <a:lnSpc>
                <a:spcPct val="90000"/>
              </a:lnSpc>
            </a:pPr>
            <a:r>
              <a:rPr kumimoji="0" lang="en-US" altLang="ko-KR" sz="1400" b="0">
                <a:latin typeface="맑은 고딕" pitchFamily="50" charset="-127"/>
                <a:ea typeface="맑은 고딕" pitchFamily="50" charset="-127"/>
              </a:rPr>
              <a:t>View Manager</a:t>
            </a:r>
          </a:p>
          <a:p>
            <a:pPr algn="ctr" latinLnBrk="0">
              <a:lnSpc>
                <a:spcPct val="90000"/>
              </a:lnSpc>
            </a:pPr>
            <a:r>
              <a:rPr kumimoji="0" lang="en-US" altLang="ko-KR" sz="1400" b="0">
                <a:latin typeface="맑은 고딕" pitchFamily="50" charset="-127"/>
                <a:ea typeface="맑은 고딕" pitchFamily="50" charset="-127"/>
              </a:rPr>
              <a:t>(</a:t>
            </a:r>
            <a:r>
              <a:rPr kumimoji="0" lang="ko-KR" altLang="en-US" sz="1400" b="0">
                <a:latin typeface="맑은 고딕" pitchFamily="50" charset="-127"/>
                <a:ea typeface="맑은 고딕" pitchFamily="50" charset="-127"/>
              </a:rPr>
              <a:t>외부</a:t>
            </a:r>
            <a:r>
              <a:rPr kumimoji="0" lang="en-US" altLang="ko-KR" sz="1400" b="0">
                <a:latin typeface="맑은 고딕" pitchFamily="50" charset="-127"/>
                <a:ea typeface="맑은 고딕" pitchFamily="50" charset="-127"/>
              </a:rPr>
              <a:t>/</a:t>
            </a:r>
            <a:r>
              <a:rPr kumimoji="0" lang="ko-KR" altLang="en-US" sz="1400" b="0">
                <a:latin typeface="맑은 고딕" pitchFamily="50" charset="-127"/>
                <a:ea typeface="맑은 고딕" pitchFamily="50" charset="-127"/>
              </a:rPr>
              <a:t>내부 접속</a:t>
            </a:r>
            <a:endParaRPr kumimoji="0" lang="en-US" altLang="ko-KR" sz="1400" b="0">
              <a:latin typeface="맑은 고딕" pitchFamily="50" charset="-127"/>
              <a:ea typeface="맑은 고딕" pitchFamily="50" charset="-127"/>
            </a:endParaRPr>
          </a:p>
          <a:p>
            <a:pPr algn="ctr" latinLnBrk="0">
              <a:lnSpc>
                <a:spcPct val="90000"/>
              </a:lnSpc>
            </a:pPr>
            <a:r>
              <a:rPr kumimoji="0" lang="ko-KR" altLang="en-US" sz="1400" b="0">
                <a:latin typeface="맑은 고딕" pitchFamily="50" charset="-127"/>
                <a:ea typeface="맑은 고딕" pitchFamily="50" charset="-127"/>
              </a:rPr>
              <a:t> 세션 관리</a:t>
            </a:r>
            <a:r>
              <a:rPr kumimoji="0" lang="en-US" altLang="ko-KR" sz="1400" b="0">
                <a:latin typeface="맑은 고딕" pitchFamily="50" charset="-127"/>
                <a:ea typeface="맑은 고딕" pitchFamily="50" charset="-127"/>
              </a:rPr>
              <a:t>)</a:t>
            </a:r>
          </a:p>
        </p:txBody>
      </p:sp>
      <p:sp>
        <p:nvSpPr>
          <p:cNvPr id="28679" name="Text Box 41"/>
          <p:cNvSpPr txBox="1">
            <a:spLocks noChangeArrowheads="1"/>
          </p:cNvSpPr>
          <p:nvPr/>
        </p:nvSpPr>
        <p:spPr bwMode="auto">
          <a:xfrm>
            <a:off x="3595688" y="2933700"/>
            <a:ext cx="1550987" cy="668338"/>
          </a:xfrm>
          <a:prstGeom prst="rect">
            <a:avLst/>
          </a:prstGeom>
          <a:noFill/>
          <a:ln w="9525">
            <a:noFill/>
            <a:miter lim="800000"/>
            <a:headEnd/>
            <a:tailEnd/>
          </a:ln>
        </p:spPr>
        <p:txBody>
          <a:bodyPr wrap="none">
            <a:spAutoFit/>
          </a:bodyPr>
          <a:lstStyle/>
          <a:p>
            <a:pPr algn="ctr" latinLnBrk="0">
              <a:lnSpc>
                <a:spcPct val="90000"/>
              </a:lnSpc>
            </a:pPr>
            <a:r>
              <a:rPr kumimoji="0" lang="en-US" altLang="ko-KR" sz="1400" b="0">
                <a:latin typeface="맑은 고딕" pitchFamily="50" charset="-127"/>
                <a:ea typeface="맑은 고딕" pitchFamily="50" charset="-127"/>
              </a:rPr>
              <a:t>VMware vSphere</a:t>
            </a:r>
          </a:p>
          <a:p>
            <a:pPr algn="ctr" latinLnBrk="0">
              <a:lnSpc>
                <a:spcPct val="90000"/>
              </a:lnSpc>
            </a:pPr>
            <a:r>
              <a:rPr kumimoji="0" lang="en-US" altLang="ko-KR" sz="1400" b="0">
                <a:latin typeface="맑은 고딕" pitchFamily="50" charset="-127"/>
                <a:ea typeface="맑은 고딕" pitchFamily="50" charset="-127"/>
              </a:rPr>
              <a:t>(x86 </a:t>
            </a:r>
            <a:r>
              <a:rPr kumimoji="0" lang="ko-KR" altLang="en-US" sz="1400" b="0">
                <a:latin typeface="맑은 고딕" pitchFamily="50" charset="-127"/>
                <a:ea typeface="맑은 고딕" pitchFamily="50" charset="-127"/>
              </a:rPr>
              <a:t>서버 기반의</a:t>
            </a:r>
            <a:endParaRPr kumimoji="0" lang="en-US" altLang="ko-KR" sz="1400" b="0">
              <a:latin typeface="맑은 고딕" pitchFamily="50" charset="-127"/>
              <a:ea typeface="맑은 고딕" pitchFamily="50" charset="-127"/>
            </a:endParaRPr>
          </a:p>
          <a:p>
            <a:pPr algn="ctr" latinLnBrk="0">
              <a:lnSpc>
                <a:spcPct val="90000"/>
              </a:lnSpc>
            </a:pPr>
            <a:r>
              <a:rPr kumimoji="0" lang="ko-KR" altLang="en-US" sz="1400" b="0">
                <a:latin typeface="맑은 고딕" pitchFamily="50" charset="-127"/>
                <a:ea typeface="맑은 고딕" pitchFamily="50" charset="-127"/>
              </a:rPr>
              <a:t>가상화 인프라</a:t>
            </a:r>
            <a:r>
              <a:rPr kumimoji="0" lang="en-US" altLang="ko-KR" sz="1400" b="0">
                <a:latin typeface="맑은 고딕" pitchFamily="50" charset="-127"/>
                <a:ea typeface="맑은 고딕" pitchFamily="50" charset="-127"/>
              </a:rPr>
              <a:t>)</a:t>
            </a:r>
          </a:p>
        </p:txBody>
      </p:sp>
      <p:sp>
        <p:nvSpPr>
          <p:cNvPr id="28680" name="Text Box 42"/>
          <p:cNvSpPr txBox="1">
            <a:spLocks noChangeArrowheads="1"/>
          </p:cNvSpPr>
          <p:nvPr/>
        </p:nvSpPr>
        <p:spPr bwMode="auto">
          <a:xfrm>
            <a:off x="3543300" y="5029200"/>
            <a:ext cx="1341438" cy="476250"/>
          </a:xfrm>
          <a:prstGeom prst="rect">
            <a:avLst/>
          </a:prstGeom>
          <a:noFill/>
          <a:ln w="9525">
            <a:noFill/>
            <a:miter lim="800000"/>
            <a:headEnd/>
            <a:tailEnd/>
          </a:ln>
        </p:spPr>
        <p:txBody>
          <a:bodyPr wrap="none">
            <a:spAutoFit/>
          </a:bodyPr>
          <a:lstStyle/>
          <a:p>
            <a:pPr algn="ctr" latinLnBrk="0">
              <a:lnSpc>
                <a:spcPct val="90000"/>
              </a:lnSpc>
            </a:pPr>
            <a:r>
              <a:rPr kumimoji="0" lang="en-US" altLang="ko-KR" sz="1400" b="0">
                <a:latin typeface="맑은 고딕" pitchFamily="50" charset="-127"/>
                <a:ea typeface="맑은 고딕" pitchFamily="50" charset="-127"/>
              </a:rPr>
              <a:t>View Clients</a:t>
            </a:r>
          </a:p>
          <a:p>
            <a:pPr algn="ctr" latinLnBrk="0">
              <a:lnSpc>
                <a:spcPct val="90000"/>
              </a:lnSpc>
            </a:pPr>
            <a:r>
              <a:rPr kumimoji="0" lang="en-US" altLang="ko-KR" sz="1400" b="0">
                <a:latin typeface="맑은 고딕" pitchFamily="50" charset="-127"/>
                <a:ea typeface="맑은 고딕" pitchFamily="50" charset="-127"/>
              </a:rPr>
              <a:t>(</a:t>
            </a:r>
            <a:r>
              <a:rPr kumimoji="0" lang="ko-KR" altLang="en-US" sz="1400" b="0">
                <a:latin typeface="맑은 고딕" pitchFamily="50" charset="-127"/>
                <a:ea typeface="맑은 고딕" pitchFamily="50" charset="-127"/>
              </a:rPr>
              <a:t>기존 </a:t>
            </a:r>
            <a:r>
              <a:rPr kumimoji="0" lang="en-US" altLang="ko-KR" sz="1400" b="0">
                <a:latin typeface="맑은 고딕" pitchFamily="50" charset="-127"/>
                <a:ea typeface="맑은 고딕" pitchFamily="50" charset="-127"/>
              </a:rPr>
              <a:t>PC </a:t>
            </a:r>
            <a:r>
              <a:rPr kumimoji="0" lang="ko-KR" altLang="en-US" sz="1400" b="0">
                <a:latin typeface="맑은 고딕" pitchFamily="50" charset="-127"/>
                <a:ea typeface="맑은 고딕" pitchFamily="50" charset="-127"/>
              </a:rPr>
              <a:t>환경</a:t>
            </a:r>
            <a:r>
              <a:rPr kumimoji="0" lang="en-US" altLang="ko-KR" sz="1400" b="0">
                <a:latin typeface="맑은 고딕" pitchFamily="50" charset="-127"/>
                <a:ea typeface="맑은 고딕" pitchFamily="50" charset="-127"/>
              </a:rPr>
              <a:t>)</a:t>
            </a:r>
          </a:p>
        </p:txBody>
      </p:sp>
      <p:sp>
        <p:nvSpPr>
          <p:cNvPr id="28681" name="Text Box 108"/>
          <p:cNvSpPr txBox="1">
            <a:spLocks noChangeArrowheads="1"/>
          </p:cNvSpPr>
          <p:nvPr/>
        </p:nvSpPr>
        <p:spPr bwMode="auto">
          <a:xfrm>
            <a:off x="5602288" y="1444625"/>
            <a:ext cx="722312" cy="590550"/>
          </a:xfrm>
          <a:prstGeom prst="rect">
            <a:avLst/>
          </a:prstGeom>
          <a:noFill/>
          <a:ln w="9525">
            <a:noFill/>
            <a:miter lim="800000"/>
            <a:headEnd/>
            <a:tailEnd/>
          </a:ln>
        </p:spPr>
        <p:txBody>
          <a:bodyPr wrap="none">
            <a:spAutoFit/>
          </a:bodyPr>
          <a:lstStyle/>
          <a:p>
            <a:pPr algn="ctr" latinLnBrk="0">
              <a:lnSpc>
                <a:spcPct val="90000"/>
              </a:lnSpc>
            </a:pPr>
            <a:r>
              <a:rPr kumimoji="0" lang="en-US" altLang="ko-KR" sz="1200">
                <a:latin typeface="Times New Roman" pitchFamily="18" charset="0"/>
                <a:ea typeface="굴림" pitchFamily="50" charset="-127"/>
              </a:rPr>
              <a:t>Virtual </a:t>
            </a:r>
            <a:br>
              <a:rPr kumimoji="0" lang="en-US" altLang="ko-KR" sz="1200">
                <a:latin typeface="Times New Roman" pitchFamily="18" charset="0"/>
                <a:ea typeface="굴림" pitchFamily="50" charset="-127"/>
              </a:rPr>
            </a:br>
            <a:r>
              <a:rPr kumimoji="0" lang="en-US" altLang="ko-KR" sz="1200">
                <a:latin typeface="Times New Roman" pitchFamily="18" charset="0"/>
                <a:ea typeface="굴림" pitchFamily="50" charset="-127"/>
              </a:rPr>
              <a:t>Desktop</a:t>
            </a:r>
            <a:br>
              <a:rPr kumimoji="0" lang="en-US" altLang="ko-KR" sz="1200">
                <a:latin typeface="Times New Roman" pitchFamily="18" charset="0"/>
                <a:ea typeface="굴림" pitchFamily="50" charset="-127"/>
              </a:rPr>
            </a:br>
            <a:r>
              <a:rPr kumimoji="0" lang="ko-KR" altLang="en-US" sz="1200">
                <a:latin typeface="Times New Roman" pitchFamily="18" charset="0"/>
                <a:ea typeface="굴림" pitchFamily="50" charset="-127"/>
              </a:rPr>
              <a:t>템플릿</a:t>
            </a:r>
            <a:endParaRPr kumimoji="0" lang="en-US" altLang="ko-KR" sz="1200">
              <a:latin typeface="Times New Roman" pitchFamily="18" charset="0"/>
              <a:ea typeface="굴림" pitchFamily="50" charset="-127"/>
            </a:endParaRPr>
          </a:p>
        </p:txBody>
      </p:sp>
      <p:sp>
        <p:nvSpPr>
          <p:cNvPr id="28682" name="Rectangle 2"/>
          <p:cNvSpPr txBox="1">
            <a:spLocks noChangeArrowheads="1"/>
          </p:cNvSpPr>
          <p:nvPr/>
        </p:nvSpPr>
        <p:spPr bwMode="auto">
          <a:xfrm>
            <a:off x="1009650" y="585788"/>
            <a:ext cx="3795713" cy="403225"/>
          </a:xfrm>
          <a:prstGeom prst="rect">
            <a:avLst/>
          </a:prstGeom>
          <a:solidFill>
            <a:schemeClr val="bg1"/>
          </a:solidFill>
          <a:ln w="9525">
            <a:noFill/>
            <a:miter lim="800000"/>
            <a:headEnd/>
            <a:tailEnd/>
          </a:ln>
        </p:spPr>
        <p:txBody>
          <a:bodyPr wrap="none" lIns="45720" rIns="45720" anchor="ctr">
            <a:spAutoFit/>
          </a:bodyPr>
          <a:lstStyle/>
          <a:p>
            <a:pPr eaLnBrk="0" latinLnBrk="0" hangingPunct="0">
              <a:lnSpc>
                <a:spcPct val="85000"/>
              </a:lnSpc>
            </a:pPr>
            <a:r>
              <a:rPr kumimoji="0" lang="ko-KR" altLang="en-US" sz="2400">
                <a:solidFill>
                  <a:schemeClr val="accent1"/>
                </a:solidFill>
                <a:ea typeface="굴림" pitchFamily="50" charset="-127"/>
              </a:rPr>
              <a:t>지속적 데스크톱 할당 방식  </a:t>
            </a:r>
          </a:p>
        </p:txBody>
      </p:sp>
      <p:sp>
        <p:nvSpPr>
          <p:cNvPr id="28683"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5D05B4CF-BBE6-403F-95D2-0AFDD5741B00}" type="slidenum">
              <a:rPr kumimoji="0" lang="ko-KR" altLang="en-US" sz="1000" b="0">
                <a:ea typeface="굴림" pitchFamily="50" charset="-127"/>
                <a:cs typeface="Arial" pitchFamily="34" charset="0"/>
              </a:rPr>
              <a:pPr latinLnBrk="0"/>
              <a:t>20</a:t>
            </a:fld>
            <a:endParaRPr kumimoji="0" lang="en-US" altLang="ko-KR" sz="1000" b="0">
              <a:ea typeface="굴림" pitchFamily="50" charset="-127"/>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9" descr="BigBox-for-product-chart"/>
          <p:cNvPicPr>
            <a:picLocks noChangeAspect="1" noChangeArrowheads="1"/>
          </p:cNvPicPr>
          <p:nvPr/>
        </p:nvPicPr>
        <p:blipFill>
          <a:blip r:embed="rId3" cstate="print"/>
          <a:srcRect/>
          <a:stretch>
            <a:fillRect/>
          </a:stretch>
        </p:blipFill>
        <p:spPr bwMode="auto">
          <a:xfrm>
            <a:off x="3354388" y="1233488"/>
            <a:ext cx="5456237" cy="4657725"/>
          </a:xfrm>
          <a:prstGeom prst="rect">
            <a:avLst/>
          </a:prstGeom>
          <a:noFill/>
          <a:ln w="9525">
            <a:noFill/>
            <a:miter lim="800000"/>
            <a:headEnd/>
            <a:tailEnd/>
          </a:ln>
        </p:spPr>
      </p:pic>
      <p:grpSp>
        <p:nvGrpSpPr>
          <p:cNvPr id="29699" name="Group 124"/>
          <p:cNvGrpSpPr>
            <a:grpSpLocks/>
          </p:cNvGrpSpPr>
          <p:nvPr/>
        </p:nvGrpSpPr>
        <p:grpSpPr bwMode="auto">
          <a:xfrm>
            <a:off x="5351463" y="1444625"/>
            <a:ext cx="2630487" cy="4125913"/>
            <a:chOff x="3744" y="910"/>
            <a:chExt cx="1657" cy="2599"/>
          </a:xfrm>
        </p:grpSpPr>
        <p:sp>
          <p:nvSpPr>
            <p:cNvPr id="29707" name="Line 58"/>
            <p:cNvSpPr>
              <a:spLocks noChangeShapeType="1"/>
            </p:cNvSpPr>
            <p:nvPr/>
          </p:nvSpPr>
          <p:spPr bwMode="auto">
            <a:xfrm flipV="1">
              <a:off x="4570" y="2229"/>
              <a:ext cx="0" cy="1052"/>
            </a:xfrm>
            <a:prstGeom prst="line">
              <a:avLst/>
            </a:prstGeom>
            <a:noFill/>
            <a:ln w="28575">
              <a:solidFill>
                <a:srgbClr val="A34BFF"/>
              </a:solidFill>
              <a:round/>
              <a:headEnd/>
              <a:tailEnd/>
            </a:ln>
          </p:spPr>
          <p:txBody>
            <a:bodyPr anchor="ctr"/>
            <a:lstStyle/>
            <a:p>
              <a:endParaRPr lang="en-US"/>
            </a:p>
          </p:txBody>
        </p:sp>
        <p:sp>
          <p:nvSpPr>
            <p:cNvPr id="195643" name="Rectangle 59"/>
            <p:cNvSpPr>
              <a:spLocks noChangeArrowheads="1"/>
            </p:cNvSpPr>
            <p:nvPr/>
          </p:nvSpPr>
          <p:spPr bwMode="auto">
            <a:xfrm>
              <a:off x="4087" y="2505"/>
              <a:ext cx="991" cy="571"/>
            </a:xfrm>
            <a:prstGeom prst="rect">
              <a:avLst/>
            </a:prstGeom>
            <a:gradFill rotWithShape="1">
              <a:gsLst>
                <a:gs pos="0">
                  <a:schemeClr val="hlink"/>
                </a:gs>
                <a:gs pos="100000">
                  <a:schemeClr val="hlink">
                    <a:gamma/>
                    <a:tint val="14118"/>
                    <a:invGamma/>
                    <a:alpha val="0"/>
                  </a:schemeClr>
                </a:gs>
              </a:gsLst>
              <a:path path="shape">
                <a:fillToRect l="50000" t="50000" r="50000" b="50000"/>
              </a:path>
            </a:gradFill>
            <a:ln w="9525">
              <a:noFill/>
              <a:miter lim="800000"/>
              <a:headEnd/>
              <a:tailEnd/>
            </a:ln>
            <a:effectLst/>
          </p:spPr>
          <p:txBody>
            <a:bodyPr wrap="none" anchor="ctr"/>
            <a:lstStyle/>
            <a:p>
              <a:pPr latinLnBrk="0">
                <a:defRPr/>
              </a:pPr>
              <a:endParaRPr kumimoji="0" lang="ko-KR" altLang="en-US" b="0">
                <a:latin typeface="Times New Roman" pitchFamily="18" charset="0"/>
                <a:ea typeface="굴림" pitchFamily="50" charset="-127"/>
                <a:cs typeface="Arial" charset="0"/>
              </a:endParaRPr>
            </a:p>
          </p:txBody>
        </p:sp>
        <p:sp>
          <p:nvSpPr>
            <p:cNvPr id="29709" name="Freeform 71"/>
            <p:cNvSpPr>
              <a:spLocks/>
            </p:cNvSpPr>
            <p:nvPr/>
          </p:nvSpPr>
          <p:spPr bwMode="auto">
            <a:xfrm>
              <a:off x="4135" y="3120"/>
              <a:ext cx="896" cy="196"/>
            </a:xfrm>
            <a:custGeom>
              <a:avLst/>
              <a:gdLst>
                <a:gd name="T0" fmla="*/ 0 w 896"/>
                <a:gd name="T1" fmla="*/ 126 h 231"/>
                <a:gd name="T2" fmla="*/ 0 w 896"/>
                <a:gd name="T3" fmla="*/ 0 h 231"/>
                <a:gd name="T4" fmla="*/ 896 w 896"/>
                <a:gd name="T5" fmla="*/ 0 h 231"/>
                <a:gd name="T6" fmla="*/ 896 w 896"/>
                <a:gd name="T7" fmla="*/ 166 h 231"/>
                <a:gd name="T8" fmla="*/ 0 60000 65536"/>
                <a:gd name="T9" fmla="*/ 0 60000 65536"/>
                <a:gd name="T10" fmla="*/ 0 60000 65536"/>
                <a:gd name="T11" fmla="*/ 0 60000 65536"/>
                <a:gd name="T12" fmla="*/ 0 w 896"/>
                <a:gd name="T13" fmla="*/ 0 h 231"/>
                <a:gd name="T14" fmla="*/ 896 w 896"/>
                <a:gd name="T15" fmla="*/ 231 h 231"/>
              </a:gdLst>
              <a:ahLst/>
              <a:cxnLst>
                <a:cxn ang="T8">
                  <a:pos x="T0" y="T1"/>
                </a:cxn>
                <a:cxn ang="T9">
                  <a:pos x="T2" y="T3"/>
                </a:cxn>
                <a:cxn ang="T10">
                  <a:pos x="T4" y="T5"/>
                </a:cxn>
                <a:cxn ang="T11">
                  <a:pos x="T6" y="T7"/>
                </a:cxn>
              </a:cxnLst>
              <a:rect l="T12" t="T13" r="T14" b="T15"/>
              <a:pathLst>
                <a:path w="896" h="231">
                  <a:moveTo>
                    <a:pt x="0" y="176"/>
                  </a:moveTo>
                  <a:lnTo>
                    <a:pt x="0" y="0"/>
                  </a:lnTo>
                  <a:lnTo>
                    <a:pt x="896" y="0"/>
                  </a:lnTo>
                  <a:lnTo>
                    <a:pt x="896" y="231"/>
                  </a:lnTo>
                </a:path>
              </a:pathLst>
            </a:custGeom>
            <a:noFill/>
            <a:ln w="28575">
              <a:solidFill>
                <a:srgbClr val="A34BFF"/>
              </a:solidFill>
              <a:round/>
              <a:headEnd/>
              <a:tailEnd/>
            </a:ln>
          </p:spPr>
          <p:txBody>
            <a:bodyPr anchor="ctr"/>
            <a:lstStyle/>
            <a:p>
              <a:endParaRPr lang="en-US"/>
            </a:p>
          </p:txBody>
        </p:sp>
        <p:grpSp>
          <p:nvGrpSpPr>
            <p:cNvPr id="29710" name="Group 72"/>
            <p:cNvGrpSpPr>
              <a:grpSpLocks/>
            </p:cNvGrpSpPr>
            <p:nvPr/>
          </p:nvGrpSpPr>
          <p:grpSpPr bwMode="auto">
            <a:xfrm>
              <a:off x="4251" y="2586"/>
              <a:ext cx="684" cy="409"/>
              <a:chOff x="4251" y="2586"/>
              <a:chExt cx="684" cy="409"/>
            </a:xfrm>
          </p:grpSpPr>
          <p:pic>
            <p:nvPicPr>
              <p:cNvPr id="29750" name="Picture 73" descr="Computer-small"/>
              <p:cNvPicPr>
                <a:picLocks noChangeAspect="1" noChangeArrowheads="1"/>
              </p:cNvPicPr>
              <p:nvPr/>
            </p:nvPicPr>
            <p:blipFill>
              <a:blip r:embed="rId4" cstate="print"/>
              <a:srcRect/>
              <a:stretch>
                <a:fillRect/>
              </a:stretch>
            </p:blipFill>
            <p:spPr bwMode="auto">
              <a:xfrm>
                <a:off x="4251" y="2586"/>
                <a:ext cx="225" cy="408"/>
              </a:xfrm>
              <a:prstGeom prst="rect">
                <a:avLst/>
              </a:prstGeom>
              <a:noFill/>
              <a:ln w="9525">
                <a:noFill/>
                <a:miter lim="800000"/>
                <a:headEnd/>
                <a:tailEnd/>
              </a:ln>
            </p:spPr>
          </p:pic>
          <p:pic>
            <p:nvPicPr>
              <p:cNvPr id="29751" name="Picture 74" descr="Computer-small"/>
              <p:cNvPicPr>
                <a:picLocks noChangeAspect="1" noChangeArrowheads="1"/>
              </p:cNvPicPr>
              <p:nvPr/>
            </p:nvPicPr>
            <p:blipFill>
              <a:blip r:embed="rId4" cstate="print"/>
              <a:srcRect/>
              <a:stretch>
                <a:fillRect/>
              </a:stretch>
            </p:blipFill>
            <p:spPr bwMode="auto">
              <a:xfrm>
                <a:off x="4710" y="2587"/>
                <a:ext cx="225" cy="408"/>
              </a:xfrm>
              <a:prstGeom prst="rect">
                <a:avLst/>
              </a:prstGeom>
              <a:noFill/>
              <a:ln w="9525">
                <a:noFill/>
                <a:miter lim="800000"/>
                <a:headEnd/>
                <a:tailEnd/>
              </a:ln>
            </p:spPr>
          </p:pic>
          <p:pic>
            <p:nvPicPr>
              <p:cNvPr id="29752" name="Picture 75" descr="Computer-small"/>
              <p:cNvPicPr>
                <a:picLocks noChangeAspect="1" noChangeArrowheads="1"/>
              </p:cNvPicPr>
              <p:nvPr/>
            </p:nvPicPr>
            <p:blipFill>
              <a:blip r:embed="rId4" cstate="print"/>
              <a:srcRect/>
              <a:stretch>
                <a:fillRect/>
              </a:stretch>
            </p:blipFill>
            <p:spPr bwMode="auto">
              <a:xfrm>
                <a:off x="4480" y="2586"/>
                <a:ext cx="225" cy="408"/>
              </a:xfrm>
              <a:prstGeom prst="rect">
                <a:avLst/>
              </a:prstGeom>
              <a:noFill/>
              <a:ln w="9525">
                <a:noFill/>
                <a:miter lim="800000"/>
                <a:headEnd/>
                <a:tailEnd/>
              </a:ln>
            </p:spPr>
          </p:pic>
        </p:grpSp>
        <p:grpSp>
          <p:nvGrpSpPr>
            <p:cNvPr id="29711" name="Group 76"/>
            <p:cNvGrpSpPr>
              <a:grpSpLocks/>
            </p:cNvGrpSpPr>
            <p:nvPr/>
          </p:nvGrpSpPr>
          <p:grpSpPr bwMode="auto">
            <a:xfrm>
              <a:off x="3935" y="3174"/>
              <a:ext cx="1223" cy="335"/>
              <a:chOff x="3935" y="3174"/>
              <a:chExt cx="1223" cy="335"/>
            </a:xfrm>
          </p:grpSpPr>
          <p:grpSp>
            <p:nvGrpSpPr>
              <p:cNvPr id="29741" name="Group 77"/>
              <p:cNvGrpSpPr>
                <a:grpSpLocks/>
              </p:cNvGrpSpPr>
              <p:nvPr/>
            </p:nvGrpSpPr>
            <p:grpSpPr bwMode="auto">
              <a:xfrm>
                <a:off x="3935" y="3174"/>
                <a:ext cx="425" cy="329"/>
                <a:chOff x="737" y="3209"/>
                <a:chExt cx="425" cy="329"/>
              </a:xfrm>
            </p:grpSpPr>
            <p:pic>
              <p:nvPicPr>
                <p:cNvPr id="29748" name="Picture 78" descr="CPU-small"/>
                <p:cNvPicPr>
                  <a:picLocks noChangeAspect="1" noChangeArrowheads="1"/>
                </p:cNvPicPr>
                <p:nvPr/>
              </p:nvPicPr>
              <p:blipFill>
                <a:blip r:embed="rId5" cstate="print"/>
                <a:srcRect/>
                <a:stretch>
                  <a:fillRect/>
                </a:stretch>
              </p:blipFill>
              <p:spPr bwMode="auto">
                <a:xfrm>
                  <a:off x="737" y="3209"/>
                  <a:ext cx="425" cy="329"/>
                </a:xfrm>
                <a:prstGeom prst="rect">
                  <a:avLst/>
                </a:prstGeom>
                <a:noFill/>
                <a:ln w="9525">
                  <a:noFill/>
                  <a:miter lim="800000"/>
                  <a:headEnd/>
                  <a:tailEnd/>
                </a:ln>
              </p:spPr>
            </p:pic>
            <p:sp>
              <p:nvSpPr>
                <p:cNvPr id="195663" name="Freeform 79"/>
                <p:cNvSpPr>
                  <a:spLocks/>
                </p:cNvSpPr>
                <p:nvPr/>
              </p:nvSpPr>
              <p:spPr bwMode="auto">
                <a:xfrm>
                  <a:off x="904" y="3293"/>
                  <a:ext cx="215" cy="149"/>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hlink">
                        <a:gamma/>
                        <a:shade val="46275"/>
                        <a:invGamma/>
                      </a:schemeClr>
                    </a:gs>
                    <a:gs pos="100000">
                      <a:schemeClr val="hlink"/>
                    </a:gs>
                  </a:gsLst>
                  <a:lin ang="2700000" scaled="1"/>
                </a:gradFill>
                <a:ln w="9525" cap="flat" cmpd="sng">
                  <a:noFill/>
                  <a:prstDash val="solid"/>
                  <a:round/>
                  <a:headEnd type="none" w="med" len="med"/>
                  <a:tailEnd type="none" w="med" len="me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nvGrpSpPr>
              <p:cNvPr id="29742" name="Group 80"/>
              <p:cNvGrpSpPr>
                <a:grpSpLocks/>
              </p:cNvGrpSpPr>
              <p:nvPr/>
            </p:nvGrpSpPr>
            <p:grpSpPr bwMode="auto">
              <a:xfrm>
                <a:off x="4421" y="3260"/>
                <a:ext cx="304" cy="227"/>
                <a:chOff x="1223" y="3295"/>
                <a:chExt cx="304" cy="227"/>
              </a:xfrm>
            </p:grpSpPr>
            <p:pic>
              <p:nvPicPr>
                <p:cNvPr id="29746" name="Picture 81" descr="screen-small"/>
                <p:cNvPicPr>
                  <a:picLocks noChangeAspect="1" noChangeArrowheads="1"/>
                </p:cNvPicPr>
                <p:nvPr/>
              </p:nvPicPr>
              <p:blipFill>
                <a:blip r:embed="rId6" cstate="print"/>
                <a:srcRect/>
                <a:stretch>
                  <a:fillRect/>
                </a:stretch>
              </p:blipFill>
              <p:spPr bwMode="auto">
                <a:xfrm>
                  <a:off x="1223" y="3295"/>
                  <a:ext cx="304" cy="227"/>
                </a:xfrm>
                <a:prstGeom prst="rect">
                  <a:avLst/>
                </a:prstGeom>
                <a:noFill/>
                <a:ln w="9525">
                  <a:noFill/>
                  <a:miter lim="800000"/>
                  <a:headEnd/>
                  <a:tailEnd/>
                </a:ln>
              </p:spPr>
            </p:pic>
            <p:sp>
              <p:nvSpPr>
                <p:cNvPr id="29747" name="Freeform 82"/>
                <p:cNvSpPr>
                  <a:spLocks/>
                </p:cNvSpPr>
                <p:nvPr/>
              </p:nvSpPr>
              <p:spPr bwMode="auto">
                <a:xfrm>
                  <a:off x="1244" y="3314"/>
                  <a:ext cx="245" cy="142"/>
                </a:xfrm>
                <a:custGeom>
                  <a:avLst/>
                  <a:gdLst>
                    <a:gd name="T0" fmla="*/ 0 w 376"/>
                    <a:gd name="T1" fmla="*/ 90 h 219"/>
                    <a:gd name="T2" fmla="*/ 8 w 376"/>
                    <a:gd name="T3" fmla="*/ 3 h 219"/>
                    <a:gd name="T4" fmla="*/ 160 w 376"/>
                    <a:gd name="T5" fmla="*/ 0 h 219"/>
                    <a:gd name="T6" fmla="*/ 154 w 376"/>
                    <a:gd name="T7" fmla="*/ 92 h 219"/>
                    <a:gd name="T8" fmla="*/ 0 w 376"/>
                    <a:gd name="T9" fmla="*/ 90 h 219"/>
                    <a:gd name="T10" fmla="*/ 0 60000 65536"/>
                    <a:gd name="T11" fmla="*/ 0 60000 65536"/>
                    <a:gd name="T12" fmla="*/ 0 60000 65536"/>
                    <a:gd name="T13" fmla="*/ 0 60000 65536"/>
                    <a:gd name="T14" fmla="*/ 0 60000 65536"/>
                    <a:gd name="T15" fmla="*/ 0 w 376"/>
                    <a:gd name="T16" fmla="*/ 0 h 219"/>
                    <a:gd name="T17" fmla="*/ 376 w 376"/>
                    <a:gd name="T18" fmla="*/ 219 h 219"/>
                  </a:gdLst>
                  <a:ahLst/>
                  <a:cxnLst>
                    <a:cxn ang="T10">
                      <a:pos x="T0" y="T1"/>
                    </a:cxn>
                    <a:cxn ang="T11">
                      <a:pos x="T2" y="T3"/>
                    </a:cxn>
                    <a:cxn ang="T12">
                      <a:pos x="T4" y="T5"/>
                    </a:cxn>
                    <a:cxn ang="T13">
                      <a:pos x="T6" y="T7"/>
                    </a:cxn>
                    <a:cxn ang="T14">
                      <a:pos x="T8" y="T9"/>
                    </a:cxn>
                  </a:cxnLst>
                  <a:rect l="T15" t="T16" r="T17" b="T18"/>
                  <a:pathLst>
                    <a:path w="376" h="219">
                      <a:moveTo>
                        <a:pt x="0" y="214"/>
                      </a:moveTo>
                      <a:lnTo>
                        <a:pt x="18" y="8"/>
                      </a:lnTo>
                      <a:lnTo>
                        <a:pt x="376" y="0"/>
                      </a:lnTo>
                      <a:lnTo>
                        <a:pt x="363" y="219"/>
                      </a:lnTo>
                      <a:lnTo>
                        <a:pt x="0" y="214"/>
                      </a:lnTo>
                      <a:close/>
                    </a:path>
                  </a:pathLst>
                </a:custGeom>
                <a:gradFill rotWithShape="1">
                  <a:gsLst>
                    <a:gs pos="0">
                      <a:srgbClr val="6D5700"/>
                    </a:gs>
                    <a:gs pos="100000">
                      <a:srgbClr val="FFCC00"/>
                    </a:gs>
                  </a:gsLst>
                  <a:lin ang="2700000" scaled="1"/>
                </a:gradFill>
                <a:ln w="9525">
                  <a:noFill/>
                  <a:round/>
                  <a:headEnd/>
                  <a:tailEnd/>
                </a:ln>
              </p:spPr>
              <p:txBody>
                <a:bodyPr anchor="ctr"/>
                <a:lstStyle/>
                <a:p>
                  <a:endParaRPr lang="en-US"/>
                </a:p>
              </p:txBody>
            </p:sp>
          </p:grpSp>
          <p:grpSp>
            <p:nvGrpSpPr>
              <p:cNvPr id="29743" name="Group 83"/>
              <p:cNvGrpSpPr>
                <a:grpSpLocks/>
              </p:cNvGrpSpPr>
              <p:nvPr/>
            </p:nvGrpSpPr>
            <p:grpSpPr bwMode="auto">
              <a:xfrm>
                <a:off x="4763" y="3262"/>
                <a:ext cx="395" cy="247"/>
                <a:chOff x="1565" y="3297"/>
                <a:chExt cx="395" cy="247"/>
              </a:xfrm>
            </p:grpSpPr>
            <p:pic>
              <p:nvPicPr>
                <p:cNvPr id="29744" name="Picture 84" descr="Laptop-small"/>
                <p:cNvPicPr>
                  <a:picLocks noChangeAspect="1" noChangeArrowheads="1"/>
                </p:cNvPicPr>
                <p:nvPr/>
              </p:nvPicPr>
              <p:blipFill>
                <a:blip r:embed="rId7" cstate="print"/>
                <a:srcRect/>
                <a:stretch>
                  <a:fillRect/>
                </a:stretch>
              </p:blipFill>
              <p:spPr bwMode="auto">
                <a:xfrm>
                  <a:off x="1565" y="3297"/>
                  <a:ext cx="395" cy="247"/>
                </a:xfrm>
                <a:prstGeom prst="rect">
                  <a:avLst/>
                </a:prstGeom>
                <a:noFill/>
                <a:ln w="9525">
                  <a:noFill/>
                  <a:miter lim="800000"/>
                  <a:headEnd/>
                  <a:tailEnd/>
                </a:ln>
              </p:spPr>
            </p:pic>
            <p:sp>
              <p:nvSpPr>
                <p:cNvPr id="195669" name="Freeform 85"/>
                <p:cNvSpPr>
                  <a:spLocks/>
                </p:cNvSpPr>
                <p:nvPr/>
              </p:nvSpPr>
              <p:spPr bwMode="auto">
                <a:xfrm>
                  <a:off x="1697" y="3316"/>
                  <a:ext cx="205" cy="151"/>
                </a:xfrm>
                <a:custGeom>
                  <a:avLst/>
                  <a:gdLst/>
                  <a:ahLst/>
                  <a:cxnLst>
                    <a:cxn ang="0">
                      <a:pos x="0" y="199"/>
                    </a:cxn>
                    <a:cxn ang="0">
                      <a:pos x="24" y="0"/>
                    </a:cxn>
                    <a:cxn ang="0">
                      <a:pos x="324" y="0"/>
                    </a:cxn>
                    <a:cxn ang="0">
                      <a:pos x="300" y="237"/>
                    </a:cxn>
                    <a:cxn ang="0">
                      <a:pos x="0" y="199"/>
                    </a:cxn>
                  </a:cxnLst>
                  <a:rect l="0" t="0" r="r" b="b"/>
                  <a:pathLst>
                    <a:path w="324" h="237">
                      <a:moveTo>
                        <a:pt x="0" y="199"/>
                      </a:moveTo>
                      <a:lnTo>
                        <a:pt x="24" y="0"/>
                      </a:lnTo>
                      <a:lnTo>
                        <a:pt x="324" y="0"/>
                      </a:lnTo>
                      <a:lnTo>
                        <a:pt x="300" y="237"/>
                      </a:lnTo>
                      <a:lnTo>
                        <a:pt x="0" y="199"/>
                      </a:lnTo>
                      <a:close/>
                    </a:path>
                  </a:pathLst>
                </a:custGeom>
                <a:gradFill rotWithShape="1">
                  <a:gsLst>
                    <a:gs pos="0">
                      <a:schemeClr val="folHlink">
                        <a:gamma/>
                        <a:shade val="48627"/>
                        <a:invGamma/>
                      </a:schemeClr>
                    </a:gs>
                    <a:gs pos="100000">
                      <a:schemeClr val="folHlink"/>
                    </a:gs>
                  </a:gsLst>
                  <a:lin ang="2700000" scaled="1"/>
                </a:gradFill>
                <a:ln w="9525" cap="flat" cmpd="sng">
                  <a:noFill/>
                  <a:prstDash val="solid"/>
                  <a:round/>
                  <a:headEnd type="none" w="med" len="med"/>
                  <a:tailEnd type="none" w="med" len="me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grpSp>
          <p:nvGrpSpPr>
            <p:cNvPr id="29712" name="Group 113"/>
            <p:cNvGrpSpPr>
              <a:grpSpLocks/>
            </p:cNvGrpSpPr>
            <p:nvPr/>
          </p:nvGrpSpPr>
          <p:grpSpPr bwMode="auto">
            <a:xfrm>
              <a:off x="3744" y="985"/>
              <a:ext cx="788" cy="698"/>
              <a:chOff x="3744" y="985"/>
              <a:chExt cx="788" cy="698"/>
            </a:xfrm>
          </p:grpSpPr>
          <p:sp>
            <p:nvSpPr>
              <p:cNvPr id="29730" name="Freeform 50"/>
              <p:cNvSpPr>
                <a:spLocks/>
              </p:cNvSpPr>
              <p:nvPr/>
            </p:nvSpPr>
            <p:spPr bwMode="auto">
              <a:xfrm>
                <a:off x="3835" y="1192"/>
                <a:ext cx="666" cy="213"/>
              </a:xfrm>
              <a:custGeom>
                <a:avLst/>
                <a:gdLst>
                  <a:gd name="T0" fmla="*/ 0 w 747"/>
                  <a:gd name="T1" fmla="*/ 134 h 334"/>
                  <a:gd name="T2" fmla="*/ 77 w 747"/>
                  <a:gd name="T3" fmla="*/ 97 h 334"/>
                  <a:gd name="T4" fmla="*/ 313 w 747"/>
                  <a:gd name="T5" fmla="*/ 0 h 334"/>
                  <a:gd name="T6" fmla="*/ 594 w 747"/>
                  <a:gd name="T7" fmla="*/ 136 h 334"/>
                  <a:gd name="T8" fmla="*/ 0 w 747"/>
                  <a:gd name="T9" fmla="*/ 134 h 334"/>
                  <a:gd name="T10" fmla="*/ 0 60000 65536"/>
                  <a:gd name="T11" fmla="*/ 0 60000 65536"/>
                  <a:gd name="T12" fmla="*/ 0 60000 65536"/>
                  <a:gd name="T13" fmla="*/ 0 60000 65536"/>
                  <a:gd name="T14" fmla="*/ 0 60000 65536"/>
                  <a:gd name="T15" fmla="*/ 0 w 747"/>
                  <a:gd name="T16" fmla="*/ 0 h 334"/>
                  <a:gd name="T17" fmla="*/ 747 w 747"/>
                  <a:gd name="T18" fmla="*/ 334 h 334"/>
                </a:gdLst>
                <a:ahLst/>
                <a:cxnLst>
                  <a:cxn ang="T10">
                    <a:pos x="T0" y="T1"/>
                  </a:cxn>
                  <a:cxn ang="T11">
                    <a:pos x="T2" y="T3"/>
                  </a:cxn>
                  <a:cxn ang="T12">
                    <a:pos x="T4" y="T5"/>
                  </a:cxn>
                  <a:cxn ang="T13">
                    <a:pos x="T6" y="T7"/>
                  </a:cxn>
                  <a:cxn ang="T14">
                    <a:pos x="T8" y="T9"/>
                  </a:cxn>
                </a:cxnLst>
                <a:rect l="T15" t="T16" r="T17" b="T18"/>
                <a:pathLst>
                  <a:path w="747" h="334">
                    <a:moveTo>
                      <a:pt x="0" y="330"/>
                    </a:moveTo>
                    <a:lnTo>
                      <a:pt x="96" y="238"/>
                    </a:lnTo>
                    <a:lnTo>
                      <a:pt x="394" y="0"/>
                    </a:lnTo>
                    <a:lnTo>
                      <a:pt x="747" y="334"/>
                    </a:lnTo>
                    <a:lnTo>
                      <a:pt x="0" y="330"/>
                    </a:lnTo>
                    <a:close/>
                  </a:path>
                </a:pathLst>
              </a:custGeom>
              <a:gradFill rotWithShape="1">
                <a:gsLst>
                  <a:gs pos="0">
                    <a:schemeClr val="hlink">
                      <a:alpha val="89998"/>
                    </a:schemeClr>
                  </a:gs>
                  <a:gs pos="100000">
                    <a:schemeClr val="accent1">
                      <a:alpha val="0"/>
                    </a:schemeClr>
                  </a:gs>
                </a:gsLst>
                <a:lin ang="5400000" scaled="1"/>
              </a:gradFill>
              <a:ln w="9525">
                <a:noFill/>
                <a:round/>
                <a:headEnd/>
                <a:tailEnd/>
              </a:ln>
            </p:spPr>
            <p:txBody>
              <a:bodyPr wrap="none" anchor="ctr"/>
              <a:lstStyle/>
              <a:p>
                <a:endParaRPr lang="en-US"/>
              </a:p>
            </p:txBody>
          </p:sp>
          <p:sp>
            <p:nvSpPr>
              <p:cNvPr id="195644" name="AutoShape 60"/>
              <p:cNvSpPr>
                <a:spLocks noChangeArrowheads="1"/>
              </p:cNvSpPr>
              <p:nvPr/>
            </p:nvSpPr>
            <p:spPr bwMode="auto">
              <a:xfrm flipV="1">
                <a:off x="3761" y="1525"/>
                <a:ext cx="768" cy="158"/>
              </a:xfrm>
              <a:prstGeom prst="triangle">
                <a:avLst>
                  <a:gd name="adj" fmla="val 49486"/>
                </a:avLst>
              </a:prstGeom>
              <a:gradFill rotWithShape="1">
                <a:gsLst>
                  <a:gs pos="0">
                    <a:schemeClr val="accent1">
                      <a:gamma/>
                      <a:tint val="42745"/>
                      <a:invGamma/>
                    </a:schemeClr>
                  </a:gs>
                  <a:gs pos="100000">
                    <a:schemeClr val="accent1">
                      <a:alpha val="75999"/>
                    </a:schemeClr>
                  </a:gs>
                </a:gsLst>
                <a:lin ang="5400000" scaled="1"/>
              </a:gradFill>
              <a:ln w="9525">
                <a:noFill/>
                <a:miter lim="800000"/>
                <a:headEnd/>
                <a:tailEnd/>
              </a:ln>
              <a:effectLst/>
            </p:spPr>
            <p:txBody>
              <a:bodyPr wrap="none" anchor="ctr"/>
              <a:lstStyle/>
              <a:p>
                <a:pPr latinLnBrk="0">
                  <a:defRPr/>
                </a:pPr>
                <a:endParaRPr kumimoji="0" lang="ko-KR" altLang="en-US" b="0">
                  <a:latin typeface="Times New Roman" pitchFamily="18" charset="0"/>
                  <a:ea typeface="굴림" pitchFamily="50" charset="-127"/>
                  <a:cs typeface="Arial" charset="0"/>
                </a:endParaRPr>
              </a:p>
            </p:txBody>
          </p:sp>
          <p:grpSp>
            <p:nvGrpSpPr>
              <p:cNvPr id="29732" name="Group 62"/>
              <p:cNvGrpSpPr>
                <a:grpSpLocks/>
              </p:cNvGrpSpPr>
              <p:nvPr/>
            </p:nvGrpSpPr>
            <p:grpSpPr bwMode="auto">
              <a:xfrm>
                <a:off x="3744" y="1293"/>
                <a:ext cx="390" cy="302"/>
                <a:chOff x="3219" y="985"/>
                <a:chExt cx="390" cy="302"/>
              </a:xfrm>
            </p:grpSpPr>
            <p:pic>
              <p:nvPicPr>
                <p:cNvPr id="29739" name="Picture 63" descr="CPU-small"/>
                <p:cNvPicPr>
                  <a:picLocks noChangeAspect="1" noChangeArrowheads="1"/>
                </p:cNvPicPr>
                <p:nvPr/>
              </p:nvPicPr>
              <p:blipFill>
                <a:blip r:embed="rId8" cstate="print"/>
                <a:srcRect/>
                <a:stretch>
                  <a:fillRect/>
                </a:stretch>
              </p:blipFill>
              <p:spPr bwMode="auto">
                <a:xfrm>
                  <a:off x="3219" y="985"/>
                  <a:ext cx="390" cy="302"/>
                </a:xfrm>
                <a:prstGeom prst="rect">
                  <a:avLst/>
                </a:prstGeom>
                <a:noFill/>
                <a:ln w="9525">
                  <a:noFill/>
                  <a:miter lim="800000"/>
                  <a:headEnd/>
                  <a:tailEnd/>
                </a:ln>
              </p:spPr>
            </p:pic>
            <p:sp>
              <p:nvSpPr>
                <p:cNvPr id="195648" name="Freeform 64"/>
                <p:cNvSpPr>
                  <a:spLocks/>
                </p:cNvSpPr>
                <p:nvPr/>
              </p:nvSpPr>
              <p:spPr bwMode="auto">
                <a:xfrm>
                  <a:off x="3373" y="1067"/>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hlink">
                        <a:gamma/>
                        <a:shade val="46275"/>
                        <a:invGamma/>
                      </a:schemeClr>
                    </a:gs>
                    <a:gs pos="100000">
                      <a:schemeClr val="hlink"/>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nvGrpSpPr>
              <p:cNvPr id="29733" name="Group 94"/>
              <p:cNvGrpSpPr>
                <a:grpSpLocks/>
              </p:cNvGrpSpPr>
              <p:nvPr/>
            </p:nvGrpSpPr>
            <p:grpSpPr bwMode="auto">
              <a:xfrm>
                <a:off x="4142" y="1288"/>
                <a:ext cx="390" cy="302"/>
                <a:chOff x="3219" y="985"/>
                <a:chExt cx="390" cy="302"/>
              </a:xfrm>
            </p:grpSpPr>
            <p:pic>
              <p:nvPicPr>
                <p:cNvPr id="29737" name="Picture 95" descr="CPU-small"/>
                <p:cNvPicPr>
                  <a:picLocks noChangeAspect="1" noChangeArrowheads="1"/>
                </p:cNvPicPr>
                <p:nvPr/>
              </p:nvPicPr>
              <p:blipFill>
                <a:blip r:embed="rId8" cstate="print"/>
                <a:srcRect/>
                <a:stretch>
                  <a:fillRect/>
                </a:stretch>
              </p:blipFill>
              <p:spPr bwMode="auto">
                <a:xfrm>
                  <a:off x="3219" y="985"/>
                  <a:ext cx="390" cy="302"/>
                </a:xfrm>
                <a:prstGeom prst="rect">
                  <a:avLst/>
                </a:prstGeom>
                <a:noFill/>
                <a:ln w="9525">
                  <a:noFill/>
                  <a:miter lim="800000"/>
                  <a:headEnd/>
                  <a:tailEnd/>
                </a:ln>
              </p:spPr>
            </p:pic>
            <p:sp>
              <p:nvSpPr>
                <p:cNvPr id="195680" name="Freeform 96"/>
                <p:cNvSpPr>
                  <a:spLocks/>
                </p:cNvSpPr>
                <p:nvPr/>
              </p:nvSpPr>
              <p:spPr bwMode="auto">
                <a:xfrm>
                  <a:off x="3373" y="1067"/>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hlink">
                        <a:gamma/>
                        <a:shade val="46275"/>
                        <a:invGamma/>
                      </a:schemeClr>
                    </a:gs>
                    <a:gs pos="100000">
                      <a:schemeClr val="hlink"/>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nvGrpSpPr>
              <p:cNvPr id="29734" name="Group 97"/>
              <p:cNvGrpSpPr>
                <a:grpSpLocks/>
              </p:cNvGrpSpPr>
              <p:nvPr/>
            </p:nvGrpSpPr>
            <p:grpSpPr bwMode="auto">
              <a:xfrm>
                <a:off x="3972" y="985"/>
                <a:ext cx="390" cy="302"/>
                <a:chOff x="3219" y="985"/>
                <a:chExt cx="390" cy="302"/>
              </a:xfrm>
            </p:grpSpPr>
            <p:pic>
              <p:nvPicPr>
                <p:cNvPr id="29735" name="Picture 98" descr="CPU-small"/>
                <p:cNvPicPr>
                  <a:picLocks noChangeAspect="1" noChangeArrowheads="1"/>
                </p:cNvPicPr>
                <p:nvPr/>
              </p:nvPicPr>
              <p:blipFill>
                <a:blip r:embed="rId8" cstate="print"/>
                <a:srcRect/>
                <a:stretch>
                  <a:fillRect/>
                </a:stretch>
              </p:blipFill>
              <p:spPr bwMode="auto">
                <a:xfrm>
                  <a:off x="3219" y="985"/>
                  <a:ext cx="390" cy="302"/>
                </a:xfrm>
                <a:prstGeom prst="rect">
                  <a:avLst/>
                </a:prstGeom>
                <a:noFill/>
                <a:ln w="9525">
                  <a:noFill/>
                  <a:miter lim="800000"/>
                  <a:headEnd/>
                  <a:tailEnd/>
                </a:ln>
              </p:spPr>
            </p:pic>
            <p:sp>
              <p:nvSpPr>
                <p:cNvPr id="195683" name="Freeform 99"/>
                <p:cNvSpPr>
                  <a:spLocks/>
                </p:cNvSpPr>
                <p:nvPr/>
              </p:nvSpPr>
              <p:spPr bwMode="auto">
                <a:xfrm>
                  <a:off x="3373" y="1067"/>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hlink">
                        <a:gamma/>
                        <a:shade val="46275"/>
                        <a:invGamma/>
                      </a:schemeClr>
                    </a:gs>
                    <a:gs pos="100000">
                      <a:schemeClr val="hlink"/>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grpSp>
          <p:nvGrpSpPr>
            <p:cNvPr id="29713" name="Group 114"/>
            <p:cNvGrpSpPr>
              <a:grpSpLocks/>
            </p:cNvGrpSpPr>
            <p:nvPr/>
          </p:nvGrpSpPr>
          <p:grpSpPr bwMode="auto">
            <a:xfrm>
              <a:off x="4634" y="990"/>
              <a:ext cx="767" cy="709"/>
              <a:chOff x="4634" y="990"/>
              <a:chExt cx="767" cy="709"/>
            </a:xfrm>
          </p:grpSpPr>
          <p:sp>
            <p:nvSpPr>
              <p:cNvPr id="195690" name="AutoShape 106"/>
              <p:cNvSpPr>
                <a:spLocks noChangeArrowheads="1"/>
              </p:cNvSpPr>
              <p:nvPr/>
            </p:nvSpPr>
            <p:spPr bwMode="auto">
              <a:xfrm flipV="1">
                <a:off x="4660" y="1536"/>
                <a:ext cx="698" cy="163"/>
              </a:xfrm>
              <a:prstGeom prst="triangle">
                <a:avLst>
                  <a:gd name="adj" fmla="val 49486"/>
                </a:avLst>
              </a:prstGeom>
              <a:gradFill rotWithShape="1">
                <a:gsLst>
                  <a:gs pos="0">
                    <a:schemeClr val="accent1">
                      <a:gamma/>
                      <a:tint val="42745"/>
                      <a:invGamma/>
                    </a:schemeClr>
                  </a:gs>
                  <a:gs pos="100000">
                    <a:schemeClr val="accent1">
                      <a:alpha val="75999"/>
                    </a:schemeClr>
                  </a:gs>
                </a:gsLst>
                <a:lin ang="5400000" scaled="1"/>
              </a:gradFill>
              <a:ln w="9525">
                <a:noFill/>
                <a:miter lim="800000"/>
                <a:headEnd/>
                <a:tailEnd/>
              </a:ln>
              <a:effectLst/>
            </p:spPr>
            <p:txBody>
              <a:bodyPr wrap="none" anchor="ctr"/>
              <a:lstStyle/>
              <a:p>
                <a:pPr latinLnBrk="0">
                  <a:defRPr/>
                </a:pPr>
                <a:endParaRPr kumimoji="0" lang="ko-KR" altLang="en-US" b="0">
                  <a:latin typeface="Times New Roman" pitchFamily="18" charset="0"/>
                  <a:ea typeface="굴림" pitchFamily="50" charset="-127"/>
                  <a:cs typeface="Arial" charset="0"/>
                </a:endParaRPr>
              </a:p>
            </p:txBody>
          </p:sp>
          <p:grpSp>
            <p:nvGrpSpPr>
              <p:cNvPr id="29720" name="Group 68"/>
              <p:cNvGrpSpPr>
                <a:grpSpLocks/>
              </p:cNvGrpSpPr>
              <p:nvPr/>
            </p:nvGrpSpPr>
            <p:grpSpPr bwMode="auto">
              <a:xfrm>
                <a:off x="4634" y="1302"/>
                <a:ext cx="390" cy="302"/>
                <a:chOff x="4031" y="984"/>
                <a:chExt cx="390" cy="302"/>
              </a:xfrm>
            </p:grpSpPr>
            <p:pic>
              <p:nvPicPr>
                <p:cNvPr id="29728" name="Picture 69" descr="CPU-small"/>
                <p:cNvPicPr>
                  <a:picLocks noChangeAspect="1" noChangeArrowheads="1"/>
                </p:cNvPicPr>
                <p:nvPr/>
              </p:nvPicPr>
              <p:blipFill>
                <a:blip r:embed="rId8" cstate="print"/>
                <a:srcRect/>
                <a:stretch>
                  <a:fillRect/>
                </a:stretch>
              </p:blipFill>
              <p:spPr bwMode="auto">
                <a:xfrm>
                  <a:off x="4031" y="984"/>
                  <a:ext cx="390" cy="302"/>
                </a:xfrm>
                <a:prstGeom prst="rect">
                  <a:avLst/>
                </a:prstGeom>
                <a:noFill/>
                <a:ln w="9525">
                  <a:noFill/>
                  <a:miter lim="800000"/>
                  <a:headEnd/>
                  <a:tailEnd/>
                </a:ln>
              </p:spPr>
            </p:pic>
            <p:sp>
              <p:nvSpPr>
                <p:cNvPr id="195654" name="Freeform 70"/>
                <p:cNvSpPr>
                  <a:spLocks/>
                </p:cNvSpPr>
                <p:nvPr/>
              </p:nvSpPr>
              <p:spPr bwMode="auto">
                <a:xfrm>
                  <a:off x="4185" y="1066"/>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folHlink">
                        <a:gamma/>
                        <a:shade val="48627"/>
                        <a:invGamma/>
                      </a:schemeClr>
                    </a:gs>
                    <a:gs pos="100000">
                      <a:schemeClr val="folHlink"/>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sp>
            <p:nvSpPr>
              <p:cNvPr id="29721" name="Freeform 107"/>
              <p:cNvSpPr>
                <a:spLocks/>
              </p:cNvSpPr>
              <p:nvPr/>
            </p:nvSpPr>
            <p:spPr bwMode="auto">
              <a:xfrm>
                <a:off x="4689" y="1203"/>
                <a:ext cx="666" cy="213"/>
              </a:xfrm>
              <a:custGeom>
                <a:avLst/>
                <a:gdLst>
                  <a:gd name="T0" fmla="*/ 0 w 747"/>
                  <a:gd name="T1" fmla="*/ 134 h 334"/>
                  <a:gd name="T2" fmla="*/ 77 w 747"/>
                  <a:gd name="T3" fmla="*/ 97 h 334"/>
                  <a:gd name="T4" fmla="*/ 313 w 747"/>
                  <a:gd name="T5" fmla="*/ 0 h 334"/>
                  <a:gd name="T6" fmla="*/ 594 w 747"/>
                  <a:gd name="T7" fmla="*/ 136 h 334"/>
                  <a:gd name="T8" fmla="*/ 0 w 747"/>
                  <a:gd name="T9" fmla="*/ 134 h 334"/>
                  <a:gd name="T10" fmla="*/ 0 60000 65536"/>
                  <a:gd name="T11" fmla="*/ 0 60000 65536"/>
                  <a:gd name="T12" fmla="*/ 0 60000 65536"/>
                  <a:gd name="T13" fmla="*/ 0 60000 65536"/>
                  <a:gd name="T14" fmla="*/ 0 60000 65536"/>
                  <a:gd name="T15" fmla="*/ 0 w 747"/>
                  <a:gd name="T16" fmla="*/ 0 h 334"/>
                  <a:gd name="T17" fmla="*/ 747 w 747"/>
                  <a:gd name="T18" fmla="*/ 334 h 334"/>
                </a:gdLst>
                <a:ahLst/>
                <a:cxnLst>
                  <a:cxn ang="T10">
                    <a:pos x="T0" y="T1"/>
                  </a:cxn>
                  <a:cxn ang="T11">
                    <a:pos x="T2" y="T3"/>
                  </a:cxn>
                  <a:cxn ang="T12">
                    <a:pos x="T4" y="T5"/>
                  </a:cxn>
                  <a:cxn ang="T13">
                    <a:pos x="T6" y="T7"/>
                  </a:cxn>
                  <a:cxn ang="T14">
                    <a:pos x="T8" y="T9"/>
                  </a:cxn>
                </a:cxnLst>
                <a:rect l="T15" t="T16" r="T17" b="T18"/>
                <a:pathLst>
                  <a:path w="747" h="334">
                    <a:moveTo>
                      <a:pt x="0" y="330"/>
                    </a:moveTo>
                    <a:lnTo>
                      <a:pt x="96" y="238"/>
                    </a:lnTo>
                    <a:lnTo>
                      <a:pt x="394" y="0"/>
                    </a:lnTo>
                    <a:lnTo>
                      <a:pt x="747" y="334"/>
                    </a:lnTo>
                    <a:lnTo>
                      <a:pt x="0" y="330"/>
                    </a:lnTo>
                    <a:close/>
                  </a:path>
                </a:pathLst>
              </a:custGeom>
              <a:gradFill rotWithShape="1">
                <a:gsLst>
                  <a:gs pos="0">
                    <a:schemeClr val="folHlink">
                      <a:alpha val="89998"/>
                    </a:schemeClr>
                  </a:gs>
                  <a:gs pos="100000">
                    <a:srgbClr val="F5EF73">
                      <a:alpha val="0"/>
                    </a:srgbClr>
                  </a:gs>
                </a:gsLst>
                <a:lin ang="5400000" scaled="1"/>
              </a:gradFill>
              <a:ln w="9525">
                <a:noFill/>
                <a:round/>
                <a:headEnd/>
                <a:tailEnd/>
              </a:ln>
            </p:spPr>
            <p:txBody>
              <a:bodyPr wrap="none" anchor="ctr"/>
              <a:lstStyle/>
              <a:p>
                <a:endParaRPr lang="en-US"/>
              </a:p>
            </p:txBody>
          </p:sp>
          <p:grpSp>
            <p:nvGrpSpPr>
              <p:cNvPr id="29722" name="Group 103"/>
              <p:cNvGrpSpPr>
                <a:grpSpLocks/>
              </p:cNvGrpSpPr>
              <p:nvPr/>
            </p:nvGrpSpPr>
            <p:grpSpPr bwMode="auto">
              <a:xfrm>
                <a:off x="4821" y="990"/>
                <a:ext cx="390" cy="302"/>
                <a:chOff x="4031" y="984"/>
                <a:chExt cx="390" cy="302"/>
              </a:xfrm>
            </p:grpSpPr>
            <p:pic>
              <p:nvPicPr>
                <p:cNvPr id="29726" name="Picture 104" descr="CPU-small"/>
                <p:cNvPicPr>
                  <a:picLocks noChangeAspect="1" noChangeArrowheads="1"/>
                </p:cNvPicPr>
                <p:nvPr/>
              </p:nvPicPr>
              <p:blipFill>
                <a:blip r:embed="rId8" cstate="print"/>
                <a:srcRect/>
                <a:stretch>
                  <a:fillRect/>
                </a:stretch>
              </p:blipFill>
              <p:spPr bwMode="auto">
                <a:xfrm>
                  <a:off x="4031" y="984"/>
                  <a:ext cx="390" cy="302"/>
                </a:xfrm>
                <a:prstGeom prst="rect">
                  <a:avLst/>
                </a:prstGeom>
                <a:noFill/>
                <a:ln w="9525">
                  <a:noFill/>
                  <a:miter lim="800000"/>
                  <a:headEnd/>
                  <a:tailEnd/>
                </a:ln>
              </p:spPr>
            </p:pic>
            <p:sp>
              <p:nvSpPr>
                <p:cNvPr id="195689" name="Freeform 105"/>
                <p:cNvSpPr>
                  <a:spLocks/>
                </p:cNvSpPr>
                <p:nvPr/>
              </p:nvSpPr>
              <p:spPr bwMode="auto">
                <a:xfrm>
                  <a:off x="4185" y="1066"/>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folHlink">
                        <a:gamma/>
                        <a:shade val="48627"/>
                        <a:invGamma/>
                      </a:schemeClr>
                    </a:gs>
                    <a:gs pos="100000">
                      <a:schemeClr val="folHlink"/>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nvGrpSpPr>
              <p:cNvPr id="29723" name="Group 100"/>
              <p:cNvGrpSpPr>
                <a:grpSpLocks/>
              </p:cNvGrpSpPr>
              <p:nvPr/>
            </p:nvGrpSpPr>
            <p:grpSpPr bwMode="auto">
              <a:xfrm>
                <a:off x="5011" y="1286"/>
                <a:ext cx="390" cy="302"/>
                <a:chOff x="4031" y="984"/>
                <a:chExt cx="390" cy="302"/>
              </a:xfrm>
            </p:grpSpPr>
            <p:pic>
              <p:nvPicPr>
                <p:cNvPr id="29724" name="Picture 101" descr="CPU-small"/>
                <p:cNvPicPr>
                  <a:picLocks noChangeAspect="1" noChangeArrowheads="1"/>
                </p:cNvPicPr>
                <p:nvPr/>
              </p:nvPicPr>
              <p:blipFill>
                <a:blip r:embed="rId8" cstate="print"/>
                <a:srcRect/>
                <a:stretch>
                  <a:fillRect/>
                </a:stretch>
              </p:blipFill>
              <p:spPr bwMode="auto">
                <a:xfrm>
                  <a:off x="4031" y="984"/>
                  <a:ext cx="390" cy="302"/>
                </a:xfrm>
                <a:prstGeom prst="rect">
                  <a:avLst/>
                </a:prstGeom>
                <a:noFill/>
                <a:ln w="9525">
                  <a:noFill/>
                  <a:miter lim="800000"/>
                  <a:headEnd/>
                  <a:tailEnd/>
                </a:ln>
              </p:spPr>
            </p:pic>
            <p:sp>
              <p:nvSpPr>
                <p:cNvPr id="195686" name="Freeform 102"/>
                <p:cNvSpPr>
                  <a:spLocks/>
                </p:cNvSpPr>
                <p:nvPr/>
              </p:nvSpPr>
              <p:spPr bwMode="auto">
                <a:xfrm>
                  <a:off x="4185" y="1066"/>
                  <a:ext cx="196" cy="132"/>
                </a:xfrm>
                <a:custGeom>
                  <a:avLst/>
                  <a:gdLst/>
                  <a:ahLst/>
                  <a:cxnLst>
                    <a:cxn ang="0">
                      <a:pos x="0" y="223"/>
                    </a:cxn>
                    <a:cxn ang="0">
                      <a:pos x="27" y="8"/>
                    </a:cxn>
                    <a:cxn ang="0">
                      <a:pos x="324" y="0"/>
                    </a:cxn>
                    <a:cxn ang="0">
                      <a:pos x="300" y="227"/>
                    </a:cxn>
                    <a:cxn ang="0">
                      <a:pos x="0" y="223"/>
                    </a:cxn>
                  </a:cxnLst>
                  <a:rect l="0" t="0" r="r" b="b"/>
                  <a:pathLst>
                    <a:path w="324" h="227">
                      <a:moveTo>
                        <a:pt x="0" y="223"/>
                      </a:moveTo>
                      <a:lnTo>
                        <a:pt x="27" y="8"/>
                      </a:lnTo>
                      <a:lnTo>
                        <a:pt x="324" y="0"/>
                      </a:lnTo>
                      <a:lnTo>
                        <a:pt x="300" y="227"/>
                      </a:lnTo>
                      <a:lnTo>
                        <a:pt x="0" y="223"/>
                      </a:lnTo>
                      <a:close/>
                    </a:path>
                  </a:pathLst>
                </a:custGeom>
                <a:gradFill rotWithShape="1">
                  <a:gsLst>
                    <a:gs pos="0">
                      <a:schemeClr val="folHlink">
                        <a:gamma/>
                        <a:shade val="48627"/>
                        <a:invGamma/>
                      </a:schemeClr>
                    </a:gs>
                    <a:gs pos="100000">
                      <a:schemeClr val="folHlink"/>
                    </a:gs>
                  </a:gsLst>
                  <a:lin ang="2700000" scaled="1"/>
                </a:gradFill>
                <a:ln w="9525" cap="flat" cmpd="sng">
                  <a:noFill/>
                  <a:prstDash val="solid"/>
                  <a:round/>
                  <a:headEnd/>
                  <a:tailEnd/>
                </a:ln>
                <a:effectLst/>
              </p:spPr>
              <p:txBody>
                <a:bodyPr anchor="ctr"/>
                <a:lstStyle/>
                <a:p>
                  <a:pPr latinLnBrk="0">
                    <a:defRPr/>
                  </a:pPr>
                  <a:endParaRPr kumimoji="0" lang="ko-KR" altLang="en-US" b="0">
                    <a:latin typeface="Times New Roman" pitchFamily="18" charset="0"/>
                    <a:ea typeface="굴림" pitchFamily="50" charset="-127"/>
                    <a:cs typeface="Arial" charset="0"/>
                  </a:endParaRPr>
                </a:p>
              </p:txBody>
            </p:sp>
          </p:grpSp>
        </p:grpSp>
        <p:sp>
          <p:nvSpPr>
            <p:cNvPr id="29714" name="Text Box 108"/>
            <p:cNvSpPr txBox="1">
              <a:spLocks noChangeArrowheads="1"/>
            </p:cNvSpPr>
            <p:nvPr/>
          </p:nvSpPr>
          <p:spPr bwMode="auto">
            <a:xfrm>
              <a:off x="4338" y="910"/>
              <a:ext cx="455" cy="372"/>
            </a:xfrm>
            <a:prstGeom prst="rect">
              <a:avLst/>
            </a:prstGeom>
            <a:noFill/>
            <a:ln w="9525">
              <a:noFill/>
              <a:miter lim="800000"/>
              <a:headEnd/>
              <a:tailEnd/>
            </a:ln>
          </p:spPr>
          <p:txBody>
            <a:bodyPr wrap="none">
              <a:spAutoFit/>
            </a:bodyPr>
            <a:lstStyle/>
            <a:p>
              <a:pPr algn="ctr" latinLnBrk="0">
                <a:lnSpc>
                  <a:spcPct val="90000"/>
                </a:lnSpc>
              </a:pPr>
              <a:r>
                <a:rPr kumimoji="0" lang="en-US" altLang="ko-KR" sz="1200">
                  <a:latin typeface="Times New Roman" pitchFamily="18" charset="0"/>
                  <a:ea typeface="굴림" pitchFamily="50" charset="-127"/>
                </a:rPr>
                <a:t>Virtual </a:t>
              </a:r>
              <a:br>
                <a:rPr kumimoji="0" lang="en-US" altLang="ko-KR" sz="1200">
                  <a:latin typeface="Times New Roman" pitchFamily="18" charset="0"/>
                  <a:ea typeface="굴림" pitchFamily="50" charset="-127"/>
                </a:rPr>
              </a:br>
              <a:r>
                <a:rPr kumimoji="0" lang="en-US" altLang="ko-KR" sz="1200">
                  <a:latin typeface="Times New Roman" pitchFamily="18" charset="0"/>
                  <a:ea typeface="굴림" pitchFamily="50" charset="-127"/>
                </a:rPr>
                <a:t>Desktop</a:t>
              </a:r>
              <a:br>
                <a:rPr kumimoji="0" lang="en-US" altLang="ko-KR" sz="1200">
                  <a:latin typeface="Times New Roman" pitchFamily="18" charset="0"/>
                  <a:ea typeface="굴림" pitchFamily="50" charset="-127"/>
                </a:rPr>
              </a:br>
              <a:r>
                <a:rPr kumimoji="0" lang="ko-KR" altLang="en-US" sz="1200">
                  <a:latin typeface="Times New Roman" pitchFamily="18" charset="0"/>
                  <a:ea typeface="굴림" pitchFamily="50" charset="-127"/>
                </a:rPr>
                <a:t>템플릿</a:t>
              </a:r>
              <a:endParaRPr kumimoji="0" lang="en-US" altLang="ko-KR" sz="1200">
                <a:latin typeface="Times New Roman" pitchFamily="18" charset="0"/>
                <a:ea typeface="굴림" pitchFamily="50" charset="-127"/>
              </a:endParaRPr>
            </a:p>
          </p:txBody>
        </p:sp>
        <p:grpSp>
          <p:nvGrpSpPr>
            <p:cNvPr id="29715" name="Group 109"/>
            <p:cNvGrpSpPr>
              <a:grpSpLocks/>
            </p:cNvGrpSpPr>
            <p:nvPr/>
          </p:nvGrpSpPr>
          <p:grpSpPr bwMode="auto">
            <a:xfrm>
              <a:off x="4078" y="1667"/>
              <a:ext cx="1046" cy="801"/>
              <a:chOff x="4049" y="1350"/>
              <a:chExt cx="1046" cy="801"/>
            </a:xfrm>
          </p:grpSpPr>
          <p:pic>
            <p:nvPicPr>
              <p:cNvPr id="29716" name="Picture 110" descr="Server1-small"/>
              <p:cNvPicPr>
                <a:picLocks noChangeAspect="1" noChangeArrowheads="1"/>
              </p:cNvPicPr>
              <p:nvPr/>
            </p:nvPicPr>
            <p:blipFill>
              <a:blip r:embed="rId9" cstate="print"/>
              <a:srcRect/>
              <a:stretch>
                <a:fillRect/>
              </a:stretch>
            </p:blipFill>
            <p:spPr bwMode="auto">
              <a:xfrm>
                <a:off x="4049" y="1350"/>
                <a:ext cx="395" cy="801"/>
              </a:xfrm>
              <a:prstGeom prst="rect">
                <a:avLst/>
              </a:prstGeom>
              <a:noFill/>
              <a:ln w="9525">
                <a:noFill/>
                <a:miter lim="800000"/>
                <a:headEnd/>
                <a:tailEnd/>
              </a:ln>
            </p:spPr>
          </p:pic>
          <p:pic>
            <p:nvPicPr>
              <p:cNvPr id="29717" name="Picture 111" descr="Server1-small"/>
              <p:cNvPicPr>
                <a:picLocks noChangeAspect="1" noChangeArrowheads="1"/>
              </p:cNvPicPr>
              <p:nvPr/>
            </p:nvPicPr>
            <p:blipFill>
              <a:blip r:embed="rId9" cstate="print"/>
              <a:srcRect/>
              <a:stretch>
                <a:fillRect/>
              </a:stretch>
            </p:blipFill>
            <p:spPr bwMode="auto">
              <a:xfrm>
                <a:off x="4375" y="1350"/>
                <a:ext cx="395" cy="801"/>
              </a:xfrm>
              <a:prstGeom prst="rect">
                <a:avLst/>
              </a:prstGeom>
              <a:noFill/>
              <a:ln w="9525">
                <a:noFill/>
                <a:miter lim="800000"/>
                <a:headEnd/>
                <a:tailEnd/>
              </a:ln>
            </p:spPr>
          </p:pic>
          <p:pic>
            <p:nvPicPr>
              <p:cNvPr id="29718" name="Picture 112" descr="Server1-small"/>
              <p:cNvPicPr>
                <a:picLocks noChangeAspect="1" noChangeArrowheads="1"/>
              </p:cNvPicPr>
              <p:nvPr/>
            </p:nvPicPr>
            <p:blipFill>
              <a:blip r:embed="rId9" cstate="print"/>
              <a:srcRect/>
              <a:stretch>
                <a:fillRect/>
              </a:stretch>
            </p:blipFill>
            <p:spPr bwMode="auto">
              <a:xfrm>
                <a:off x="4700" y="1350"/>
                <a:ext cx="395" cy="801"/>
              </a:xfrm>
              <a:prstGeom prst="rect">
                <a:avLst/>
              </a:prstGeom>
              <a:noFill/>
              <a:ln w="9525">
                <a:noFill/>
                <a:miter lim="800000"/>
                <a:headEnd/>
                <a:tailEnd/>
              </a:ln>
            </p:spPr>
          </p:pic>
        </p:grpSp>
      </p:grpSp>
      <p:sp>
        <p:nvSpPr>
          <p:cNvPr id="29700" name="Rectangle 4"/>
          <p:cNvSpPr>
            <a:spLocks noGrp="1" noChangeArrowheads="1"/>
          </p:cNvSpPr>
          <p:nvPr>
            <p:ph type="body" idx="4294967295"/>
          </p:nvPr>
        </p:nvSpPr>
        <p:spPr>
          <a:xfrm>
            <a:off x="304800" y="1296988"/>
            <a:ext cx="3030538" cy="4464050"/>
          </a:xfrm>
        </p:spPr>
        <p:txBody>
          <a:bodyPr/>
          <a:lstStyle/>
          <a:p>
            <a:pPr>
              <a:spcBef>
                <a:spcPct val="50000"/>
              </a:spcBef>
              <a:spcAft>
                <a:spcPct val="0"/>
              </a:spcAft>
              <a:buFont typeface="Wingdings" pitchFamily="2" charset="2"/>
              <a:buChar char="l"/>
            </a:pPr>
            <a:r>
              <a:rPr lang="en-US" altLang="ko-KR" sz="1600" smtClean="0">
                <a:solidFill>
                  <a:schemeClr val="folHlink"/>
                </a:solidFill>
                <a:latin typeface="맑은 고딕" pitchFamily="50" charset="-127"/>
                <a:ea typeface="맑은 고딕" pitchFamily="50" charset="-127"/>
              </a:rPr>
              <a:t>Non-Persistent Pools </a:t>
            </a:r>
            <a:r>
              <a:rPr lang="ko-KR" altLang="en-US" sz="1600" smtClean="0">
                <a:solidFill>
                  <a:schemeClr val="folHlink"/>
                </a:solidFill>
                <a:latin typeface="맑은 고딕" pitchFamily="50" charset="-127"/>
                <a:ea typeface="맑은 고딕" pitchFamily="50" charset="-127"/>
              </a:rPr>
              <a:t>방식</a:t>
            </a:r>
            <a:r>
              <a:rPr lang="en-US" altLang="ko-KR" sz="1600" smtClean="0">
                <a:solidFill>
                  <a:schemeClr val="folHlink"/>
                </a:solidFill>
                <a:latin typeface="맑은 고딕" pitchFamily="50" charset="-127"/>
                <a:ea typeface="맑은 고딕" pitchFamily="50" charset="-127"/>
              </a:rPr>
              <a:t> </a:t>
            </a:r>
          </a:p>
          <a:p>
            <a:pPr lvl="1">
              <a:spcBef>
                <a:spcPct val="50000"/>
              </a:spcBef>
              <a:spcAft>
                <a:spcPct val="0"/>
              </a:spcAft>
            </a:pPr>
            <a:r>
              <a:rPr lang="ko-KR" altLang="en-US" sz="1600" smtClean="0">
                <a:latin typeface="맑은 고딕" pitchFamily="50" charset="-127"/>
                <a:ea typeface="맑은 고딕" pitchFamily="50" charset="-127"/>
              </a:rPr>
              <a:t>동일한 데스크톱 템플릿을 이용하여 모든 데스크톱 사용자에게 동일한 가상 데스크톱 환경으로 할당</a:t>
            </a:r>
            <a:endParaRPr lang="en-US" altLang="ko-KR" sz="1600" smtClean="0">
              <a:latin typeface="맑은 고딕" pitchFamily="50" charset="-127"/>
              <a:ea typeface="맑은 고딕" pitchFamily="50" charset="-127"/>
            </a:endParaRPr>
          </a:p>
          <a:p>
            <a:pPr lvl="1">
              <a:spcBef>
                <a:spcPct val="50000"/>
              </a:spcBef>
              <a:spcAft>
                <a:spcPct val="0"/>
              </a:spcAft>
            </a:pPr>
            <a:r>
              <a:rPr lang="ko-KR" altLang="en-US" sz="1600" smtClean="0">
                <a:latin typeface="맑은 고딕" pitchFamily="50" charset="-127"/>
                <a:ea typeface="맑은 고딕" pitchFamily="50" charset="-127"/>
              </a:rPr>
              <a:t>각 개인에게 독립적으로 할당된 가상 데스크톱의 사용이 종료된 시점에 중앙의 가상 데스크톱 풀로 초기화 되어 반환</a:t>
            </a:r>
            <a:r>
              <a:rPr lang="en-US" altLang="ko-KR" sz="1600" smtClean="0">
                <a:latin typeface="맑은 고딕" pitchFamily="50" charset="-127"/>
                <a:ea typeface="맑은 고딕" pitchFamily="50" charset="-127"/>
              </a:rPr>
              <a:t>. </a:t>
            </a:r>
            <a:r>
              <a:rPr lang="ko-KR" altLang="en-US" sz="1600" smtClean="0">
                <a:latin typeface="맑은 고딕" pitchFamily="50" charset="-127"/>
                <a:ea typeface="맑은 고딕" pitchFamily="50" charset="-127"/>
              </a:rPr>
              <a:t>기존 사용자가 생성한 모든 데이터는 별도 저장 없이 초기화됨</a:t>
            </a:r>
            <a:endParaRPr lang="en-US" altLang="ko-KR" sz="1600" smtClean="0">
              <a:latin typeface="맑은 고딕" pitchFamily="50" charset="-127"/>
              <a:ea typeface="맑은 고딕" pitchFamily="50" charset="-127"/>
            </a:endParaRPr>
          </a:p>
          <a:p>
            <a:pPr lvl="1">
              <a:spcBef>
                <a:spcPct val="50000"/>
              </a:spcBef>
              <a:spcAft>
                <a:spcPct val="0"/>
              </a:spcAft>
            </a:pPr>
            <a:r>
              <a:rPr lang="ko-KR" altLang="en-US" sz="1600" smtClean="0">
                <a:latin typeface="맑은 고딕" pitchFamily="50" charset="-127"/>
                <a:ea typeface="맑은 고딕" pitchFamily="50" charset="-127"/>
              </a:rPr>
              <a:t>효율적인 방식으로 최종 사용자에게 데스크톱을 제공 및 프로비저닝</a:t>
            </a:r>
          </a:p>
        </p:txBody>
      </p:sp>
      <p:sp>
        <p:nvSpPr>
          <p:cNvPr id="29701" name="Rectangle 2"/>
          <p:cNvSpPr txBox="1">
            <a:spLocks noChangeArrowheads="1"/>
          </p:cNvSpPr>
          <p:nvPr/>
        </p:nvSpPr>
        <p:spPr bwMode="auto">
          <a:xfrm>
            <a:off x="1009650" y="585788"/>
            <a:ext cx="4094163" cy="403225"/>
          </a:xfrm>
          <a:prstGeom prst="rect">
            <a:avLst/>
          </a:prstGeom>
          <a:solidFill>
            <a:schemeClr val="bg1"/>
          </a:solidFill>
          <a:ln w="9525">
            <a:noFill/>
            <a:miter lim="800000"/>
            <a:headEnd/>
            <a:tailEnd/>
          </a:ln>
        </p:spPr>
        <p:txBody>
          <a:bodyPr wrap="none" lIns="45720" rIns="45720" anchor="ctr">
            <a:spAutoFit/>
          </a:bodyPr>
          <a:lstStyle/>
          <a:p>
            <a:pPr eaLnBrk="0" latinLnBrk="0" hangingPunct="0">
              <a:lnSpc>
                <a:spcPct val="85000"/>
              </a:lnSpc>
            </a:pPr>
            <a:r>
              <a:rPr kumimoji="0" lang="ko-KR" altLang="en-US" sz="2400">
                <a:solidFill>
                  <a:schemeClr val="accent1"/>
                </a:solidFill>
                <a:ea typeface="굴림" pitchFamily="50" charset="-127"/>
              </a:rPr>
              <a:t>비지속적 데스크톱 할당 방식  </a:t>
            </a:r>
          </a:p>
        </p:txBody>
      </p:sp>
      <p:sp>
        <p:nvSpPr>
          <p:cNvPr id="29702" name="Text Box 39"/>
          <p:cNvSpPr txBox="1">
            <a:spLocks noChangeArrowheads="1"/>
          </p:cNvSpPr>
          <p:nvPr/>
        </p:nvSpPr>
        <p:spPr bwMode="auto">
          <a:xfrm>
            <a:off x="3548063" y="1590675"/>
            <a:ext cx="1490662" cy="476250"/>
          </a:xfrm>
          <a:prstGeom prst="rect">
            <a:avLst/>
          </a:prstGeom>
          <a:noFill/>
          <a:ln w="9525">
            <a:noFill/>
            <a:miter lim="800000"/>
            <a:headEnd/>
            <a:tailEnd/>
          </a:ln>
        </p:spPr>
        <p:txBody>
          <a:bodyPr wrap="none">
            <a:spAutoFit/>
          </a:bodyPr>
          <a:lstStyle/>
          <a:p>
            <a:pPr algn="ctr" latinLnBrk="0">
              <a:lnSpc>
                <a:spcPct val="90000"/>
              </a:lnSpc>
            </a:pPr>
            <a:r>
              <a:rPr kumimoji="0" lang="ko-KR" altLang="en-US" sz="1400">
                <a:latin typeface="맑은 고딕" pitchFamily="50" charset="-127"/>
                <a:ea typeface="맑은 고딕" pitchFamily="50" charset="-127"/>
              </a:rPr>
              <a:t>중앙에 위치된</a:t>
            </a:r>
            <a:endParaRPr kumimoji="0" lang="en-US" altLang="ko-KR" sz="1400">
              <a:latin typeface="맑은 고딕" pitchFamily="50" charset="-127"/>
              <a:ea typeface="맑은 고딕" pitchFamily="50" charset="-127"/>
            </a:endParaRPr>
          </a:p>
          <a:p>
            <a:pPr algn="ctr" latinLnBrk="0">
              <a:lnSpc>
                <a:spcPct val="90000"/>
              </a:lnSpc>
            </a:pPr>
            <a:r>
              <a:rPr kumimoji="0" lang="ko-KR" altLang="en-US" sz="1400">
                <a:latin typeface="맑은 고딕" pitchFamily="50" charset="-127"/>
                <a:ea typeface="맑은 고딕" pitchFamily="50" charset="-127"/>
              </a:rPr>
              <a:t>가상 데스크톱들</a:t>
            </a:r>
            <a:endParaRPr kumimoji="0" lang="en-US" altLang="ko-KR" sz="1400">
              <a:latin typeface="맑은 고딕" pitchFamily="50" charset="-127"/>
              <a:ea typeface="맑은 고딕" pitchFamily="50" charset="-127"/>
            </a:endParaRPr>
          </a:p>
        </p:txBody>
      </p:sp>
      <p:sp>
        <p:nvSpPr>
          <p:cNvPr id="29703" name="Text Box 40"/>
          <p:cNvSpPr txBox="1">
            <a:spLocks noChangeArrowheads="1"/>
          </p:cNvSpPr>
          <p:nvPr/>
        </p:nvSpPr>
        <p:spPr bwMode="auto">
          <a:xfrm>
            <a:off x="3540125" y="4135438"/>
            <a:ext cx="1436688" cy="668337"/>
          </a:xfrm>
          <a:prstGeom prst="rect">
            <a:avLst/>
          </a:prstGeom>
          <a:noFill/>
          <a:ln w="9525">
            <a:noFill/>
            <a:miter lim="800000"/>
            <a:headEnd/>
            <a:tailEnd/>
          </a:ln>
        </p:spPr>
        <p:txBody>
          <a:bodyPr wrap="none">
            <a:spAutoFit/>
          </a:bodyPr>
          <a:lstStyle/>
          <a:p>
            <a:pPr algn="ctr" latinLnBrk="0">
              <a:lnSpc>
                <a:spcPct val="90000"/>
              </a:lnSpc>
            </a:pPr>
            <a:r>
              <a:rPr kumimoji="0" lang="en-US" altLang="ko-KR" sz="1400" b="0">
                <a:latin typeface="맑은 고딕" pitchFamily="50" charset="-127"/>
                <a:ea typeface="맑은 고딕" pitchFamily="50" charset="-127"/>
              </a:rPr>
              <a:t>View Manager</a:t>
            </a:r>
          </a:p>
          <a:p>
            <a:pPr algn="ctr" latinLnBrk="0">
              <a:lnSpc>
                <a:spcPct val="90000"/>
              </a:lnSpc>
            </a:pPr>
            <a:r>
              <a:rPr kumimoji="0" lang="en-US" altLang="ko-KR" sz="1400" b="0">
                <a:latin typeface="맑은 고딕" pitchFamily="50" charset="-127"/>
                <a:ea typeface="맑은 고딕" pitchFamily="50" charset="-127"/>
              </a:rPr>
              <a:t>(</a:t>
            </a:r>
            <a:r>
              <a:rPr kumimoji="0" lang="ko-KR" altLang="en-US" sz="1400" b="0">
                <a:latin typeface="맑은 고딕" pitchFamily="50" charset="-127"/>
                <a:ea typeface="맑은 고딕" pitchFamily="50" charset="-127"/>
              </a:rPr>
              <a:t>외부</a:t>
            </a:r>
            <a:r>
              <a:rPr kumimoji="0" lang="en-US" altLang="ko-KR" sz="1400" b="0">
                <a:latin typeface="맑은 고딕" pitchFamily="50" charset="-127"/>
                <a:ea typeface="맑은 고딕" pitchFamily="50" charset="-127"/>
              </a:rPr>
              <a:t>/</a:t>
            </a:r>
            <a:r>
              <a:rPr kumimoji="0" lang="ko-KR" altLang="en-US" sz="1400" b="0">
                <a:latin typeface="맑은 고딕" pitchFamily="50" charset="-127"/>
                <a:ea typeface="맑은 고딕" pitchFamily="50" charset="-127"/>
              </a:rPr>
              <a:t>내부 접속</a:t>
            </a:r>
            <a:endParaRPr kumimoji="0" lang="en-US" altLang="ko-KR" sz="1400" b="0">
              <a:latin typeface="맑은 고딕" pitchFamily="50" charset="-127"/>
              <a:ea typeface="맑은 고딕" pitchFamily="50" charset="-127"/>
            </a:endParaRPr>
          </a:p>
          <a:p>
            <a:pPr algn="ctr" latinLnBrk="0">
              <a:lnSpc>
                <a:spcPct val="90000"/>
              </a:lnSpc>
            </a:pPr>
            <a:r>
              <a:rPr kumimoji="0" lang="ko-KR" altLang="en-US" sz="1400" b="0">
                <a:latin typeface="맑은 고딕" pitchFamily="50" charset="-127"/>
                <a:ea typeface="맑은 고딕" pitchFamily="50" charset="-127"/>
              </a:rPr>
              <a:t> 세션 관리</a:t>
            </a:r>
            <a:r>
              <a:rPr kumimoji="0" lang="en-US" altLang="ko-KR" sz="1400" b="0">
                <a:latin typeface="맑은 고딕" pitchFamily="50" charset="-127"/>
                <a:ea typeface="맑은 고딕" pitchFamily="50" charset="-127"/>
              </a:rPr>
              <a:t>)</a:t>
            </a:r>
          </a:p>
        </p:txBody>
      </p:sp>
      <p:sp>
        <p:nvSpPr>
          <p:cNvPr id="29704" name="Text Box 41"/>
          <p:cNvSpPr txBox="1">
            <a:spLocks noChangeArrowheads="1"/>
          </p:cNvSpPr>
          <p:nvPr/>
        </p:nvSpPr>
        <p:spPr bwMode="auto">
          <a:xfrm>
            <a:off x="3576638" y="2914650"/>
            <a:ext cx="1550987" cy="668338"/>
          </a:xfrm>
          <a:prstGeom prst="rect">
            <a:avLst/>
          </a:prstGeom>
          <a:noFill/>
          <a:ln w="9525">
            <a:noFill/>
            <a:miter lim="800000"/>
            <a:headEnd/>
            <a:tailEnd/>
          </a:ln>
        </p:spPr>
        <p:txBody>
          <a:bodyPr wrap="none">
            <a:spAutoFit/>
          </a:bodyPr>
          <a:lstStyle/>
          <a:p>
            <a:pPr algn="ctr" latinLnBrk="0">
              <a:lnSpc>
                <a:spcPct val="90000"/>
              </a:lnSpc>
            </a:pPr>
            <a:r>
              <a:rPr kumimoji="0" lang="en-US" altLang="ko-KR" sz="1400" b="0">
                <a:latin typeface="맑은 고딕" pitchFamily="50" charset="-127"/>
                <a:ea typeface="맑은 고딕" pitchFamily="50" charset="-127"/>
              </a:rPr>
              <a:t>VMware vSphere</a:t>
            </a:r>
          </a:p>
          <a:p>
            <a:pPr algn="ctr" latinLnBrk="0">
              <a:lnSpc>
                <a:spcPct val="90000"/>
              </a:lnSpc>
            </a:pPr>
            <a:r>
              <a:rPr kumimoji="0" lang="en-US" altLang="ko-KR" sz="1400" b="0">
                <a:latin typeface="맑은 고딕" pitchFamily="50" charset="-127"/>
                <a:ea typeface="맑은 고딕" pitchFamily="50" charset="-127"/>
              </a:rPr>
              <a:t>(x86 </a:t>
            </a:r>
            <a:r>
              <a:rPr kumimoji="0" lang="ko-KR" altLang="en-US" sz="1400" b="0">
                <a:latin typeface="맑은 고딕" pitchFamily="50" charset="-127"/>
                <a:ea typeface="맑은 고딕" pitchFamily="50" charset="-127"/>
              </a:rPr>
              <a:t>서버 기반의</a:t>
            </a:r>
            <a:endParaRPr kumimoji="0" lang="en-US" altLang="ko-KR" sz="1400" b="0">
              <a:latin typeface="맑은 고딕" pitchFamily="50" charset="-127"/>
              <a:ea typeface="맑은 고딕" pitchFamily="50" charset="-127"/>
            </a:endParaRPr>
          </a:p>
          <a:p>
            <a:pPr algn="ctr" latinLnBrk="0">
              <a:lnSpc>
                <a:spcPct val="90000"/>
              </a:lnSpc>
            </a:pPr>
            <a:r>
              <a:rPr kumimoji="0" lang="ko-KR" altLang="en-US" sz="1400" b="0">
                <a:latin typeface="맑은 고딕" pitchFamily="50" charset="-127"/>
                <a:ea typeface="맑은 고딕" pitchFamily="50" charset="-127"/>
              </a:rPr>
              <a:t>가상화 인프라</a:t>
            </a:r>
            <a:r>
              <a:rPr kumimoji="0" lang="en-US" altLang="ko-KR" sz="1400" b="0">
                <a:latin typeface="맑은 고딕" pitchFamily="50" charset="-127"/>
                <a:ea typeface="맑은 고딕" pitchFamily="50" charset="-127"/>
              </a:rPr>
              <a:t>)</a:t>
            </a:r>
          </a:p>
        </p:txBody>
      </p:sp>
      <p:sp>
        <p:nvSpPr>
          <p:cNvPr id="29705" name="Text Box 42"/>
          <p:cNvSpPr txBox="1">
            <a:spLocks noChangeArrowheads="1"/>
          </p:cNvSpPr>
          <p:nvPr/>
        </p:nvSpPr>
        <p:spPr bwMode="auto">
          <a:xfrm>
            <a:off x="3543300" y="5029200"/>
            <a:ext cx="1341438" cy="476250"/>
          </a:xfrm>
          <a:prstGeom prst="rect">
            <a:avLst/>
          </a:prstGeom>
          <a:noFill/>
          <a:ln w="9525">
            <a:noFill/>
            <a:miter lim="800000"/>
            <a:headEnd/>
            <a:tailEnd/>
          </a:ln>
        </p:spPr>
        <p:txBody>
          <a:bodyPr wrap="none">
            <a:spAutoFit/>
          </a:bodyPr>
          <a:lstStyle/>
          <a:p>
            <a:pPr algn="ctr" latinLnBrk="0">
              <a:lnSpc>
                <a:spcPct val="90000"/>
              </a:lnSpc>
            </a:pPr>
            <a:r>
              <a:rPr kumimoji="0" lang="en-US" altLang="ko-KR" sz="1400" b="0">
                <a:latin typeface="맑은 고딕" pitchFamily="50" charset="-127"/>
                <a:ea typeface="맑은 고딕" pitchFamily="50" charset="-127"/>
              </a:rPr>
              <a:t>View Clients</a:t>
            </a:r>
          </a:p>
          <a:p>
            <a:pPr algn="ctr" latinLnBrk="0">
              <a:lnSpc>
                <a:spcPct val="90000"/>
              </a:lnSpc>
            </a:pPr>
            <a:r>
              <a:rPr kumimoji="0" lang="en-US" altLang="ko-KR" sz="1400" b="0">
                <a:latin typeface="맑은 고딕" pitchFamily="50" charset="-127"/>
                <a:ea typeface="맑은 고딕" pitchFamily="50" charset="-127"/>
              </a:rPr>
              <a:t>(</a:t>
            </a:r>
            <a:r>
              <a:rPr kumimoji="0" lang="ko-KR" altLang="en-US" sz="1400" b="0">
                <a:latin typeface="맑은 고딕" pitchFamily="50" charset="-127"/>
                <a:ea typeface="맑은 고딕" pitchFamily="50" charset="-127"/>
              </a:rPr>
              <a:t>기존 </a:t>
            </a:r>
            <a:r>
              <a:rPr kumimoji="0" lang="en-US" altLang="ko-KR" sz="1400" b="0">
                <a:latin typeface="맑은 고딕" pitchFamily="50" charset="-127"/>
                <a:ea typeface="맑은 고딕" pitchFamily="50" charset="-127"/>
              </a:rPr>
              <a:t>PC </a:t>
            </a:r>
            <a:r>
              <a:rPr kumimoji="0" lang="ko-KR" altLang="en-US" sz="1400" b="0">
                <a:latin typeface="맑은 고딕" pitchFamily="50" charset="-127"/>
                <a:ea typeface="맑은 고딕" pitchFamily="50" charset="-127"/>
              </a:rPr>
              <a:t>환경</a:t>
            </a:r>
            <a:r>
              <a:rPr kumimoji="0" lang="en-US" altLang="ko-KR" sz="1400" b="0">
                <a:latin typeface="맑은 고딕" pitchFamily="50" charset="-127"/>
                <a:ea typeface="맑은 고딕" pitchFamily="50" charset="-127"/>
              </a:rPr>
              <a:t>)</a:t>
            </a:r>
          </a:p>
        </p:txBody>
      </p:sp>
      <p:sp>
        <p:nvSpPr>
          <p:cNvPr id="29706"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06935796-1FEC-4FC6-91F2-9BA3CFE72046}" type="slidenum">
              <a:rPr kumimoji="0" lang="ko-KR" altLang="en-US" sz="1000" b="0">
                <a:ea typeface="굴림" pitchFamily="50" charset="-127"/>
                <a:cs typeface="Arial" pitchFamily="34" charset="0"/>
              </a:rPr>
              <a:pPr latinLnBrk="0"/>
              <a:t>21</a:t>
            </a:fld>
            <a:endParaRPr kumimoji="0" lang="en-US" altLang="ko-KR" sz="1000" b="0">
              <a:ea typeface="굴림" pitchFamily="50" charset="-127"/>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idx="4294967295"/>
          </p:nvPr>
        </p:nvSpPr>
        <p:spPr>
          <a:xfrm>
            <a:off x="1000125" y="585788"/>
            <a:ext cx="3468688" cy="403225"/>
          </a:xfrm>
        </p:spPr>
        <p:txBody>
          <a:bodyPr/>
          <a:lstStyle/>
          <a:p>
            <a:r>
              <a:rPr lang="en-US" altLang="ko-KR" smtClean="0">
                <a:ea typeface="굴림" pitchFamily="50" charset="-127"/>
              </a:rPr>
              <a:t>VMware View </a:t>
            </a:r>
            <a:r>
              <a:rPr lang="ko-KR" altLang="en-US" smtClean="0">
                <a:ea typeface="굴림" pitchFamily="50" charset="-127"/>
              </a:rPr>
              <a:t>부가 기능 </a:t>
            </a:r>
          </a:p>
        </p:txBody>
      </p:sp>
      <p:grpSp>
        <p:nvGrpSpPr>
          <p:cNvPr id="30723" name="Group 21"/>
          <p:cNvGrpSpPr>
            <a:grpSpLocks/>
          </p:cNvGrpSpPr>
          <p:nvPr/>
        </p:nvGrpSpPr>
        <p:grpSpPr bwMode="auto">
          <a:xfrm>
            <a:off x="2743200" y="1371600"/>
            <a:ext cx="3429000" cy="838200"/>
            <a:chOff x="2514600" y="1295400"/>
            <a:chExt cx="3429000" cy="838200"/>
          </a:xfrm>
        </p:grpSpPr>
        <p:sp>
          <p:nvSpPr>
            <p:cNvPr id="21" name="Rounded Rectangle 20"/>
            <p:cNvSpPr/>
            <p:nvPr/>
          </p:nvSpPr>
          <p:spPr>
            <a:xfrm>
              <a:off x="2514600" y="1295400"/>
              <a:ext cx="3429000" cy="838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latinLnBrk="0">
                <a:defRPr/>
              </a:pPr>
              <a:r>
                <a:rPr kumimoji="0" lang="en-US" altLang="ko-KR" b="0">
                  <a:solidFill>
                    <a:srgbClr val="000000"/>
                  </a:solidFill>
                  <a:latin typeface="Times New Roman" pitchFamily="18" charset="0"/>
                  <a:ea typeface="굴림" pitchFamily="50" charset="-127"/>
                  <a:cs typeface="ヒラギノ角ゴ Pro W3"/>
                </a:rPr>
                <a:t>VMware View</a:t>
              </a:r>
            </a:p>
          </p:txBody>
        </p:sp>
        <p:pic>
          <p:nvPicPr>
            <p:cNvPr id="68610" name="Picture 2"/>
            <p:cNvPicPr>
              <a:picLocks noChangeAspect="1" noChangeArrowheads="1"/>
            </p:cNvPicPr>
            <p:nvPr/>
          </p:nvPicPr>
          <p:blipFill>
            <a:blip r:embed="rId2" cstate="print"/>
            <a:srcRect l="84042" t="9044" r="2719" b="69113"/>
            <a:stretch>
              <a:fillRect/>
            </a:stretch>
          </p:blipFill>
          <p:spPr bwMode="auto">
            <a:xfrm>
              <a:off x="2667000" y="1447800"/>
              <a:ext cx="5334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pic>
      </p:grpSp>
      <p:grpSp>
        <p:nvGrpSpPr>
          <p:cNvPr id="3" name="Group 46"/>
          <p:cNvGrpSpPr>
            <a:grpSpLocks/>
          </p:cNvGrpSpPr>
          <p:nvPr/>
        </p:nvGrpSpPr>
        <p:grpSpPr bwMode="auto">
          <a:xfrm>
            <a:off x="381000" y="2209800"/>
            <a:ext cx="4076700" cy="2438400"/>
            <a:chOff x="1143000" y="2286004"/>
            <a:chExt cx="4076700" cy="2438396"/>
          </a:xfrm>
        </p:grpSpPr>
        <p:sp>
          <p:nvSpPr>
            <p:cNvPr id="36" name="Rounded Rectangle 35"/>
            <p:cNvSpPr/>
            <p:nvPr/>
          </p:nvSpPr>
          <p:spPr>
            <a:xfrm>
              <a:off x="1171575" y="2743203"/>
              <a:ext cx="1371600" cy="198119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latinLnBrk="0">
                <a:defRPr/>
              </a:pPr>
              <a:endParaRPr kumimoji="0" lang="en-US" b="0" dirty="0">
                <a:latin typeface="Times New Roman" pitchFamily="18" charset="0"/>
                <a:ea typeface="굴림" pitchFamily="50" charset="-127"/>
              </a:endParaRPr>
            </a:p>
          </p:txBody>
        </p:sp>
        <p:grpSp>
          <p:nvGrpSpPr>
            <p:cNvPr id="30755" name="Group 191"/>
            <p:cNvGrpSpPr>
              <a:grpSpLocks/>
            </p:cNvGrpSpPr>
            <p:nvPr/>
          </p:nvGrpSpPr>
          <p:grpSpPr bwMode="auto">
            <a:xfrm>
              <a:off x="1583242" y="2895600"/>
              <a:ext cx="426781" cy="1060450"/>
              <a:chOff x="5307395" y="1828800"/>
              <a:chExt cx="1093405" cy="2717800"/>
            </a:xfrm>
          </p:grpSpPr>
          <p:pic>
            <p:nvPicPr>
              <p:cNvPr id="30758" name="Picture 36" descr="ICON_vm_Q207"/>
              <p:cNvPicPr>
                <a:picLocks noChangeAspect="1" noChangeArrowheads="1"/>
              </p:cNvPicPr>
              <p:nvPr/>
            </p:nvPicPr>
            <p:blipFill>
              <a:blip r:embed="rId3" cstate="print"/>
              <a:srcRect/>
              <a:stretch>
                <a:fillRect/>
              </a:stretch>
            </p:blipFill>
            <p:spPr bwMode="auto">
              <a:xfrm>
                <a:off x="5307395" y="3962400"/>
                <a:ext cx="560005" cy="584200"/>
              </a:xfrm>
              <a:prstGeom prst="rect">
                <a:avLst/>
              </a:prstGeom>
              <a:noFill/>
              <a:ln w="9525">
                <a:noFill/>
                <a:miter lim="800000"/>
                <a:headEnd/>
                <a:tailEnd/>
              </a:ln>
            </p:spPr>
          </p:pic>
          <p:pic>
            <p:nvPicPr>
              <p:cNvPr id="30759" name="Picture 27" descr="emtpy_machine"/>
              <p:cNvPicPr>
                <a:picLocks noChangeAspect="1" noChangeArrowheads="1"/>
              </p:cNvPicPr>
              <p:nvPr/>
            </p:nvPicPr>
            <p:blipFill>
              <a:blip r:embed="rId4" cstate="print"/>
              <a:srcRect/>
              <a:stretch>
                <a:fillRect/>
              </a:stretch>
            </p:blipFill>
            <p:spPr bwMode="auto">
              <a:xfrm>
                <a:off x="5867400" y="1828800"/>
                <a:ext cx="533400" cy="609600"/>
              </a:xfrm>
              <a:prstGeom prst="rect">
                <a:avLst/>
              </a:prstGeom>
              <a:noFill/>
              <a:ln w="9525">
                <a:noFill/>
                <a:miter lim="800000"/>
                <a:headEnd/>
                <a:tailEnd/>
              </a:ln>
            </p:spPr>
          </p:pic>
          <p:pic>
            <p:nvPicPr>
              <p:cNvPr id="30760" name="Picture 27" descr="emtpy_machine"/>
              <p:cNvPicPr>
                <a:picLocks noChangeAspect="1" noChangeArrowheads="1"/>
              </p:cNvPicPr>
              <p:nvPr/>
            </p:nvPicPr>
            <p:blipFill>
              <a:blip r:embed="rId4" cstate="print"/>
              <a:srcRect/>
              <a:stretch>
                <a:fillRect/>
              </a:stretch>
            </p:blipFill>
            <p:spPr bwMode="auto">
              <a:xfrm>
                <a:off x="5867400" y="2514600"/>
                <a:ext cx="533400" cy="609600"/>
              </a:xfrm>
              <a:prstGeom prst="rect">
                <a:avLst/>
              </a:prstGeom>
              <a:noFill/>
              <a:ln w="9525">
                <a:noFill/>
                <a:miter lim="800000"/>
                <a:headEnd/>
                <a:tailEnd/>
              </a:ln>
            </p:spPr>
          </p:pic>
          <p:pic>
            <p:nvPicPr>
              <p:cNvPr id="30761" name="Picture 27" descr="emtpy_machine"/>
              <p:cNvPicPr>
                <a:picLocks noChangeAspect="1" noChangeArrowheads="1"/>
              </p:cNvPicPr>
              <p:nvPr/>
            </p:nvPicPr>
            <p:blipFill>
              <a:blip r:embed="rId4" cstate="print"/>
              <a:srcRect/>
              <a:stretch>
                <a:fillRect/>
              </a:stretch>
            </p:blipFill>
            <p:spPr bwMode="auto">
              <a:xfrm>
                <a:off x="5867400" y="3200400"/>
                <a:ext cx="533400" cy="609600"/>
              </a:xfrm>
              <a:prstGeom prst="rect">
                <a:avLst/>
              </a:prstGeom>
              <a:noFill/>
              <a:ln w="9525">
                <a:noFill/>
                <a:miter lim="800000"/>
                <a:headEnd/>
                <a:tailEnd/>
              </a:ln>
            </p:spPr>
          </p:pic>
          <p:cxnSp>
            <p:nvCxnSpPr>
              <p:cNvPr id="30762" name="Shape 57"/>
              <p:cNvCxnSpPr>
                <a:cxnSpLocks noChangeShapeType="1"/>
              </p:cNvCxnSpPr>
              <p:nvPr/>
            </p:nvCxnSpPr>
            <p:spPr bwMode="auto">
              <a:xfrm rot="5400000" flipH="1" flipV="1">
                <a:off x="4812999" y="2907999"/>
                <a:ext cx="1828800" cy="280002"/>
              </a:xfrm>
              <a:prstGeom prst="bentConnector2">
                <a:avLst/>
              </a:prstGeom>
              <a:noFill/>
              <a:ln w="9525">
                <a:solidFill>
                  <a:schemeClr val="tx1"/>
                </a:solidFill>
                <a:round/>
                <a:headEnd/>
                <a:tailEnd/>
              </a:ln>
            </p:spPr>
          </p:cxnSp>
          <p:cxnSp>
            <p:nvCxnSpPr>
              <p:cNvPr id="30763" name="Shape 58"/>
              <p:cNvCxnSpPr>
                <a:cxnSpLocks noChangeShapeType="1"/>
              </p:cNvCxnSpPr>
              <p:nvPr/>
            </p:nvCxnSpPr>
            <p:spPr bwMode="auto">
              <a:xfrm rot="5400000" flipH="1" flipV="1">
                <a:off x="5155899" y="3250899"/>
                <a:ext cx="1143000" cy="280002"/>
              </a:xfrm>
              <a:prstGeom prst="bentConnector2">
                <a:avLst/>
              </a:prstGeom>
              <a:noFill/>
              <a:ln w="9525">
                <a:solidFill>
                  <a:schemeClr val="tx1"/>
                </a:solidFill>
                <a:round/>
                <a:headEnd/>
                <a:tailEnd/>
              </a:ln>
            </p:spPr>
          </p:cxnSp>
          <p:cxnSp>
            <p:nvCxnSpPr>
              <p:cNvPr id="30764" name="Shape 59"/>
              <p:cNvCxnSpPr>
                <a:cxnSpLocks noChangeShapeType="1"/>
              </p:cNvCxnSpPr>
              <p:nvPr/>
            </p:nvCxnSpPr>
            <p:spPr bwMode="auto">
              <a:xfrm rot="5400000" flipH="1" flipV="1">
                <a:off x="5498799" y="3593799"/>
                <a:ext cx="457200" cy="280002"/>
              </a:xfrm>
              <a:prstGeom prst="bentConnector2">
                <a:avLst/>
              </a:prstGeom>
              <a:noFill/>
              <a:ln w="9525">
                <a:solidFill>
                  <a:schemeClr val="tx1"/>
                </a:solidFill>
                <a:round/>
                <a:headEnd/>
                <a:tailEnd/>
              </a:ln>
            </p:spPr>
          </p:cxnSp>
        </p:grpSp>
        <p:sp>
          <p:nvSpPr>
            <p:cNvPr id="30756" name="TextBox 30"/>
            <p:cNvSpPr txBox="1">
              <a:spLocks noChangeArrowheads="1"/>
            </p:cNvSpPr>
            <p:nvPr/>
          </p:nvSpPr>
          <p:spPr bwMode="auto">
            <a:xfrm>
              <a:off x="1143000" y="4114800"/>
              <a:ext cx="1347292" cy="307776"/>
            </a:xfrm>
            <a:prstGeom prst="rect">
              <a:avLst/>
            </a:prstGeom>
            <a:noFill/>
            <a:ln w="9525">
              <a:noFill/>
              <a:miter lim="800000"/>
              <a:headEnd/>
              <a:tailEnd/>
            </a:ln>
          </p:spPr>
          <p:txBody>
            <a:bodyPr wrap="none">
              <a:spAutoFit/>
            </a:bodyPr>
            <a:lstStyle/>
            <a:p>
              <a:pPr algn="ctr" latinLnBrk="0"/>
              <a:r>
                <a:rPr kumimoji="0" lang="en-US" altLang="ko-KR" sz="1400" b="0">
                  <a:latin typeface="Times New Roman" pitchFamily="18" charset="0"/>
                  <a:ea typeface="굴림" pitchFamily="50" charset="-127"/>
                </a:rPr>
                <a:t>View Composer</a:t>
              </a:r>
            </a:p>
          </p:txBody>
        </p:sp>
        <p:cxnSp>
          <p:nvCxnSpPr>
            <p:cNvPr id="40" name="Straight Connector 39"/>
            <p:cNvCxnSpPr>
              <a:stCxn id="21" idx="2"/>
              <a:endCxn id="36" idx="0"/>
            </p:cNvCxnSpPr>
            <p:nvPr/>
          </p:nvCxnSpPr>
          <p:spPr>
            <a:xfrm rot="5400000">
              <a:off x="3309938" y="833441"/>
              <a:ext cx="457199" cy="3362325"/>
            </a:xfrm>
            <a:prstGeom prst="line">
              <a:avLst/>
            </a:prstGeom>
          </p:spPr>
          <p:style>
            <a:lnRef idx="1">
              <a:schemeClr val="accent1"/>
            </a:lnRef>
            <a:fillRef idx="2">
              <a:schemeClr val="accent1"/>
            </a:fillRef>
            <a:effectRef idx="1">
              <a:schemeClr val="accent1"/>
            </a:effectRef>
            <a:fontRef idx="minor">
              <a:schemeClr val="dk1"/>
            </a:fontRef>
          </p:style>
        </p:cxnSp>
      </p:grpSp>
      <p:grpSp>
        <p:nvGrpSpPr>
          <p:cNvPr id="5" name="Group 47"/>
          <p:cNvGrpSpPr>
            <a:grpSpLocks/>
          </p:cNvGrpSpPr>
          <p:nvPr/>
        </p:nvGrpSpPr>
        <p:grpSpPr bwMode="auto">
          <a:xfrm>
            <a:off x="4457700" y="2209800"/>
            <a:ext cx="4371975" cy="2438400"/>
            <a:chOff x="-75468" y="2285998"/>
            <a:chExt cx="4370837" cy="2438402"/>
          </a:xfrm>
        </p:grpSpPr>
        <p:sp>
          <p:nvSpPr>
            <p:cNvPr id="37" name="Rounded Rectangle 36"/>
            <p:cNvSpPr/>
            <p:nvPr/>
          </p:nvSpPr>
          <p:spPr>
            <a:xfrm>
              <a:off x="2924126" y="2743198"/>
              <a:ext cx="1371243" cy="198120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latinLnBrk="0">
                <a:defRPr/>
              </a:pPr>
              <a:endParaRPr kumimoji="0" lang="en-US" b="0" dirty="0">
                <a:latin typeface="Times New Roman" pitchFamily="18" charset="0"/>
                <a:ea typeface="굴림" pitchFamily="50" charset="-127"/>
              </a:endParaRPr>
            </a:p>
          </p:txBody>
        </p:sp>
        <p:grpSp>
          <p:nvGrpSpPr>
            <p:cNvPr id="30749" name="Group 16"/>
            <p:cNvGrpSpPr>
              <a:grpSpLocks/>
            </p:cNvGrpSpPr>
            <p:nvPr/>
          </p:nvGrpSpPr>
          <p:grpSpPr bwMode="auto">
            <a:xfrm>
              <a:off x="3305423" y="3287712"/>
              <a:ext cx="609600" cy="522288"/>
              <a:chOff x="1143000" y="4191000"/>
              <a:chExt cx="1017588" cy="1055688"/>
            </a:xfrm>
          </p:grpSpPr>
          <p:pic>
            <p:nvPicPr>
              <p:cNvPr id="30752" name="Picture 88" descr="ICON_Laptop_NoShadow_Q207"/>
              <p:cNvPicPr>
                <a:picLocks noChangeAspect="1" noChangeArrowheads="1"/>
              </p:cNvPicPr>
              <p:nvPr/>
            </p:nvPicPr>
            <p:blipFill>
              <a:blip r:embed="rId5" cstate="print"/>
              <a:srcRect/>
              <a:stretch>
                <a:fillRect/>
              </a:stretch>
            </p:blipFill>
            <p:spPr bwMode="auto">
              <a:xfrm>
                <a:off x="1143000" y="4191000"/>
                <a:ext cx="838200" cy="1055688"/>
              </a:xfrm>
              <a:prstGeom prst="rect">
                <a:avLst/>
              </a:prstGeom>
              <a:noFill/>
              <a:ln w="9525">
                <a:noFill/>
                <a:miter lim="800000"/>
                <a:headEnd/>
                <a:tailEnd/>
              </a:ln>
            </p:spPr>
          </p:pic>
          <p:pic>
            <p:nvPicPr>
              <p:cNvPr id="30753" name="Picture 36" descr="ICON_vm_Q207"/>
              <p:cNvPicPr>
                <a:picLocks noChangeAspect="1" noChangeArrowheads="1"/>
              </p:cNvPicPr>
              <p:nvPr/>
            </p:nvPicPr>
            <p:blipFill>
              <a:blip r:embed="rId6" cstate="print"/>
              <a:srcRect/>
              <a:stretch>
                <a:fillRect/>
              </a:stretch>
            </p:blipFill>
            <p:spPr bwMode="auto">
              <a:xfrm>
                <a:off x="1600200" y="4419600"/>
                <a:ext cx="560388" cy="584200"/>
              </a:xfrm>
              <a:prstGeom prst="rect">
                <a:avLst/>
              </a:prstGeom>
              <a:noFill/>
              <a:ln w="9525">
                <a:noFill/>
                <a:miter lim="800000"/>
                <a:headEnd/>
                <a:tailEnd/>
              </a:ln>
            </p:spPr>
          </p:pic>
        </p:grpSp>
        <p:sp>
          <p:nvSpPr>
            <p:cNvPr id="30750" name="TextBox 31"/>
            <p:cNvSpPr txBox="1">
              <a:spLocks noChangeArrowheads="1"/>
            </p:cNvSpPr>
            <p:nvPr/>
          </p:nvSpPr>
          <p:spPr bwMode="auto">
            <a:xfrm>
              <a:off x="2895853" y="4111823"/>
              <a:ext cx="1343223" cy="523220"/>
            </a:xfrm>
            <a:prstGeom prst="rect">
              <a:avLst/>
            </a:prstGeom>
            <a:noFill/>
            <a:ln w="9525">
              <a:noFill/>
              <a:miter lim="800000"/>
              <a:headEnd/>
              <a:tailEnd/>
            </a:ln>
          </p:spPr>
          <p:txBody>
            <a:bodyPr wrap="none">
              <a:spAutoFit/>
            </a:bodyPr>
            <a:lstStyle/>
            <a:p>
              <a:pPr algn="ctr" latinLnBrk="0"/>
              <a:r>
                <a:rPr kumimoji="0" lang="en-US" altLang="ko-KR" sz="1400" b="0">
                  <a:latin typeface="Times New Roman" pitchFamily="18" charset="0"/>
                  <a:ea typeface="굴림" pitchFamily="50" charset="-127"/>
                </a:rPr>
                <a:t>Offline Desktop</a:t>
              </a:r>
            </a:p>
            <a:p>
              <a:pPr algn="ctr" latinLnBrk="0"/>
              <a:r>
                <a:rPr kumimoji="0" lang="en-US" altLang="ko-KR" sz="1400" b="0">
                  <a:latin typeface="Times New Roman" pitchFamily="18" charset="0"/>
                  <a:ea typeface="굴림" pitchFamily="50" charset="-127"/>
                </a:rPr>
                <a:t>(</a:t>
              </a:r>
              <a:r>
                <a:rPr kumimoji="0" lang="ko-KR" altLang="en-US" sz="1400" b="0">
                  <a:latin typeface="Times New Roman" pitchFamily="18" charset="0"/>
                  <a:ea typeface="굴림" pitchFamily="50" charset="-127"/>
                </a:rPr>
                <a:t>출장등</a:t>
              </a:r>
              <a:r>
                <a:rPr kumimoji="0" lang="en-US" altLang="ko-KR" sz="1400" b="0">
                  <a:latin typeface="Times New Roman" pitchFamily="18" charset="0"/>
                  <a:ea typeface="굴림" pitchFamily="50" charset="-127"/>
                </a:rPr>
                <a:t>..)</a:t>
              </a:r>
            </a:p>
          </p:txBody>
        </p:sp>
        <p:cxnSp>
          <p:nvCxnSpPr>
            <p:cNvPr id="42" name="Straight Connector 41"/>
            <p:cNvCxnSpPr>
              <a:stCxn id="21" idx="2"/>
              <a:endCxn id="37" idx="0"/>
            </p:cNvCxnSpPr>
            <p:nvPr/>
          </p:nvCxnSpPr>
          <p:spPr>
            <a:xfrm rot="16200000" flipH="1">
              <a:off x="1538540" y="671990"/>
              <a:ext cx="457200" cy="3685216"/>
            </a:xfrm>
            <a:prstGeom prst="line">
              <a:avLst/>
            </a:prstGeom>
          </p:spPr>
          <p:style>
            <a:lnRef idx="1">
              <a:schemeClr val="accent1"/>
            </a:lnRef>
            <a:fillRef idx="2">
              <a:schemeClr val="accent1"/>
            </a:fillRef>
            <a:effectRef idx="1">
              <a:schemeClr val="accent1"/>
            </a:effectRef>
            <a:fontRef idx="minor">
              <a:schemeClr val="dk1"/>
            </a:fontRef>
          </p:style>
        </p:cxnSp>
      </p:grpSp>
      <p:grpSp>
        <p:nvGrpSpPr>
          <p:cNvPr id="7" name="Group 48"/>
          <p:cNvGrpSpPr>
            <a:grpSpLocks/>
          </p:cNvGrpSpPr>
          <p:nvPr/>
        </p:nvGrpSpPr>
        <p:grpSpPr bwMode="auto">
          <a:xfrm>
            <a:off x="3962400" y="2209800"/>
            <a:ext cx="1371600" cy="2438400"/>
            <a:chOff x="4676808" y="2286000"/>
            <a:chExt cx="1371815" cy="2438400"/>
          </a:xfrm>
        </p:grpSpPr>
        <p:sp>
          <p:nvSpPr>
            <p:cNvPr id="38" name="Rounded Rectangle 37"/>
            <p:cNvSpPr/>
            <p:nvPr/>
          </p:nvSpPr>
          <p:spPr>
            <a:xfrm>
              <a:off x="4676808" y="2743200"/>
              <a:ext cx="1371815" cy="1981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latinLnBrk="0">
                <a:defRPr/>
              </a:pPr>
              <a:endParaRPr kumimoji="0" lang="en-US" b="0" dirty="0">
                <a:latin typeface="Times New Roman" pitchFamily="18" charset="0"/>
                <a:ea typeface="굴림" pitchFamily="50" charset="-127"/>
              </a:endParaRPr>
            </a:p>
          </p:txBody>
        </p:sp>
        <p:grpSp>
          <p:nvGrpSpPr>
            <p:cNvPr id="30741" name="Group 26"/>
            <p:cNvGrpSpPr>
              <a:grpSpLocks/>
            </p:cNvGrpSpPr>
            <p:nvPr/>
          </p:nvGrpSpPr>
          <p:grpSpPr bwMode="auto">
            <a:xfrm>
              <a:off x="4817581" y="2971800"/>
              <a:ext cx="1078642" cy="914400"/>
              <a:chOff x="4483958" y="2971800"/>
              <a:chExt cx="1078642" cy="914400"/>
            </a:xfrm>
          </p:grpSpPr>
          <p:sp>
            <p:nvSpPr>
              <p:cNvPr id="26" name="Oval 25"/>
              <p:cNvSpPr/>
              <p:nvPr/>
            </p:nvSpPr>
            <p:spPr>
              <a:xfrm>
                <a:off x="4648033" y="3124200"/>
                <a:ext cx="762119"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b="0" dirty="0">
                  <a:latin typeface="Times New Roman" pitchFamily="18" charset="0"/>
                  <a:ea typeface="굴림" pitchFamily="50" charset="-127"/>
                </a:endParaRPr>
              </a:p>
            </p:txBody>
          </p:sp>
          <p:pic>
            <p:nvPicPr>
              <p:cNvPr id="30745" name="Picture 31" descr="ICON_Blade8way_NoShadow_Q20"/>
              <p:cNvPicPr>
                <a:picLocks noChangeAspect="1" noChangeArrowheads="1"/>
              </p:cNvPicPr>
              <p:nvPr/>
            </p:nvPicPr>
            <p:blipFill>
              <a:blip r:embed="rId7" cstate="print"/>
              <a:srcRect/>
              <a:stretch>
                <a:fillRect/>
              </a:stretch>
            </p:blipFill>
            <p:spPr bwMode="auto">
              <a:xfrm>
                <a:off x="4778483" y="2971800"/>
                <a:ext cx="479317" cy="438445"/>
              </a:xfrm>
              <a:prstGeom prst="rect">
                <a:avLst/>
              </a:prstGeom>
              <a:noFill/>
              <a:ln w="9525">
                <a:noFill/>
                <a:miter lim="800000"/>
                <a:headEnd/>
                <a:tailEnd/>
              </a:ln>
            </p:spPr>
          </p:pic>
          <p:pic>
            <p:nvPicPr>
              <p:cNvPr id="30746" name="Picture 87" descr="ICON_Desktop_NoShadow_Q207"/>
              <p:cNvPicPr>
                <a:picLocks noChangeAspect="1" noChangeArrowheads="1"/>
              </p:cNvPicPr>
              <p:nvPr/>
            </p:nvPicPr>
            <p:blipFill>
              <a:blip r:embed="rId8" cstate="print"/>
              <a:srcRect/>
              <a:stretch>
                <a:fillRect/>
              </a:stretch>
            </p:blipFill>
            <p:spPr bwMode="auto">
              <a:xfrm>
                <a:off x="4483958" y="3452813"/>
                <a:ext cx="469042" cy="433387"/>
              </a:xfrm>
              <a:prstGeom prst="rect">
                <a:avLst/>
              </a:prstGeom>
              <a:noFill/>
              <a:ln w="9525">
                <a:noFill/>
                <a:miter lim="800000"/>
                <a:headEnd/>
                <a:tailEnd/>
              </a:ln>
            </p:spPr>
          </p:pic>
          <p:pic>
            <p:nvPicPr>
              <p:cNvPr id="30747" name="Picture 89" descr="ICON_Mult_Serv_NoShadow_Q20"/>
              <p:cNvPicPr>
                <a:picLocks noChangeAspect="1" noChangeArrowheads="1"/>
              </p:cNvPicPr>
              <p:nvPr/>
            </p:nvPicPr>
            <p:blipFill>
              <a:blip r:embed="rId9" cstate="print"/>
              <a:srcRect/>
              <a:stretch>
                <a:fillRect/>
              </a:stretch>
            </p:blipFill>
            <p:spPr bwMode="auto">
              <a:xfrm>
                <a:off x="5076825" y="3427016"/>
                <a:ext cx="485775" cy="459184"/>
              </a:xfrm>
              <a:prstGeom prst="rect">
                <a:avLst/>
              </a:prstGeom>
              <a:noFill/>
              <a:ln w="9525">
                <a:noFill/>
                <a:miter lim="800000"/>
                <a:headEnd/>
                <a:tailEnd/>
              </a:ln>
            </p:spPr>
          </p:pic>
        </p:grpSp>
        <p:sp>
          <p:nvSpPr>
            <p:cNvPr id="30742" name="TextBox 32"/>
            <p:cNvSpPr txBox="1">
              <a:spLocks noChangeArrowheads="1"/>
            </p:cNvSpPr>
            <p:nvPr/>
          </p:nvSpPr>
          <p:spPr bwMode="auto">
            <a:xfrm>
              <a:off x="4829426" y="3962400"/>
              <a:ext cx="1190621" cy="523220"/>
            </a:xfrm>
            <a:prstGeom prst="rect">
              <a:avLst/>
            </a:prstGeom>
            <a:noFill/>
            <a:ln w="9525">
              <a:noFill/>
              <a:miter lim="800000"/>
              <a:headEnd/>
              <a:tailEnd/>
            </a:ln>
          </p:spPr>
          <p:txBody>
            <a:bodyPr>
              <a:spAutoFit/>
            </a:bodyPr>
            <a:lstStyle/>
            <a:p>
              <a:pPr algn="ctr" latinLnBrk="0"/>
              <a:r>
                <a:rPr kumimoji="0" lang="en-US" altLang="ko-KR" sz="1400" b="0">
                  <a:latin typeface="Times New Roman" pitchFamily="18" charset="0"/>
                  <a:ea typeface="굴림" pitchFamily="50" charset="-127"/>
                </a:rPr>
                <a:t>Unified Access</a:t>
              </a:r>
            </a:p>
          </p:txBody>
        </p:sp>
        <p:cxnSp>
          <p:nvCxnSpPr>
            <p:cNvPr id="44" name="Straight Connector 43"/>
            <p:cNvCxnSpPr>
              <a:stCxn id="21" idx="2"/>
              <a:endCxn id="38" idx="0"/>
            </p:cNvCxnSpPr>
            <p:nvPr/>
          </p:nvCxnSpPr>
          <p:spPr>
            <a:xfrm rot="16200000" flipH="1">
              <a:off x="5038851" y="2419335"/>
              <a:ext cx="457200" cy="190530"/>
            </a:xfrm>
            <a:prstGeom prst="line">
              <a:avLst/>
            </a:prstGeom>
          </p:spPr>
          <p:style>
            <a:lnRef idx="1">
              <a:schemeClr val="accent1"/>
            </a:lnRef>
            <a:fillRef idx="2">
              <a:schemeClr val="accent1"/>
            </a:fillRef>
            <a:effectRef idx="1">
              <a:schemeClr val="accent1"/>
            </a:effectRef>
            <a:fontRef idx="minor">
              <a:schemeClr val="dk1"/>
            </a:fontRef>
          </p:style>
        </p:cxnSp>
      </p:grpSp>
      <p:grpSp>
        <p:nvGrpSpPr>
          <p:cNvPr id="9" name="Group 50"/>
          <p:cNvGrpSpPr>
            <a:grpSpLocks/>
          </p:cNvGrpSpPr>
          <p:nvPr/>
        </p:nvGrpSpPr>
        <p:grpSpPr bwMode="auto">
          <a:xfrm>
            <a:off x="4457700" y="2209800"/>
            <a:ext cx="2619375" cy="2438400"/>
            <a:chOff x="4457699" y="2209800"/>
            <a:chExt cx="2619376" cy="2438400"/>
          </a:xfrm>
        </p:grpSpPr>
        <p:grpSp>
          <p:nvGrpSpPr>
            <p:cNvPr id="30735" name="Group 49"/>
            <p:cNvGrpSpPr>
              <a:grpSpLocks/>
            </p:cNvGrpSpPr>
            <p:nvPr/>
          </p:nvGrpSpPr>
          <p:grpSpPr bwMode="auto">
            <a:xfrm>
              <a:off x="4457699" y="2209800"/>
              <a:ext cx="2619376" cy="2438400"/>
              <a:chOff x="5181652" y="2286000"/>
              <a:chExt cx="2619571" cy="2438400"/>
            </a:xfrm>
          </p:grpSpPr>
          <p:sp>
            <p:nvSpPr>
              <p:cNvPr id="35" name="Rounded Rectangle 34"/>
              <p:cNvSpPr/>
              <p:nvPr/>
            </p:nvSpPr>
            <p:spPr>
              <a:xfrm>
                <a:off x="6429520" y="2743200"/>
                <a:ext cx="1371703" cy="1981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latinLnBrk="0">
                  <a:defRPr/>
                </a:pPr>
                <a:endParaRPr kumimoji="0" lang="en-US" b="0" dirty="0">
                  <a:latin typeface="Times New Roman" pitchFamily="18" charset="0"/>
                  <a:ea typeface="굴림" pitchFamily="50" charset="-127"/>
                </a:endParaRPr>
              </a:p>
            </p:txBody>
          </p:sp>
          <p:sp>
            <p:nvSpPr>
              <p:cNvPr id="30738" name="TextBox 33"/>
              <p:cNvSpPr txBox="1">
                <a:spLocks noChangeArrowheads="1"/>
              </p:cNvSpPr>
              <p:nvPr/>
            </p:nvSpPr>
            <p:spPr bwMode="auto">
              <a:xfrm>
                <a:off x="6429623" y="4114800"/>
                <a:ext cx="1346880" cy="307777"/>
              </a:xfrm>
              <a:prstGeom prst="rect">
                <a:avLst/>
              </a:prstGeom>
              <a:noFill/>
              <a:ln w="9525">
                <a:noFill/>
                <a:miter lim="800000"/>
                <a:headEnd/>
                <a:tailEnd/>
              </a:ln>
            </p:spPr>
            <p:txBody>
              <a:bodyPr wrap="none">
                <a:spAutoFit/>
              </a:bodyPr>
              <a:lstStyle/>
              <a:p>
                <a:pPr algn="ctr" latinLnBrk="0"/>
                <a:r>
                  <a:rPr kumimoji="0" lang="en-US" altLang="ko-KR" sz="1400" b="0">
                    <a:latin typeface="Times New Roman" pitchFamily="18" charset="0"/>
                    <a:ea typeface="굴림" pitchFamily="50" charset="-127"/>
                  </a:rPr>
                  <a:t>Virtual Printing</a:t>
                </a:r>
              </a:p>
            </p:txBody>
          </p:sp>
          <p:cxnSp>
            <p:nvCxnSpPr>
              <p:cNvPr id="46" name="Straight Connector 45"/>
              <p:cNvCxnSpPr>
                <a:stCxn id="21" idx="2"/>
                <a:endCxn id="35" idx="0"/>
              </p:cNvCxnSpPr>
              <p:nvPr/>
            </p:nvCxnSpPr>
            <p:spPr>
              <a:xfrm rot="16200000" flipH="1">
                <a:off x="5919912" y="1547740"/>
                <a:ext cx="457200" cy="1933720"/>
              </a:xfrm>
              <a:prstGeom prst="line">
                <a:avLst/>
              </a:prstGeom>
            </p:spPr>
            <p:style>
              <a:lnRef idx="1">
                <a:schemeClr val="accent1"/>
              </a:lnRef>
              <a:fillRef idx="2">
                <a:schemeClr val="accent1"/>
              </a:fillRef>
              <a:effectRef idx="1">
                <a:schemeClr val="accent1"/>
              </a:effectRef>
              <a:fontRef idx="minor">
                <a:schemeClr val="dk1"/>
              </a:fontRef>
            </p:style>
          </p:cxnSp>
        </p:grpSp>
        <p:pic>
          <p:nvPicPr>
            <p:cNvPr id="30736" name="Picture 37" descr="Drucker, Netzwerk"/>
            <p:cNvPicPr>
              <a:picLocks noChangeAspect="1" noChangeArrowheads="1"/>
            </p:cNvPicPr>
            <p:nvPr/>
          </p:nvPicPr>
          <p:blipFill>
            <a:blip r:embed="rId10" cstate="print"/>
            <a:srcRect/>
            <a:stretch>
              <a:fillRect/>
            </a:stretch>
          </p:blipFill>
          <p:spPr bwMode="auto">
            <a:xfrm>
              <a:off x="5943600" y="3048000"/>
              <a:ext cx="901700" cy="876300"/>
            </a:xfrm>
            <a:prstGeom prst="rect">
              <a:avLst/>
            </a:prstGeom>
            <a:noFill/>
            <a:ln w="9525">
              <a:noFill/>
              <a:miter lim="800000"/>
              <a:headEnd/>
              <a:tailEnd/>
            </a:ln>
          </p:spPr>
        </p:pic>
      </p:grpSp>
      <p:grpSp>
        <p:nvGrpSpPr>
          <p:cNvPr id="11" name="Group 47"/>
          <p:cNvGrpSpPr>
            <a:grpSpLocks/>
          </p:cNvGrpSpPr>
          <p:nvPr/>
        </p:nvGrpSpPr>
        <p:grpSpPr bwMode="auto">
          <a:xfrm>
            <a:off x="2209800" y="2209800"/>
            <a:ext cx="2247900" cy="2438400"/>
            <a:chOff x="2209799" y="2209799"/>
            <a:chExt cx="2247902" cy="2438400"/>
          </a:xfrm>
        </p:grpSpPr>
        <p:grpSp>
          <p:nvGrpSpPr>
            <p:cNvPr id="30730" name="Group 48"/>
            <p:cNvGrpSpPr>
              <a:grpSpLocks/>
            </p:cNvGrpSpPr>
            <p:nvPr/>
          </p:nvGrpSpPr>
          <p:grpSpPr bwMode="auto">
            <a:xfrm>
              <a:off x="2209799" y="2209799"/>
              <a:ext cx="2247902" cy="2438400"/>
              <a:chOff x="4676808" y="2286000"/>
              <a:chExt cx="2248253" cy="2438400"/>
            </a:xfrm>
          </p:grpSpPr>
          <p:sp>
            <p:nvSpPr>
              <p:cNvPr id="47" name="Rounded Rectangle 46"/>
              <p:cNvSpPr/>
              <p:nvPr/>
            </p:nvSpPr>
            <p:spPr>
              <a:xfrm>
                <a:off x="4676808" y="2743200"/>
                <a:ext cx="1371815" cy="1981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latinLnBrk="0">
                  <a:defRPr/>
                </a:pPr>
                <a:endParaRPr kumimoji="0" lang="en-US" b="0" dirty="0">
                  <a:latin typeface="Times New Roman" pitchFamily="18" charset="0"/>
                  <a:ea typeface="굴림" pitchFamily="50" charset="-127"/>
                </a:endParaRPr>
              </a:p>
            </p:txBody>
          </p:sp>
          <p:sp>
            <p:nvSpPr>
              <p:cNvPr id="30733" name="TextBox 32"/>
              <p:cNvSpPr txBox="1">
                <a:spLocks noChangeArrowheads="1"/>
              </p:cNvSpPr>
              <p:nvPr/>
            </p:nvSpPr>
            <p:spPr bwMode="auto">
              <a:xfrm>
                <a:off x="4829426" y="3962400"/>
                <a:ext cx="1190621" cy="307777"/>
              </a:xfrm>
              <a:prstGeom prst="rect">
                <a:avLst/>
              </a:prstGeom>
              <a:noFill/>
              <a:ln w="9525">
                <a:noFill/>
                <a:miter lim="800000"/>
                <a:headEnd/>
                <a:tailEnd/>
              </a:ln>
            </p:spPr>
            <p:txBody>
              <a:bodyPr>
                <a:spAutoFit/>
              </a:bodyPr>
              <a:lstStyle/>
              <a:p>
                <a:pPr algn="ctr" latinLnBrk="0"/>
                <a:r>
                  <a:rPr kumimoji="0" lang="en-US" altLang="ko-KR" sz="1400" b="0">
                    <a:latin typeface="Times New Roman" pitchFamily="18" charset="0"/>
                    <a:ea typeface="굴림" pitchFamily="50" charset="-127"/>
                  </a:rPr>
                  <a:t>ThinApp</a:t>
                </a:r>
              </a:p>
            </p:txBody>
          </p:sp>
          <p:cxnSp>
            <p:nvCxnSpPr>
              <p:cNvPr id="50" name="Straight Connector 49"/>
              <p:cNvCxnSpPr>
                <a:stCxn id="21" idx="2"/>
                <a:endCxn id="47" idx="0"/>
              </p:cNvCxnSpPr>
              <p:nvPr/>
            </p:nvCxnSpPr>
            <p:spPr>
              <a:xfrm rot="5400000">
                <a:off x="5915288" y="1733427"/>
                <a:ext cx="457200" cy="1562345"/>
              </a:xfrm>
              <a:prstGeom prst="line">
                <a:avLst/>
              </a:prstGeom>
            </p:spPr>
            <p:style>
              <a:lnRef idx="1">
                <a:schemeClr val="accent1"/>
              </a:lnRef>
              <a:fillRef idx="2">
                <a:schemeClr val="accent1"/>
              </a:fillRef>
              <a:effectRef idx="1">
                <a:schemeClr val="accent1"/>
              </a:effectRef>
              <a:fontRef idx="minor">
                <a:schemeClr val="dk1"/>
              </a:fontRef>
            </p:style>
          </p:cxnSp>
        </p:grpSp>
        <p:pic>
          <p:nvPicPr>
            <p:cNvPr id="30731" name="Picture 4" descr="ICON_ThinApp_Q208"/>
            <p:cNvPicPr>
              <a:picLocks noChangeAspect="1" noChangeArrowheads="1"/>
            </p:cNvPicPr>
            <p:nvPr/>
          </p:nvPicPr>
          <p:blipFill>
            <a:blip r:embed="rId11" cstate="print"/>
            <a:srcRect/>
            <a:stretch>
              <a:fillRect/>
            </a:stretch>
          </p:blipFill>
          <p:spPr bwMode="auto">
            <a:xfrm>
              <a:off x="2438400" y="2895600"/>
              <a:ext cx="871537" cy="871537"/>
            </a:xfrm>
            <a:prstGeom prst="rect">
              <a:avLst/>
            </a:prstGeom>
            <a:noFill/>
            <a:ln w="9525">
              <a:noFill/>
              <a:miter lim="800000"/>
              <a:headEnd/>
              <a:tailEnd/>
            </a:ln>
          </p:spPr>
        </p:pic>
      </p:grpSp>
      <p:sp>
        <p:nvSpPr>
          <p:cNvPr id="30729"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504F1600-F6DA-4692-A718-B49830A0B60B}" type="slidenum">
              <a:rPr kumimoji="0" lang="ko-KR" altLang="en-US" sz="1000" b="0">
                <a:ea typeface="굴림" pitchFamily="50" charset="-127"/>
                <a:cs typeface="Arial" pitchFamily="34" charset="0"/>
              </a:rPr>
              <a:pPr latinLnBrk="0"/>
              <a:t>22</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55"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strVal val="#ppt_w*0.70"/>
                                          </p:val>
                                        </p:tav>
                                        <p:tav tm="100000">
                                          <p:val>
                                            <p:strVal val="#ppt_w"/>
                                          </p:val>
                                        </p:tav>
                                      </p:tavLst>
                                    </p:anim>
                                    <p:anim calcmode="lin" valueType="num">
                                      <p:cBhvr>
                                        <p:cTn id="19" dur="1000" fill="hold"/>
                                        <p:tgtEl>
                                          <p:spTgt spid="7"/>
                                        </p:tgtEl>
                                        <p:attrNameLst>
                                          <p:attrName>ppt_h</p:attrName>
                                        </p:attrNameLst>
                                      </p:cBhvr>
                                      <p:tavLst>
                                        <p:tav tm="0">
                                          <p:val>
                                            <p:strVal val="#ppt_h"/>
                                          </p:val>
                                        </p:tav>
                                        <p:tav tm="100000">
                                          <p:val>
                                            <p:strVal val="#ppt_h"/>
                                          </p:val>
                                        </p:tav>
                                      </p:tavLst>
                                    </p:anim>
                                    <p:animEffect transition="in" filter="fade">
                                      <p:cBhvr>
                                        <p:cTn id="20" dur="1000"/>
                                        <p:tgtEl>
                                          <p:spTgt spid="7"/>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000"/>
                                        <p:tgtEl>
                                          <p:spTgt spid="9"/>
                                        </p:tgtEl>
                                      </p:cBhvr>
                                    </p:animEffect>
                                  </p:childTnLst>
                                </p:cTn>
                              </p:par>
                            </p:childTnLst>
                          </p:cTn>
                        </p:par>
                        <p:par>
                          <p:cTn id="25" fill="hold">
                            <p:stCondLst>
                              <p:cond delay="4500"/>
                            </p:stCondLst>
                            <p:childTnLst>
                              <p:par>
                                <p:cTn id="26" presetID="55"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strVal val="#ppt_w*0.70"/>
                                          </p:val>
                                        </p:tav>
                                        <p:tav tm="100000">
                                          <p:val>
                                            <p:strVal val="#ppt_w"/>
                                          </p:val>
                                        </p:tav>
                                      </p:tavLst>
                                    </p:anim>
                                    <p:anim calcmode="lin" valueType="num">
                                      <p:cBhvr>
                                        <p:cTn id="29" dur="1000" fill="hold"/>
                                        <p:tgtEl>
                                          <p:spTgt spid="5"/>
                                        </p:tgtEl>
                                        <p:attrNameLst>
                                          <p:attrName>ppt_h</p:attrName>
                                        </p:attrNameLst>
                                      </p:cBhvr>
                                      <p:tavLst>
                                        <p:tav tm="0">
                                          <p:val>
                                            <p:strVal val="#ppt_h"/>
                                          </p:val>
                                        </p:tav>
                                        <p:tav tm="100000">
                                          <p:val>
                                            <p:strVal val="#ppt_h"/>
                                          </p:val>
                                        </p:tav>
                                      </p:tavLst>
                                    </p:anim>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0" y="1001713"/>
            <a:ext cx="4056063" cy="4865687"/>
            <a:chOff x="3872" y="728"/>
            <a:chExt cx="1211" cy="2833"/>
          </a:xfrm>
        </p:grpSpPr>
        <p:grpSp>
          <p:nvGrpSpPr>
            <p:cNvPr id="31796" name="Group 96"/>
            <p:cNvGrpSpPr>
              <a:grpSpLocks/>
            </p:cNvGrpSpPr>
            <p:nvPr/>
          </p:nvGrpSpPr>
          <p:grpSpPr bwMode="auto">
            <a:xfrm>
              <a:off x="3872" y="728"/>
              <a:ext cx="1211" cy="2833"/>
              <a:chOff x="6136" y="1133"/>
              <a:chExt cx="1211" cy="2663"/>
            </a:xfrm>
          </p:grpSpPr>
          <p:sp>
            <p:nvSpPr>
              <p:cNvPr id="31798" name="AutoShape 92"/>
              <p:cNvSpPr>
                <a:spLocks noChangeArrowheads="1"/>
              </p:cNvSpPr>
              <p:nvPr/>
            </p:nvSpPr>
            <p:spPr bwMode="gray">
              <a:xfrm>
                <a:off x="6136" y="1133"/>
                <a:ext cx="1211" cy="2663"/>
              </a:xfrm>
              <a:prstGeom prst="roundRect">
                <a:avLst>
                  <a:gd name="adj" fmla="val 7986"/>
                </a:avLst>
              </a:prstGeom>
              <a:gradFill rotWithShape="1">
                <a:gsLst>
                  <a:gs pos="0">
                    <a:srgbClr val="3B4D61"/>
                  </a:gs>
                  <a:gs pos="100000">
                    <a:srgbClr val="7498BF"/>
                  </a:gs>
                </a:gsLst>
                <a:lin ang="5400000" scaled="1"/>
              </a:gradFill>
              <a:ln w="9525" algn="ctr">
                <a:noFill/>
                <a:round/>
                <a:headEnd/>
                <a:tailEnd/>
              </a:ln>
            </p:spPr>
            <p:txBody>
              <a:bodyPr wrap="none" anchor="ctr"/>
              <a:lstStyle/>
              <a:p>
                <a:pPr latinLnBrk="0"/>
                <a:endParaRPr kumimoji="0" lang="en-US" altLang="ko-KR" b="0">
                  <a:latin typeface="Times New Roman" pitchFamily="18" charset="0"/>
                  <a:ea typeface="굴림" pitchFamily="50" charset="-127"/>
                </a:endParaRPr>
              </a:p>
            </p:txBody>
          </p:sp>
          <p:sp>
            <p:nvSpPr>
              <p:cNvPr id="281693" name="AutoShape 93"/>
              <p:cNvSpPr>
                <a:spLocks noChangeArrowheads="1"/>
              </p:cNvSpPr>
              <p:nvPr/>
            </p:nvSpPr>
            <p:spPr bwMode="gray">
              <a:xfrm>
                <a:off x="6179" y="1172"/>
                <a:ext cx="1124" cy="1341"/>
              </a:xfrm>
              <a:prstGeom prst="roundRect">
                <a:avLst>
                  <a:gd name="adj" fmla="val 8273"/>
                </a:avLst>
              </a:prstGeom>
              <a:gradFill rotWithShape="1">
                <a:gsLst>
                  <a:gs pos="0">
                    <a:schemeClr val="bg1">
                      <a:alpha val="30000"/>
                    </a:schemeClr>
                  </a:gs>
                  <a:gs pos="100000">
                    <a:schemeClr val="bg1">
                      <a:gamma/>
                      <a:tint val="0"/>
                      <a:invGamma/>
                      <a:alpha val="0"/>
                    </a:schemeClr>
                  </a:gs>
                </a:gsLst>
                <a:lin ang="5400000" scaled="1"/>
              </a:gradFill>
              <a:ln w="9525" algn="ctr">
                <a:noFill/>
                <a:round/>
                <a:headEnd/>
                <a:tailEnd/>
              </a:ln>
              <a:effectLst/>
            </p:spPr>
            <p:txBody>
              <a:bodyPr wrap="none" anchor="ctr"/>
              <a:lstStyle/>
              <a:p>
                <a:pPr latinLnBrk="0">
                  <a:defRPr/>
                </a:pPr>
                <a:endParaRPr kumimoji="0" lang="en-US" b="0" dirty="0">
                  <a:latin typeface="Times New Roman" pitchFamily="18" charset="0"/>
                  <a:ea typeface="굴림" pitchFamily="50" charset="-127"/>
                  <a:cs typeface="Arial" charset="0"/>
                </a:endParaRPr>
              </a:p>
            </p:txBody>
          </p:sp>
          <p:sp>
            <p:nvSpPr>
              <p:cNvPr id="31800" name="Rectangle 94"/>
              <p:cNvSpPr>
                <a:spLocks noChangeArrowheads="1"/>
              </p:cNvSpPr>
              <p:nvPr/>
            </p:nvSpPr>
            <p:spPr bwMode="auto">
              <a:xfrm>
                <a:off x="6137" y="2386"/>
                <a:ext cx="1208" cy="158"/>
              </a:xfrm>
              <a:prstGeom prst="rect">
                <a:avLst/>
              </a:prstGeom>
              <a:noFill/>
              <a:ln w="9525">
                <a:noFill/>
                <a:miter lim="800000"/>
                <a:headEnd/>
                <a:tailEnd/>
              </a:ln>
            </p:spPr>
            <p:txBody>
              <a:bodyPr anchor="ctr">
                <a:spAutoFit/>
              </a:bodyPr>
              <a:lstStyle/>
              <a:p>
                <a:pPr algn="ctr" defTabSz="1089025" latinLnBrk="0">
                  <a:lnSpc>
                    <a:spcPct val="85000"/>
                  </a:lnSpc>
                  <a:spcBef>
                    <a:spcPct val="15000"/>
                  </a:spcBef>
                  <a:spcAft>
                    <a:spcPct val="25000"/>
                  </a:spcAft>
                </a:pPr>
                <a:endParaRPr kumimoji="0" lang="en-US" altLang="ko-KR" sz="1500">
                  <a:solidFill>
                    <a:schemeClr val="bg1"/>
                  </a:solidFill>
                  <a:latin typeface="Times New Roman" pitchFamily="18" charset="0"/>
                  <a:ea typeface="굴림" pitchFamily="50" charset="-127"/>
                </a:endParaRPr>
              </a:p>
            </p:txBody>
          </p:sp>
        </p:grpSp>
        <p:sp>
          <p:nvSpPr>
            <p:cNvPr id="31797" name="Text Box 97"/>
            <p:cNvSpPr txBox="1">
              <a:spLocks noChangeArrowheads="1"/>
            </p:cNvSpPr>
            <p:nvPr/>
          </p:nvSpPr>
          <p:spPr bwMode="auto">
            <a:xfrm>
              <a:off x="4131" y="775"/>
              <a:ext cx="116" cy="196"/>
            </a:xfrm>
            <a:prstGeom prst="rect">
              <a:avLst/>
            </a:prstGeom>
            <a:noFill/>
            <a:ln w="9525">
              <a:noFill/>
              <a:miter lim="800000"/>
              <a:headEnd/>
              <a:tailEnd/>
            </a:ln>
          </p:spPr>
          <p:txBody>
            <a:bodyPr>
              <a:spAutoFit/>
            </a:bodyPr>
            <a:lstStyle/>
            <a:p>
              <a:pPr defTabSz="1089025" latinLnBrk="0"/>
              <a:endParaRPr kumimoji="0" lang="en-US" altLang="ko-KR" b="0">
                <a:solidFill>
                  <a:schemeClr val="bg1"/>
                </a:solidFill>
                <a:latin typeface="Times New Roman" pitchFamily="18" charset="0"/>
                <a:ea typeface="굴림" pitchFamily="50" charset="-127"/>
              </a:endParaRPr>
            </a:p>
          </p:txBody>
        </p:sp>
      </p:grpSp>
      <p:sp>
        <p:nvSpPr>
          <p:cNvPr id="136" name="Isosceles Triangle 135"/>
          <p:cNvSpPr/>
          <p:nvPr/>
        </p:nvSpPr>
        <p:spPr bwMode="auto">
          <a:xfrm rot="10800000">
            <a:off x="1143000" y="4267200"/>
            <a:ext cx="2743200" cy="762000"/>
          </a:xfrm>
          <a:prstGeom prst="triangl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lstStyle/>
          <a:p>
            <a:pPr latinLnBrk="0">
              <a:defRPr/>
            </a:pPr>
            <a:endParaRPr kumimoji="0" lang="en-US" dirty="0">
              <a:solidFill>
                <a:schemeClr val="tx1"/>
              </a:solidFill>
              <a:latin typeface="Times New Roman" pitchFamily="18" charset="0"/>
              <a:ea typeface="굴림" pitchFamily="50" charset="-127"/>
            </a:endParaRPr>
          </a:p>
        </p:txBody>
      </p:sp>
      <p:sp>
        <p:nvSpPr>
          <p:cNvPr id="31748" name="Title 1"/>
          <p:cNvSpPr>
            <a:spLocks noGrp="1"/>
          </p:cNvSpPr>
          <p:nvPr>
            <p:ph type="title" idx="4294967295"/>
          </p:nvPr>
        </p:nvSpPr>
        <p:spPr>
          <a:xfrm>
            <a:off x="455613" y="585788"/>
            <a:ext cx="8418512" cy="403225"/>
          </a:xfrm>
        </p:spPr>
        <p:txBody>
          <a:bodyPr lIns="82800" rIns="82800"/>
          <a:lstStyle/>
          <a:p>
            <a:pPr eaLnBrk="1" hangingPunct="1"/>
            <a:r>
              <a:rPr lang="en-US" altLang="ko-KR" smtClean="0">
                <a:ea typeface="굴림" pitchFamily="50" charset="-127"/>
              </a:rPr>
              <a:t>View Composer:  </a:t>
            </a:r>
            <a:r>
              <a:rPr lang="ko-KR" altLang="en-US" smtClean="0">
                <a:ea typeface="굴림" pitchFamily="50" charset="-127"/>
              </a:rPr>
              <a:t>데스크톱 이미지 관리 </a:t>
            </a:r>
            <a:r>
              <a:rPr lang="en-US" altLang="ko-KR" smtClean="0">
                <a:ea typeface="굴림" pitchFamily="50" charset="-127"/>
              </a:rPr>
              <a:t>(</a:t>
            </a:r>
            <a:r>
              <a:rPr lang="ko-KR" altLang="en-US" smtClean="0">
                <a:ea typeface="굴림" pitchFamily="50" charset="-127"/>
              </a:rPr>
              <a:t>스토리지 용량 절감</a:t>
            </a:r>
            <a:r>
              <a:rPr lang="en-US" altLang="ko-KR" smtClean="0">
                <a:ea typeface="굴림" pitchFamily="50" charset="-127"/>
              </a:rPr>
              <a:t>)</a:t>
            </a:r>
          </a:p>
        </p:txBody>
      </p:sp>
      <p:sp>
        <p:nvSpPr>
          <p:cNvPr id="31749" name="TextBox 49"/>
          <p:cNvSpPr txBox="1">
            <a:spLocks noChangeArrowheads="1"/>
          </p:cNvSpPr>
          <p:nvPr/>
        </p:nvSpPr>
        <p:spPr bwMode="auto">
          <a:xfrm>
            <a:off x="1152525" y="1060450"/>
            <a:ext cx="2740025" cy="706438"/>
          </a:xfrm>
          <a:prstGeom prst="rect">
            <a:avLst/>
          </a:prstGeom>
          <a:noFill/>
          <a:ln w="9525">
            <a:noFill/>
            <a:miter lim="800000"/>
            <a:headEnd/>
            <a:tailEnd/>
          </a:ln>
        </p:spPr>
        <p:txBody>
          <a:bodyPr wrap="none">
            <a:spAutoFit/>
          </a:bodyPr>
          <a:lstStyle/>
          <a:p>
            <a:pPr algn="ctr" latinLnBrk="0"/>
            <a:r>
              <a:rPr kumimoji="0" lang="en-US" altLang="ko-KR" sz="2000">
                <a:latin typeface="Times New Roman" pitchFamily="18" charset="0"/>
                <a:ea typeface="굴림" pitchFamily="50" charset="-127"/>
              </a:rPr>
              <a:t>View Composer</a:t>
            </a:r>
            <a:r>
              <a:rPr kumimoji="0" lang="ko-KR" altLang="en-US" sz="2000">
                <a:latin typeface="Times New Roman" pitchFamily="18" charset="0"/>
                <a:ea typeface="굴림" pitchFamily="50" charset="-127"/>
              </a:rPr>
              <a:t>가 없는</a:t>
            </a:r>
            <a:endParaRPr kumimoji="0" lang="en-US" altLang="ko-KR" sz="2000">
              <a:latin typeface="Times New Roman" pitchFamily="18" charset="0"/>
              <a:ea typeface="굴림" pitchFamily="50" charset="-127"/>
            </a:endParaRPr>
          </a:p>
          <a:p>
            <a:pPr algn="ctr" latinLnBrk="0"/>
            <a:r>
              <a:rPr kumimoji="0" lang="ko-KR" altLang="en-US" sz="2000">
                <a:latin typeface="Times New Roman" pitchFamily="18" charset="0"/>
                <a:ea typeface="굴림" pitchFamily="50" charset="-127"/>
              </a:rPr>
              <a:t>데스크톱 가상화</a:t>
            </a:r>
          </a:p>
        </p:txBody>
      </p:sp>
      <p:cxnSp>
        <p:nvCxnSpPr>
          <p:cNvPr id="68" name="Straight Connector 67"/>
          <p:cNvCxnSpPr/>
          <p:nvPr/>
        </p:nvCxnSpPr>
        <p:spPr>
          <a:xfrm rot="16200000" flipH="1">
            <a:off x="2567781" y="3833019"/>
            <a:ext cx="3424238" cy="25400"/>
          </a:xfrm>
          <a:prstGeom prst="line">
            <a:avLst/>
          </a:prstGeom>
        </p:spPr>
        <p:style>
          <a:lnRef idx="1">
            <a:schemeClr val="accent1"/>
          </a:lnRef>
          <a:fillRef idx="0">
            <a:schemeClr val="accent1"/>
          </a:fillRef>
          <a:effectRef idx="0">
            <a:schemeClr val="accent1"/>
          </a:effectRef>
          <a:fontRef idx="minor">
            <a:schemeClr val="tx1"/>
          </a:fontRef>
        </p:style>
      </p:cxnSp>
      <p:pic>
        <p:nvPicPr>
          <p:cNvPr id="31751" name="Picture 36" descr="ICON_vm_Q207"/>
          <p:cNvPicPr>
            <a:picLocks noChangeAspect="1" noChangeArrowheads="1"/>
          </p:cNvPicPr>
          <p:nvPr/>
        </p:nvPicPr>
        <p:blipFill>
          <a:blip r:embed="rId3" cstate="print"/>
          <a:srcRect/>
          <a:stretch>
            <a:fillRect/>
          </a:stretch>
        </p:blipFill>
        <p:spPr bwMode="auto">
          <a:xfrm>
            <a:off x="1143000" y="1854200"/>
            <a:ext cx="560388" cy="584200"/>
          </a:xfrm>
          <a:prstGeom prst="rect">
            <a:avLst/>
          </a:prstGeom>
          <a:noFill/>
          <a:ln w="9525">
            <a:noFill/>
            <a:miter lim="800000"/>
            <a:headEnd/>
            <a:tailEnd/>
          </a:ln>
        </p:spPr>
      </p:pic>
      <p:pic>
        <p:nvPicPr>
          <p:cNvPr id="31752" name="Picture 36" descr="ICON_vm_Q207"/>
          <p:cNvPicPr>
            <a:picLocks noChangeAspect="1" noChangeArrowheads="1"/>
          </p:cNvPicPr>
          <p:nvPr/>
        </p:nvPicPr>
        <p:blipFill>
          <a:blip r:embed="rId3" cstate="print"/>
          <a:srcRect/>
          <a:stretch>
            <a:fillRect/>
          </a:stretch>
        </p:blipFill>
        <p:spPr bwMode="auto">
          <a:xfrm>
            <a:off x="1143000" y="2514600"/>
            <a:ext cx="560388" cy="584200"/>
          </a:xfrm>
          <a:prstGeom prst="rect">
            <a:avLst/>
          </a:prstGeom>
          <a:noFill/>
          <a:ln w="9525">
            <a:noFill/>
            <a:miter lim="800000"/>
            <a:headEnd/>
            <a:tailEnd/>
          </a:ln>
        </p:spPr>
      </p:pic>
      <p:pic>
        <p:nvPicPr>
          <p:cNvPr id="31753" name="Picture 36" descr="ICON_vm_Q207"/>
          <p:cNvPicPr>
            <a:picLocks noChangeAspect="1" noChangeArrowheads="1"/>
          </p:cNvPicPr>
          <p:nvPr/>
        </p:nvPicPr>
        <p:blipFill>
          <a:blip r:embed="rId3" cstate="print"/>
          <a:srcRect/>
          <a:stretch>
            <a:fillRect/>
          </a:stretch>
        </p:blipFill>
        <p:spPr bwMode="auto">
          <a:xfrm>
            <a:off x="1143000" y="3200400"/>
            <a:ext cx="560388" cy="584200"/>
          </a:xfrm>
          <a:prstGeom prst="rect">
            <a:avLst/>
          </a:prstGeom>
          <a:noFill/>
          <a:ln w="9525">
            <a:noFill/>
            <a:miter lim="800000"/>
            <a:headEnd/>
            <a:tailEnd/>
          </a:ln>
        </p:spPr>
      </p:pic>
      <p:pic>
        <p:nvPicPr>
          <p:cNvPr id="31754" name="Picture 36" descr="ICON_vm_Q207"/>
          <p:cNvPicPr>
            <a:picLocks noChangeAspect="1" noChangeArrowheads="1"/>
          </p:cNvPicPr>
          <p:nvPr/>
        </p:nvPicPr>
        <p:blipFill>
          <a:blip r:embed="rId3" cstate="print"/>
          <a:srcRect/>
          <a:stretch>
            <a:fillRect/>
          </a:stretch>
        </p:blipFill>
        <p:spPr bwMode="auto">
          <a:xfrm>
            <a:off x="1143000" y="3886200"/>
            <a:ext cx="560388" cy="584200"/>
          </a:xfrm>
          <a:prstGeom prst="rect">
            <a:avLst/>
          </a:prstGeom>
          <a:noFill/>
          <a:ln w="9525">
            <a:noFill/>
            <a:miter lim="800000"/>
            <a:headEnd/>
            <a:tailEnd/>
          </a:ln>
        </p:spPr>
      </p:pic>
      <p:pic>
        <p:nvPicPr>
          <p:cNvPr id="31755" name="Picture 36" descr="ICON_vm_Q207"/>
          <p:cNvPicPr>
            <a:picLocks noChangeAspect="1" noChangeArrowheads="1"/>
          </p:cNvPicPr>
          <p:nvPr/>
        </p:nvPicPr>
        <p:blipFill>
          <a:blip r:embed="rId3" cstate="print"/>
          <a:srcRect/>
          <a:stretch>
            <a:fillRect/>
          </a:stretch>
        </p:blipFill>
        <p:spPr bwMode="auto">
          <a:xfrm>
            <a:off x="1878013" y="1854200"/>
            <a:ext cx="560387" cy="584200"/>
          </a:xfrm>
          <a:prstGeom prst="rect">
            <a:avLst/>
          </a:prstGeom>
          <a:noFill/>
          <a:ln w="9525">
            <a:noFill/>
            <a:miter lim="800000"/>
            <a:headEnd/>
            <a:tailEnd/>
          </a:ln>
        </p:spPr>
      </p:pic>
      <p:pic>
        <p:nvPicPr>
          <p:cNvPr id="31756" name="Picture 36" descr="ICON_vm_Q207"/>
          <p:cNvPicPr>
            <a:picLocks noChangeAspect="1" noChangeArrowheads="1"/>
          </p:cNvPicPr>
          <p:nvPr/>
        </p:nvPicPr>
        <p:blipFill>
          <a:blip r:embed="rId3" cstate="print"/>
          <a:srcRect/>
          <a:stretch>
            <a:fillRect/>
          </a:stretch>
        </p:blipFill>
        <p:spPr bwMode="auto">
          <a:xfrm>
            <a:off x="1878013" y="2514600"/>
            <a:ext cx="560387" cy="584200"/>
          </a:xfrm>
          <a:prstGeom prst="rect">
            <a:avLst/>
          </a:prstGeom>
          <a:noFill/>
          <a:ln w="9525">
            <a:noFill/>
            <a:miter lim="800000"/>
            <a:headEnd/>
            <a:tailEnd/>
          </a:ln>
        </p:spPr>
      </p:pic>
      <p:pic>
        <p:nvPicPr>
          <p:cNvPr id="31757" name="Picture 36" descr="ICON_vm_Q207"/>
          <p:cNvPicPr>
            <a:picLocks noChangeAspect="1" noChangeArrowheads="1"/>
          </p:cNvPicPr>
          <p:nvPr/>
        </p:nvPicPr>
        <p:blipFill>
          <a:blip r:embed="rId3" cstate="print"/>
          <a:srcRect/>
          <a:stretch>
            <a:fillRect/>
          </a:stretch>
        </p:blipFill>
        <p:spPr bwMode="auto">
          <a:xfrm>
            <a:off x="1878013" y="3200400"/>
            <a:ext cx="560387" cy="584200"/>
          </a:xfrm>
          <a:prstGeom prst="rect">
            <a:avLst/>
          </a:prstGeom>
          <a:noFill/>
          <a:ln w="9525">
            <a:noFill/>
            <a:miter lim="800000"/>
            <a:headEnd/>
            <a:tailEnd/>
          </a:ln>
        </p:spPr>
      </p:pic>
      <p:pic>
        <p:nvPicPr>
          <p:cNvPr id="31758" name="Picture 36" descr="ICON_vm_Q207"/>
          <p:cNvPicPr>
            <a:picLocks noChangeAspect="1" noChangeArrowheads="1"/>
          </p:cNvPicPr>
          <p:nvPr/>
        </p:nvPicPr>
        <p:blipFill>
          <a:blip r:embed="rId3" cstate="print"/>
          <a:srcRect/>
          <a:stretch>
            <a:fillRect/>
          </a:stretch>
        </p:blipFill>
        <p:spPr bwMode="auto">
          <a:xfrm>
            <a:off x="1878013" y="3886200"/>
            <a:ext cx="560387" cy="584200"/>
          </a:xfrm>
          <a:prstGeom prst="rect">
            <a:avLst/>
          </a:prstGeom>
          <a:noFill/>
          <a:ln w="9525">
            <a:noFill/>
            <a:miter lim="800000"/>
            <a:headEnd/>
            <a:tailEnd/>
          </a:ln>
        </p:spPr>
      </p:pic>
      <p:pic>
        <p:nvPicPr>
          <p:cNvPr id="31759" name="Picture 36" descr="ICON_vm_Q207"/>
          <p:cNvPicPr>
            <a:picLocks noChangeAspect="1" noChangeArrowheads="1"/>
          </p:cNvPicPr>
          <p:nvPr/>
        </p:nvPicPr>
        <p:blipFill>
          <a:blip r:embed="rId3" cstate="print"/>
          <a:srcRect/>
          <a:stretch>
            <a:fillRect/>
          </a:stretch>
        </p:blipFill>
        <p:spPr bwMode="auto">
          <a:xfrm>
            <a:off x="2590800" y="1828800"/>
            <a:ext cx="560388" cy="584200"/>
          </a:xfrm>
          <a:prstGeom prst="rect">
            <a:avLst/>
          </a:prstGeom>
          <a:noFill/>
          <a:ln w="9525">
            <a:noFill/>
            <a:miter lim="800000"/>
            <a:headEnd/>
            <a:tailEnd/>
          </a:ln>
        </p:spPr>
      </p:pic>
      <p:pic>
        <p:nvPicPr>
          <p:cNvPr id="31760" name="Picture 36" descr="ICON_vm_Q207"/>
          <p:cNvPicPr>
            <a:picLocks noChangeAspect="1" noChangeArrowheads="1"/>
          </p:cNvPicPr>
          <p:nvPr/>
        </p:nvPicPr>
        <p:blipFill>
          <a:blip r:embed="rId3" cstate="print"/>
          <a:srcRect/>
          <a:stretch>
            <a:fillRect/>
          </a:stretch>
        </p:blipFill>
        <p:spPr bwMode="auto">
          <a:xfrm>
            <a:off x="2590800" y="2489200"/>
            <a:ext cx="560388" cy="584200"/>
          </a:xfrm>
          <a:prstGeom prst="rect">
            <a:avLst/>
          </a:prstGeom>
          <a:noFill/>
          <a:ln w="9525">
            <a:noFill/>
            <a:miter lim="800000"/>
            <a:headEnd/>
            <a:tailEnd/>
          </a:ln>
        </p:spPr>
      </p:pic>
      <p:pic>
        <p:nvPicPr>
          <p:cNvPr id="31761" name="Picture 36" descr="ICON_vm_Q207"/>
          <p:cNvPicPr>
            <a:picLocks noChangeAspect="1" noChangeArrowheads="1"/>
          </p:cNvPicPr>
          <p:nvPr/>
        </p:nvPicPr>
        <p:blipFill>
          <a:blip r:embed="rId3" cstate="print"/>
          <a:srcRect/>
          <a:stretch>
            <a:fillRect/>
          </a:stretch>
        </p:blipFill>
        <p:spPr bwMode="auto">
          <a:xfrm>
            <a:off x="2590800" y="3175000"/>
            <a:ext cx="560388" cy="584200"/>
          </a:xfrm>
          <a:prstGeom prst="rect">
            <a:avLst/>
          </a:prstGeom>
          <a:noFill/>
          <a:ln w="9525">
            <a:noFill/>
            <a:miter lim="800000"/>
            <a:headEnd/>
            <a:tailEnd/>
          </a:ln>
        </p:spPr>
      </p:pic>
      <p:pic>
        <p:nvPicPr>
          <p:cNvPr id="31762" name="Picture 36" descr="ICON_vm_Q207"/>
          <p:cNvPicPr>
            <a:picLocks noChangeAspect="1" noChangeArrowheads="1"/>
          </p:cNvPicPr>
          <p:nvPr/>
        </p:nvPicPr>
        <p:blipFill>
          <a:blip r:embed="rId3" cstate="print"/>
          <a:srcRect/>
          <a:stretch>
            <a:fillRect/>
          </a:stretch>
        </p:blipFill>
        <p:spPr bwMode="auto">
          <a:xfrm>
            <a:off x="2590800" y="3860800"/>
            <a:ext cx="560388" cy="584200"/>
          </a:xfrm>
          <a:prstGeom prst="rect">
            <a:avLst/>
          </a:prstGeom>
          <a:noFill/>
          <a:ln w="9525">
            <a:noFill/>
            <a:miter lim="800000"/>
            <a:headEnd/>
            <a:tailEnd/>
          </a:ln>
        </p:spPr>
      </p:pic>
      <p:pic>
        <p:nvPicPr>
          <p:cNvPr id="31763" name="Picture 36" descr="ICON_vm_Q207"/>
          <p:cNvPicPr>
            <a:picLocks noChangeAspect="1" noChangeArrowheads="1"/>
          </p:cNvPicPr>
          <p:nvPr/>
        </p:nvPicPr>
        <p:blipFill>
          <a:blip r:embed="rId3" cstate="print"/>
          <a:srcRect/>
          <a:stretch>
            <a:fillRect/>
          </a:stretch>
        </p:blipFill>
        <p:spPr bwMode="auto">
          <a:xfrm>
            <a:off x="3352800" y="1828800"/>
            <a:ext cx="560388" cy="584200"/>
          </a:xfrm>
          <a:prstGeom prst="rect">
            <a:avLst/>
          </a:prstGeom>
          <a:noFill/>
          <a:ln w="9525">
            <a:noFill/>
            <a:miter lim="800000"/>
            <a:headEnd/>
            <a:tailEnd/>
          </a:ln>
        </p:spPr>
      </p:pic>
      <p:pic>
        <p:nvPicPr>
          <p:cNvPr id="31764" name="Picture 36" descr="ICON_vm_Q207"/>
          <p:cNvPicPr>
            <a:picLocks noChangeAspect="1" noChangeArrowheads="1"/>
          </p:cNvPicPr>
          <p:nvPr/>
        </p:nvPicPr>
        <p:blipFill>
          <a:blip r:embed="rId3" cstate="print"/>
          <a:srcRect/>
          <a:stretch>
            <a:fillRect/>
          </a:stretch>
        </p:blipFill>
        <p:spPr bwMode="auto">
          <a:xfrm>
            <a:off x="3352800" y="2489200"/>
            <a:ext cx="560388" cy="584200"/>
          </a:xfrm>
          <a:prstGeom prst="rect">
            <a:avLst/>
          </a:prstGeom>
          <a:noFill/>
          <a:ln w="9525">
            <a:noFill/>
            <a:miter lim="800000"/>
            <a:headEnd/>
            <a:tailEnd/>
          </a:ln>
        </p:spPr>
      </p:pic>
      <p:pic>
        <p:nvPicPr>
          <p:cNvPr id="31765" name="Picture 36" descr="ICON_vm_Q207"/>
          <p:cNvPicPr>
            <a:picLocks noChangeAspect="1" noChangeArrowheads="1"/>
          </p:cNvPicPr>
          <p:nvPr/>
        </p:nvPicPr>
        <p:blipFill>
          <a:blip r:embed="rId3" cstate="print"/>
          <a:srcRect/>
          <a:stretch>
            <a:fillRect/>
          </a:stretch>
        </p:blipFill>
        <p:spPr bwMode="auto">
          <a:xfrm>
            <a:off x="3352800" y="3175000"/>
            <a:ext cx="560388" cy="584200"/>
          </a:xfrm>
          <a:prstGeom prst="rect">
            <a:avLst/>
          </a:prstGeom>
          <a:noFill/>
          <a:ln w="9525">
            <a:noFill/>
            <a:miter lim="800000"/>
            <a:headEnd/>
            <a:tailEnd/>
          </a:ln>
        </p:spPr>
      </p:pic>
      <p:pic>
        <p:nvPicPr>
          <p:cNvPr id="31766" name="Picture 36" descr="ICON_vm_Q207"/>
          <p:cNvPicPr>
            <a:picLocks noChangeAspect="1" noChangeArrowheads="1"/>
          </p:cNvPicPr>
          <p:nvPr/>
        </p:nvPicPr>
        <p:blipFill>
          <a:blip r:embed="rId3" cstate="print"/>
          <a:srcRect/>
          <a:stretch>
            <a:fillRect/>
          </a:stretch>
        </p:blipFill>
        <p:spPr bwMode="auto">
          <a:xfrm>
            <a:off x="3352800" y="3860800"/>
            <a:ext cx="560388" cy="584200"/>
          </a:xfrm>
          <a:prstGeom prst="rect">
            <a:avLst/>
          </a:prstGeom>
          <a:noFill/>
          <a:ln w="9525">
            <a:noFill/>
            <a:miter lim="800000"/>
            <a:headEnd/>
            <a:tailEnd/>
          </a:ln>
        </p:spPr>
      </p:pic>
      <p:pic>
        <p:nvPicPr>
          <p:cNvPr id="31767" name="Picture 96" descr="ICON_6Storage_NoShadow_Q207"/>
          <p:cNvPicPr>
            <a:picLocks noChangeAspect="1" noChangeArrowheads="1"/>
          </p:cNvPicPr>
          <p:nvPr/>
        </p:nvPicPr>
        <p:blipFill>
          <a:blip r:embed="rId4" cstate="print"/>
          <a:srcRect/>
          <a:stretch>
            <a:fillRect/>
          </a:stretch>
        </p:blipFill>
        <p:spPr bwMode="auto">
          <a:xfrm>
            <a:off x="1676400" y="5029200"/>
            <a:ext cx="1724025" cy="704850"/>
          </a:xfrm>
          <a:prstGeom prst="rect">
            <a:avLst/>
          </a:prstGeom>
          <a:noFill/>
          <a:ln w="9525">
            <a:noFill/>
            <a:miter lim="800000"/>
            <a:headEnd/>
            <a:tailEnd/>
          </a:ln>
        </p:spPr>
      </p:pic>
      <p:pic>
        <p:nvPicPr>
          <p:cNvPr id="31768" name="Picture 97" descr="ICON_1Storage_NoShadow_Q207"/>
          <p:cNvPicPr>
            <a:picLocks noChangeAspect="1" noChangeArrowheads="1"/>
          </p:cNvPicPr>
          <p:nvPr/>
        </p:nvPicPr>
        <p:blipFill>
          <a:blip r:embed="rId5" cstate="print"/>
          <a:srcRect/>
          <a:stretch>
            <a:fillRect/>
          </a:stretch>
        </p:blipFill>
        <p:spPr bwMode="auto">
          <a:xfrm>
            <a:off x="6249988" y="5278438"/>
            <a:ext cx="452437" cy="522287"/>
          </a:xfrm>
          <a:prstGeom prst="rect">
            <a:avLst/>
          </a:prstGeom>
          <a:noFill/>
          <a:ln w="9525">
            <a:noFill/>
            <a:miter lim="800000"/>
            <a:headEnd/>
            <a:tailEnd/>
          </a:ln>
        </p:spPr>
      </p:pic>
      <p:sp>
        <p:nvSpPr>
          <p:cNvPr id="138" name="Isosceles Triangle 137"/>
          <p:cNvSpPr>
            <a:spLocks noChangeArrowheads="1"/>
          </p:cNvSpPr>
          <p:nvPr/>
        </p:nvSpPr>
        <p:spPr bwMode="auto">
          <a:xfrm rot="10800000">
            <a:off x="5045075" y="4525963"/>
            <a:ext cx="2819400" cy="685800"/>
          </a:xfrm>
          <a:prstGeom prst="triangle">
            <a:avLst>
              <a:gd name="adj" fmla="val 50000"/>
            </a:avLst>
          </a:prstGeom>
          <a:gradFill rotWithShape="1">
            <a:gsLst>
              <a:gs pos="0">
                <a:srgbClr val="BDBDBD"/>
              </a:gs>
              <a:gs pos="80000">
                <a:srgbClr val="F7F7F7"/>
              </a:gs>
              <a:gs pos="100000">
                <a:srgbClr val="F8F8F8"/>
              </a:gs>
            </a:gsLst>
            <a:lin ang="16200000"/>
          </a:gradFill>
          <a:ln w="9525" algn="ctr">
            <a:solidFill>
              <a:srgbClr val="F9F9F9"/>
            </a:solidFill>
            <a:miter lim="800000"/>
            <a:headEnd/>
            <a:tailEnd/>
          </a:ln>
          <a:effectLst>
            <a:outerShdw dist="23000" dir="5400000" rotWithShape="0">
              <a:srgbClr val="000000">
                <a:alpha val="34999"/>
              </a:srgbClr>
            </a:outerShdw>
          </a:effectLst>
        </p:spPr>
        <p:txBody>
          <a:bodyPr rot="10800000"/>
          <a:lstStyle/>
          <a:p>
            <a:pPr latinLnBrk="0">
              <a:defRPr/>
            </a:pPr>
            <a:endParaRPr kumimoji="0" lang="en-US" dirty="0">
              <a:latin typeface="Times New Roman" pitchFamily="18" charset="0"/>
              <a:ea typeface="굴림" pitchFamily="50" charset="-127"/>
              <a:cs typeface="+mn-cs"/>
            </a:endParaRPr>
          </a:p>
        </p:txBody>
      </p:sp>
      <p:grpSp>
        <p:nvGrpSpPr>
          <p:cNvPr id="4" name="Group 191"/>
          <p:cNvGrpSpPr>
            <a:grpSpLocks/>
          </p:cNvGrpSpPr>
          <p:nvPr/>
        </p:nvGrpSpPr>
        <p:grpSpPr bwMode="auto">
          <a:xfrm>
            <a:off x="5121275" y="1935163"/>
            <a:ext cx="1093788" cy="2717800"/>
            <a:chOff x="5307395" y="1828800"/>
            <a:chExt cx="1093405" cy="2717800"/>
          </a:xfrm>
        </p:grpSpPr>
        <p:pic>
          <p:nvPicPr>
            <p:cNvPr id="31789" name="Picture 36" descr="ICON_vm_Q207"/>
            <p:cNvPicPr>
              <a:picLocks noChangeAspect="1" noChangeArrowheads="1"/>
            </p:cNvPicPr>
            <p:nvPr/>
          </p:nvPicPr>
          <p:blipFill>
            <a:blip r:embed="rId3" cstate="print"/>
            <a:srcRect/>
            <a:stretch>
              <a:fillRect/>
            </a:stretch>
          </p:blipFill>
          <p:spPr bwMode="auto">
            <a:xfrm>
              <a:off x="5307395" y="3962400"/>
              <a:ext cx="560005" cy="584200"/>
            </a:xfrm>
            <a:prstGeom prst="rect">
              <a:avLst/>
            </a:prstGeom>
            <a:noFill/>
            <a:ln w="9525">
              <a:noFill/>
              <a:miter lim="800000"/>
              <a:headEnd/>
              <a:tailEnd/>
            </a:ln>
          </p:spPr>
        </p:pic>
        <p:pic>
          <p:nvPicPr>
            <p:cNvPr id="31790" name="Picture 27" descr="emtpy_machine"/>
            <p:cNvPicPr>
              <a:picLocks noChangeAspect="1" noChangeArrowheads="1"/>
            </p:cNvPicPr>
            <p:nvPr/>
          </p:nvPicPr>
          <p:blipFill>
            <a:blip r:embed="rId6" cstate="print"/>
            <a:srcRect/>
            <a:stretch>
              <a:fillRect/>
            </a:stretch>
          </p:blipFill>
          <p:spPr bwMode="auto">
            <a:xfrm>
              <a:off x="5867400" y="1828800"/>
              <a:ext cx="533400" cy="609600"/>
            </a:xfrm>
            <a:prstGeom prst="rect">
              <a:avLst/>
            </a:prstGeom>
            <a:noFill/>
            <a:ln w="9525">
              <a:noFill/>
              <a:miter lim="800000"/>
              <a:headEnd/>
              <a:tailEnd/>
            </a:ln>
          </p:spPr>
        </p:pic>
        <p:pic>
          <p:nvPicPr>
            <p:cNvPr id="31791" name="Picture 27" descr="emtpy_machine"/>
            <p:cNvPicPr>
              <a:picLocks noChangeAspect="1" noChangeArrowheads="1"/>
            </p:cNvPicPr>
            <p:nvPr/>
          </p:nvPicPr>
          <p:blipFill>
            <a:blip r:embed="rId6" cstate="print"/>
            <a:srcRect/>
            <a:stretch>
              <a:fillRect/>
            </a:stretch>
          </p:blipFill>
          <p:spPr bwMode="auto">
            <a:xfrm>
              <a:off x="5867400" y="2514600"/>
              <a:ext cx="533400" cy="609600"/>
            </a:xfrm>
            <a:prstGeom prst="rect">
              <a:avLst/>
            </a:prstGeom>
            <a:noFill/>
            <a:ln w="9525">
              <a:noFill/>
              <a:miter lim="800000"/>
              <a:headEnd/>
              <a:tailEnd/>
            </a:ln>
          </p:spPr>
        </p:pic>
        <p:pic>
          <p:nvPicPr>
            <p:cNvPr id="31792" name="Picture 27" descr="emtpy_machine"/>
            <p:cNvPicPr>
              <a:picLocks noChangeAspect="1" noChangeArrowheads="1"/>
            </p:cNvPicPr>
            <p:nvPr/>
          </p:nvPicPr>
          <p:blipFill>
            <a:blip r:embed="rId6" cstate="print"/>
            <a:srcRect/>
            <a:stretch>
              <a:fillRect/>
            </a:stretch>
          </p:blipFill>
          <p:spPr bwMode="auto">
            <a:xfrm>
              <a:off x="5867400" y="3200400"/>
              <a:ext cx="533400" cy="609600"/>
            </a:xfrm>
            <a:prstGeom prst="rect">
              <a:avLst/>
            </a:prstGeom>
            <a:noFill/>
            <a:ln w="9525">
              <a:noFill/>
              <a:miter lim="800000"/>
              <a:headEnd/>
              <a:tailEnd/>
            </a:ln>
          </p:spPr>
        </p:pic>
        <p:cxnSp>
          <p:nvCxnSpPr>
            <p:cNvPr id="31793" name="Shape 165"/>
            <p:cNvCxnSpPr>
              <a:cxnSpLocks noChangeShapeType="1"/>
            </p:cNvCxnSpPr>
            <p:nvPr/>
          </p:nvCxnSpPr>
          <p:spPr bwMode="auto">
            <a:xfrm rot="5400000" flipH="1" flipV="1">
              <a:off x="4812999" y="2907999"/>
              <a:ext cx="1828800" cy="280002"/>
            </a:xfrm>
            <a:prstGeom prst="bentConnector2">
              <a:avLst/>
            </a:prstGeom>
            <a:noFill/>
            <a:ln w="9525" algn="ctr">
              <a:solidFill>
                <a:schemeClr val="tx1"/>
              </a:solidFill>
              <a:round/>
              <a:headEnd/>
              <a:tailEnd/>
            </a:ln>
          </p:spPr>
        </p:cxnSp>
        <p:cxnSp>
          <p:nvCxnSpPr>
            <p:cNvPr id="31794" name="Shape 171"/>
            <p:cNvCxnSpPr>
              <a:cxnSpLocks noChangeShapeType="1"/>
            </p:cNvCxnSpPr>
            <p:nvPr/>
          </p:nvCxnSpPr>
          <p:spPr bwMode="auto">
            <a:xfrm rot="5400000" flipH="1" flipV="1">
              <a:off x="5155899" y="3250899"/>
              <a:ext cx="1143000" cy="280002"/>
            </a:xfrm>
            <a:prstGeom prst="bentConnector2">
              <a:avLst/>
            </a:prstGeom>
            <a:noFill/>
            <a:ln w="9525" algn="ctr">
              <a:solidFill>
                <a:schemeClr val="tx1"/>
              </a:solidFill>
              <a:round/>
              <a:headEnd/>
              <a:tailEnd/>
            </a:ln>
          </p:spPr>
        </p:cxnSp>
        <p:cxnSp>
          <p:nvCxnSpPr>
            <p:cNvPr id="31795" name="Shape 175"/>
            <p:cNvCxnSpPr>
              <a:cxnSpLocks noChangeShapeType="1"/>
            </p:cNvCxnSpPr>
            <p:nvPr/>
          </p:nvCxnSpPr>
          <p:spPr bwMode="auto">
            <a:xfrm rot="5400000" flipH="1" flipV="1">
              <a:off x="5498799" y="3593799"/>
              <a:ext cx="457200" cy="280002"/>
            </a:xfrm>
            <a:prstGeom prst="bentConnector2">
              <a:avLst/>
            </a:prstGeom>
            <a:noFill/>
            <a:ln w="9525" algn="ctr">
              <a:solidFill>
                <a:schemeClr val="tx1"/>
              </a:solidFill>
              <a:round/>
              <a:headEnd/>
              <a:tailEnd/>
            </a:ln>
          </p:spPr>
        </p:cxnSp>
      </p:grpSp>
      <p:grpSp>
        <p:nvGrpSpPr>
          <p:cNvPr id="5" name="Group 192"/>
          <p:cNvGrpSpPr>
            <a:grpSpLocks/>
          </p:cNvGrpSpPr>
          <p:nvPr/>
        </p:nvGrpSpPr>
        <p:grpSpPr bwMode="auto">
          <a:xfrm>
            <a:off x="6138863" y="1935163"/>
            <a:ext cx="1093787" cy="2717800"/>
            <a:chOff x="5307395" y="1828800"/>
            <a:chExt cx="1093405" cy="2717800"/>
          </a:xfrm>
        </p:grpSpPr>
        <p:pic>
          <p:nvPicPr>
            <p:cNvPr id="31782" name="Picture 36" descr="ICON_vm_Q207"/>
            <p:cNvPicPr>
              <a:picLocks noChangeAspect="1" noChangeArrowheads="1"/>
            </p:cNvPicPr>
            <p:nvPr/>
          </p:nvPicPr>
          <p:blipFill>
            <a:blip r:embed="rId3" cstate="print"/>
            <a:srcRect/>
            <a:stretch>
              <a:fillRect/>
            </a:stretch>
          </p:blipFill>
          <p:spPr bwMode="auto">
            <a:xfrm>
              <a:off x="5307395" y="3962400"/>
              <a:ext cx="560005" cy="584200"/>
            </a:xfrm>
            <a:prstGeom prst="rect">
              <a:avLst/>
            </a:prstGeom>
            <a:noFill/>
            <a:ln w="9525">
              <a:noFill/>
              <a:miter lim="800000"/>
              <a:headEnd/>
              <a:tailEnd/>
            </a:ln>
          </p:spPr>
        </p:pic>
        <p:pic>
          <p:nvPicPr>
            <p:cNvPr id="31783" name="Picture 27" descr="emtpy_machine"/>
            <p:cNvPicPr>
              <a:picLocks noChangeAspect="1" noChangeArrowheads="1"/>
            </p:cNvPicPr>
            <p:nvPr/>
          </p:nvPicPr>
          <p:blipFill>
            <a:blip r:embed="rId6" cstate="print"/>
            <a:srcRect/>
            <a:stretch>
              <a:fillRect/>
            </a:stretch>
          </p:blipFill>
          <p:spPr bwMode="auto">
            <a:xfrm>
              <a:off x="5867400" y="1828800"/>
              <a:ext cx="533400" cy="609600"/>
            </a:xfrm>
            <a:prstGeom prst="rect">
              <a:avLst/>
            </a:prstGeom>
            <a:noFill/>
            <a:ln w="9525">
              <a:noFill/>
              <a:miter lim="800000"/>
              <a:headEnd/>
              <a:tailEnd/>
            </a:ln>
          </p:spPr>
        </p:pic>
        <p:pic>
          <p:nvPicPr>
            <p:cNvPr id="31784" name="Picture 27" descr="emtpy_machine"/>
            <p:cNvPicPr>
              <a:picLocks noChangeAspect="1" noChangeArrowheads="1"/>
            </p:cNvPicPr>
            <p:nvPr/>
          </p:nvPicPr>
          <p:blipFill>
            <a:blip r:embed="rId6" cstate="print"/>
            <a:srcRect/>
            <a:stretch>
              <a:fillRect/>
            </a:stretch>
          </p:blipFill>
          <p:spPr bwMode="auto">
            <a:xfrm>
              <a:off x="5867400" y="2514600"/>
              <a:ext cx="533400" cy="609600"/>
            </a:xfrm>
            <a:prstGeom prst="rect">
              <a:avLst/>
            </a:prstGeom>
            <a:noFill/>
            <a:ln w="9525">
              <a:noFill/>
              <a:miter lim="800000"/>
              <a:headEnd/>
              <a:tailEnd/>
            </a:ln>
          </p:spPr>
        </p:pic>
        <p:pic>
          <p:nvPicPr>
            <p:cNvPr id="31785" name="Picture 27" descr="emtpy_machine"/>
            <p:cNvPicPr>
              <a:picLocks noChangeAspect="1" noChangeArrowheads="1"/>
            </p:cNvPicPr>
            <p:nvPr/>
          </p:nvPicPr>
          <p:blipFill>
            <a:blip r:embed="rId6" cstate="print"/>
            <a:srcRect/>
            <a:stretch>
              <a:fillRect/>
            </a:stretch>
          </p:blipFill>
          <p:spPr bwMode="auto">
            <a:xfrm>
              <a:off x="5867400" y="3200400"/>
              <a:ext cx="533400" cy="609600"/>
            </a:xfrm>
            <a:prstGeom prst="rect">
              <a:avLst/>
            </a:prstGeom>
            <a:noFill/>
            <a:ln w="9525">
              <a:noFill/>
              <a:miter lim="800000"/>
              <a:headEnd/>
              <a:tailEnd/>
            </a:ln>
          </p:spPr>
        </p:pic>
        <p:cxnSp>
          <p:nvCxnSpPr>
            <p:cNvPr id="31786" name="Shape 197"/>
            <p:cNvCxnSpPr>
              <a:cxnSpLocks noChangeShapeType="1"/>
            </p:cNvCxnSpPr>
            <p:nvPr/>
          </p:nvCxnSpPr>
          <p:spPr bwMode="auto">
            <a:xfrm rot="5400000" flipH="1" flipV="1">
              <a:off x="4812999" y="2907999"/>
              <a:ext cx="1828800" cy="280002"/>
            </a:xfrm>
            <a:prstGeom prst="bentConnector2">
              <a:avLst/>
            </a:prstGeom>
            <a:noFill/>
            <a:ln w="9525" algn="ctr">
              <a:solidFill>
                <a:schemeClr val="tx1"/>
              </a:solidFill>
              <a:round/>
              <a:headEnd/>
              <a:tailEnd/>
            </a:ln>
          </p:spPr>
        </p:cxnSp>
        <p:cxnSp>
          <p:nvCxnSpPr>
            <p:cNvPr id="31787" name="Shape 198"/>
            <p:cNvCxnSpPr>
              <a:cxnSpLocks noChangeShapeType="1"/>
            </p:cNvCxnSpPr>
            <p:nvPr/>
          </p:nvCxnSpPr>
          <p:spPr bwMode="auto">
            <a:xfrm rot="5400000" flipH="1" flipV="1">
              <a:off x="5155899" y="3250899"/>
              <a:ext cx="1143000" cy="280002"/>
            </a:xfrm>
            <a:prstGeom prst="bentConnector2">
              <a:avLst/>
            </a:prstGeom>
            <a:noFill/>
            <a:ln w="9525" algn="ctr">
              <a:solidFill>
                <a:schemeClr val="tx1"/>
              </a:solidFill>
              <a:round/>
              <a:headEnd/>
              <a:tailEnd/>
            </a:ln>
          </p:spPr>
        </p:cxnSp>
        <p:cxnSp>
          <p:nvCxnSpPr>
            <p:cNvPr id="31788" name="Shape 199"/>
            <p:cNvCxnSpPr>
              <a:cxnSpLocks noChangeShapeType="1"/>
            </p:cNvCxnSpPr>
            <p:nvPr/>
          </p:nvCxnSpPr>
          <p:spPr bwMode="auto">
            <a:xfrm rot="5400000" flipH="1" flipV="1">
              <a:off x="5498799" y="3593799"/>
              <a:ext cx="457200" cy="280002"/>
            </a:xfrm>
            <a:prstGeom prst="bentConnector2">
              <a:avLst/>
            </a:prstGeom>
            <a:noFill/>
            <a:ln w="9525" algn="ctr">
              <a:solidFill>
                <a:schemeClr val="tx1"/>
              </a:solidFill>
              <a:round/>
              <a:headEnd/>
              <a:tailEnd/>
            </a:ln>
          </p:spPr>
        </p:cxnSp>
      </p:grpSp>
      <p:grpSp>
        <p:nvGrpSpPr>
          <p:cNvPr id="6" name="Group 200"/>
          <p:cNvGrpSpPr>
            <a:grpSpLocks/>
          </p:cNvGrpSpPr>
          <p:nvPr/>
        </p:nvGrpSpPr>
        <p:grpSpPr bwMode="auto">
          <a:xfrm>
            <a:off x="7205663" y="1935163"/>
            <a:ext cx="1093787" cy="2717800"/>
            <a:chOff x="5307395" y="1828800"/>
            <a:chExt cx="1093405" cy="2717800"/>
          </a:xfrm>
        </p:grpSpPr>
        <p:pic>
          <p:nvPicPr>
            <p:cNvPr id="31775" name="Picture 36" descr="ICON_vm_Q207"/>
            <p:cNvPicPr>
              <a:picLocks noChangeAspect="1" noChangeArrowheads="1"/>
            </p:cNvPicPr>
            <p:nvPr/>
          </p:nvPicPr>
          <p:blipFill>
            <a:blip r:embed="rId3" cstate="print"/>
            <a:srcRect/>
            <a:stretch>
              <a:fillRect/>
            </a:stretch>
          </p:blipFill>
          <p:spPr bwMode="auto">
            <a:xfrm>
              <a:off x="5307395" y="3962400"/>
              <a:ext cx="560005" cy="584200"/>
            </a:xfrm>
            <a:prstGeom prst="rect">
              <a:avLst/>
            </a:prstGeom>
            <a:noFill/>
            <a:ln w="9525">
              <a:noFill/>
              <a:miter lim="800000"/>
              <a:headEnd/>
              <a:tailEnd/>
            </a:ln>
          </p:spPr>
        </p:pic>
        <p:pic>
          <p:nvPicPr>
            <p:cNvPr id="31776" name="Picture 27" descr="emtpy_machine"/>
            <p:cNvPicPr>
              <a:picLocks noChangeAspect="1" noChangeArrowheads="1"/>
            </p:cNvPicPr>
            <p:nvPr/>
          </p:nvPicPr>
          <p:blipFill>
            <a:blip r:embed="rId6" cstate="print"/>
            <a:srcRect/>
            <a:stretch>
              <a:fillRect/>
            </a:stretch>
          </p:blipFill>
          <p:spPr bwMode="auto">
            <a:xfrm>
              <a:off x="5867400" y="1828800"/>
              <a:ext cx="533400" cy="609600"/>
            </a:xfrm>
            <a:prstGeom prst="rect">
              <a:avLst/>
            </a:prstGeom>
            <a:noFill/>
            <a:ln w="9525">
              <a:noFill/>
              <a:miter lim="800000"/>
              <a:headEnd/>
              <a:tailEnd/>
            </a:ln>
          </p:spPr>
        </p:pic>
        <p:pic>
          <p:nvPicPr>
            <p:cNvPr id="31777" name="Picture 27" descr="emtpy_machine"/>
            <p:cNvPicPr>
              <a:picLocks noChangeAspect="1" noChangeArrowheads="1"/>
            </p:cNvPicPr>
            <p:nvPr/>
          </p:nvPicPr>
          <p:blipFill>
            <a:blip r:embed="rId6" cstate="print"/>
            <a:srcRect/>
            <a:stretch>
              <a:fillRect/>
            </a:stretch>
          </p:blipFill>
          <p:spPr bwMode="auto">
            <a:xfrm>
              <a:off x="5867400" y="2514600"/>
              <a:ext cx="533400" cy="609600"/>
            </a:xfrm>
            <a:prstGeom prst="rect">
              <a:avLst/>
            </a:prstGeom>
            <a:noFill/>
            <a:ln w="9525">
              <a:noFill/>
              <a:miter lim="800000"/>
              <a:headEnd/>
              <a:tailEnd/>
            </a:ln>
          </p:spPr>
        </p:pic>
        <p:pic>
          <p:nvPicPr>
            <p:cNvPr id="31778" name="Picture 27" descr="emtpy_machine"/>
            <p:cNvPicPr>
              <a:picLocks noChangeAspect="1" noChangeArrowheads="1"/>
            </p:cNvPicPr>
            <p:nvPr/>
          </p:nvPicPr>
          <p:blipFill>
            <a:blip r:embed="rId6" cstate="print"/>
            <a:srcRect/>
            <a:stretch>
              <a:fillRect/>
            </a:stretch>
          </p:blipFill>
          <p:spPr bwMode="auto">
            <a:xfrm>
              <a:off x="5867400" y="3200400"/>
              <a:ext cx="533400" cy="609600"/>
            </a:xfrm>
            <a:prstGeom prst="rect">
              <a:avLst/>
            </a:prstGeom>
            <a:noFill/>
            <a:ln w="9525">
              <a:noFill/>
              <a:miter lim="800000"/>
              <a:headEnd/>
              <a:tailEnd/>
            </a:ln>
          </p:spPr>
        </p:pic>
        <p:cxnSp>
          <p:nvCxnSpPr>
            <p:cNvPr id="31779" name="Shape 205"/>
            <p:cNvCxnSpPr>
              <a:cxnSpLocks noChangeShapeType="1"/>
            </p:cNvCxnSpPr>
            <p:nvPr/>
          </p:nvCxnSpPr>
          <p:spPr bwMode="auto">
            <a:xfrm rot="5400000" flipH="1" flipV="1">
              <a:off x="4812999" y="2907999"/>
              <a:ext cx="1828800" cy="280002"/>
            </a:xfrm>
            <a:prstGeom prst="bentConnector2">
              <a:avLst/>
            </a:prstGeom>
            <a:noFill/>
            <a:ln w="9525" algn="ctr">
              <a:solidFill>
                <a:schemeClr val="tx1"/>
              </a:solidFill>
              <a:round/>
              <a:headEnd/>
              <a:tailEnd/>
            </a:ln>
          </p:spPr>
        </p:cxnSp>
        <p:cxnSp>
          <p:nvCxnSpPr>
            <p:cNvPr id="31780" name="Shape 206"/>
            <p:cNvCxnSpPr>
              <a:cxnSpLocks noChangeShapeType="1"/>
            </p:cNvCxnSpPr>
            <p:nvPr/>
          </p:nvCxnSpPr>
          <p:spPr bwMode="auto">
            <a:xfrm rot="5400000" flipH="1" flipV="1">
              <a:off x="5155899" y="3250899"/>
              <a:ext cx="1143000" cy="280002"/>
            </a:xfrm>
            <a:prstGeom prst="bentConnector2">
              <a:avLst/>
            </a:prstGeom>
            <a:noFill/>
            <a:ln w="9525" algn="ctr">
              <a:solidFill>
                <a:schemeClr val="tx1"/>
              </a:solidFill>
              <a:round/>
              <a:headEnd/>
              <a:tailEnd/>
            </a:ln>
          </p:spPr>
        </p:cxnSp>
        <p:cxnSp>
          <p:nvCxnSpPr>
            <p:cNvPr id="31781" name="Shape 207"/>
            <p:cNvCxnSpPr>
              <a:cxnSpLocks noChangeShapeType="1"/>
            </p:cNvCxnSpPr>
            <p:nvPr/>
          </p:nvCxnSpPr>
          <p:spPr bwMode="auto">
            <a:xfrm rot="5400000" flipH="1" flipV="1">
              <a:off x="5498799" y="3593799"/>
              <a:ext cx="457200" cy="280002"/>
            </a:xfrm>
            <a:prstGeom prst="bentConnector2">
              <a:avLst/>
            </a:prstGeom>
            <a:noFill/>
            <a:ln w="9525" algn="ctr">
              <a:solidFill>
                <a:schemeClr val="tx1"/>
              </a:solidFill>
              <a:round/>
              <a:headEnd/>
              <a:tailEnd/>
            </a:ln>
          </p:spPr>
        </p:cxnSp>
      </p:grpSp>
      <p:sp>
        <p:nvSpPr>
          <p:cNvPr id="31773" name="TextBox 49"/>
          <p:cNvSpPr txBox="1">
            <a:spLocks noChangeArrowheads="1"/>
          </p:cNvSpPr>
          <p:nvPr/>
        </p:nvSpPr>
        <p:spPr bwMode="auto">
          <a:xfrm>
            <a:off x="5257800" y="1127125"/>
            <a:ext cx="3048000" cy="708025"/>
          </a:xfrm>
          <a:prstGeom prst="rect">
            <a:avLst/>
          </a:prstGeom>
          <a:noFill/>
          <a:ln w="9525">
            <a:noFill/>
            <a:miter lim="800000"/>
            <a:headEnd/>
            <a:tailEnd/>
          </a:ln>
        </p:spPr>
        <p:txBody>
          <a:bodyPr>
            <a:spAutoFit/>
          </a:bodyPr>
          <a:lstStyle/>
          <a:p>
            <a:pPr algn="ctr" latinLnBrk="0"/>
            <a:r>
              <a:rPr kumimoji="0" lang="en-US" altLang="ko-KR" sz="2000">
                <a:solidFill>
                  <a:schemeClr val="bg1"/>
                </a:solidFill>
                <a:latin typeface="Times New Roman" pitchFamily="18" charset="0"/>
                <a:ea typeface="굴림" pitchFamily="50" charset="-127"/>
              </a:rPr>
              <a:t>VMware View  + Clones</a:t>
            </a:r>
          </a:p>
          <a:p>
            <a:pPr algn="ctr" latinLnBrk="0"/>
            <a:r>
              <a:rPr kumimoji="0" lang="en-US" altLang="ko-KR" sz="2000">
                <a:solidFill>
                  <a:schemeClr val="bg1"/>
                </a:solidFill>
                <a:latin typeface="Times New Roman" pitchFamily="18" charset="0"/>
                <a:ea typeface="굴림" pitchFamily="50" charset="-127"/>
              </a:rPr>
              <a:t>(Composer </a:t>
            </a:r>
            <a:r>
              <a:rPr kumimoji="0" lang="ko-KR" altLang="en-US" sz="2000">
                <a:solidFill>
                  <a:schemeClr val="bg1"/>
                </a:solidFill>
                <a:latin typeface="Times New Roman" pitchFamily="18" charset="0"/>
                <a:ea typeface="굴림" pitchFamily="50" charset="-127"/>
              </a:rPr>
              <a:t>적용</a:t>
            </a:r>
            <a:r>
              <a:rPr kumimoji="0" lang="en-US" altLang="ko-KR" sz="2000">
                <a:solidFill>
                  <a:schemeClr val="bg1"/>
                </a:solidFill>
                <a:latin typeface="Times New Roman" pitchFamily="18" charset="0"/>
                <a:ea typeface="굴림" pitchFamily="50" charset="-127"/>
              </a:rPr>
              <a:t>)</a:t>
            </a:r>
          </a:p>
        </p:txBody>
      </p:sp>
      <p:sp>
        <p:nvSpPr>
          <p:cNvPr id="31774"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D7C17912-60D0-4EDD-A9B6-CAA4DE500B20}" type="slidenum">
              <a:rPr kumimoji="0" lang="ko-KR" altLang="en-US" sz="1000" b="0">
                <a:ea typeface="굴림" pitchFamily="50" charset="-127"/>
                <a:cs typeface="Arial" pitchFamily="34" charset="0"/>
              </a:rPr>
              <a:pPr latinLnBrk="0"/>
              <a:t>23</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strVal val="#ppt_h"/>
                                          </p:val>
                                        </p:tav>
                                        <p:tav tm="100000">
                                          <p:val>
                                            <p:strVal val="#ppt_h"/>
                                          </p:val>
                                        </p:tav>
                                      </p:tavLst>
                                    </p:anim>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457200" y="585788"/>
            <a:ext cx="7761288" cy="403225"/>
          </a:xfrm>
        </p:spPr>
        <p:txBody>
          <a:bodyPr/>
          <a:lstStyle/>
          <a:p>
            <a:r>
              <a:rPr lang="en-US" altLang="ko-KR" smtClean="0">
                <a:ea typeface="굴림" pitchFamily="50" charset="-127"/>
              </a:rPr>
              <a:t>Unified Access (</a:t>
            </a:r>
            <a:r>
              <a:rPr lang="ko-KR" altLang="en-US" smtClean="0">
                <a:ea typeface="굴림" pitchFamily="50" charset="-127"/>
              </a:rPr>
              <a:t>데스크톱 솔루션의 통합 관리 환경 제공</a:t>
            </a:r>
            <a:r>
              <a:rPr lang="en-US" altLang="ko-KR" smtClean="0">
                <a:ea typeface="굴림" pitchFamily="50" charset="-127"/>
              </a:rPr>
              <a:t>)</a:t>
            </a:r>
          </a:p>
        </p:txBody>
      </p:sp>
      <p:sp>
        <p:nvSpPr>
          <p:cNvPr id="33795" name="Content Placeholder 2"/>
          <p:cNvSpPr>
            <a:spLocks noGrp="1"/>
          </p:cNvSpPr>
          <p:nvPr>
            <p:ph idx="4294967295"/>
          </p:nvPr>
        </p:nvSpPr>
        <p:spPr>
          <a:xfrm>
            <a:off x="457200" y="1295400"/>
            <a:ext cx="4572000" cy="4572000"/>
          </a:xfrm>
        </p:spPr>
        <p:txBody>
          <a:bodyPr/>
          <a:lstStyle/>
          <a:p>
            <a:pPr lvl="1"/>
            <a:r>
              <a:rPr lang="en-US" altLang="ko-KR" smtClean="0">
                <a:latin typeface="맑은 고딕" pitchFamily="50" charset="-127"/>
                <a:ea typeface="맑은 고딕" pitchFamily="50" charset="-127"/>
              </a:rPr>
              <a:t>View Manager</a:t>
            </a:r>
            <a:r>
              <a:rPr lang="ko-KR" altLang="en-US" smtClean="0">
                <a:latin typeface="맑은 고딕" pitchFamily="50" charset="-127"/>
                <a:ea typeface="맑은 고딕" pitchFamily="50" charset="-127"/>
              </a:rPr>
              <a:t>의 보안</a:t>
            </a:r>
            <a:r>
              <a:rPr lang="en-US" altLang="ko-KR" smtClean="0">
                <a:latin typeface="맑은 고딕" pitchFamily="50" charset="-127"/>
                <a:ea typeface="맑은 고딕" pitchFamily="50" charset="-127"/>
              </a:rPr>
              <a:t> </a:t>
            </a:r>
            <a:r>
              <a:rPr lang="ko-KR" altLang="en-US" smtClean="0">
                <a:latin typeface="맑은 고딕" pitchFamily="50" charset="-127"/>
                <a:ea typeface="맑은 고딕" pitchFamily="50" charset="-127"/>
              </a:rPr>
              <a:t>접속 브로커 기능을 이용하여 </a:t>
            </a:r>
            <a:r>
              <a:rPr lang="en-US" altLang="ko-KR" smtClean="0">
                <a:latin typeface="맑은 고딕" pitchFamily="50" charset="-127"/>
                <a:ea typeface="맑은 고딕" pitchFamily="50" charset="-127"/>
              </a:rPr>
              <a:t>RDP </a:t>
            </a:r>
            <a:r>
              <a:rPr lang="ko-KR" altLang="en-US" smtClean="0">
                <a:latin typeface="맑은 고딕" pitchFamily="50" charset="-127"/>
                <a:ea typeface="맑은 고딕" pitchFamily="50" charset="-127"/>
              </a:rPr>
              <a:t>프로토콜에 의한 다른 플랫폼으로의 접근 용이성 제공</a:t>
            </a:r>
          </a:p>
          <a:p>
            <a:pPr lvl="3"/>
            <a:r>
              <a:rPr lang="en-US" altLang="ko-KR" smtClean="0">
                <a:latin typeface="맑은 고딕" pitchFamily="50" charset="-127"/>
                <a:ea typeface="맑은 고딕" pitchFamily="50" charset="-127"/>
              </a:rPr>
              <a:t>Terminal Servers</a:t>
            </a:r>
          </a:p>
          <a:p>
            <a:pPr lvl="3"/>
            <a:r>
              <a:rPr lang="en-US" altLang="ko-KR" smtClean="0">
                <a:latin typeface="맑은 고딕" pitchFamily="50" charset="-127"/>
                <a:ea typeface="맑은 고딕" pitchFamily="50" charset="-127"/>
              </a:rPr>
              <a:t>Blade PCs</a:t>
            </a:r>
          </a:p>
          <a:p>
            <a:pPr lvl="3"/>
            <a:r>
              <a:rPr lang="en-US" altLang="ko-KR" smtClean="0">
                <a:latin typeface="맑은 고딕" pitchFamily="50" charset="-127"/>
                <a:ea typeface="맑은 고딕" pitchFamily="50" charset="-127"/>
              </a:rPr>
              <a:t>Physical PCs</a:t>
            </a:r>
          </a:p>
          <a:p>
            <a:pPr lvl="1"/>
            <a:endParaRPr lang="en-US" altLang="ko-KR" smtClean="0">
              <a:latin typeface="맑은 고딕" pitchFamily="50" charset="-127"/>
              <a:ea typeface="맑은 고딕" pitchFamily="50" charset="-127"/>
            </a:endParaRPr>
          </a:p>
          <a:p>
            <a:pPr lvl="1"/>
            <a:r>
              <a:rPr lang="en-US" altLang="ko-KR" smtClean="0">
                <a:latin typeface="맑은 고딕" pitchFamily="50" charset="-127"/>
                <a:ea typeface="맑은 고딕" pitchFamily="50" charset="-127"/>
              </a:rPr>
              <a:t>View Manager</a:t>
            </a:r>
            <a:r>
              <a:rPr lang="ko-KR" altLang="en-US" smtClean="0">
                <a:latin typeface="맑은 고딕" pitchFamily="50" charset="-127"/>
                <a:ea typeface="맑은 고딕" pitchFamily="50" charset="-127"/>
              </a:rPr>
              <a:t>에서의 모니터링과 감사 기능 제공</a:t>
            </a:r>
          </a:p>
        </p:txBody>
      </p:sp>
      <p:sp>
        <p:nvSpPr>
          <p:cNvPr id="33796" name="TextBox 78"/>
          <p:cNvSpPr txBox="1">
            <a:spLocks noChangeArrowheads="1"/>
          </p:cNvSpPr>
          <p:nvPr/>
        </p:nvSpPr>
        <p:spPr bwMode="auto">
          <a:xfrm>
            <a:off x="6589713" y="1752600"/>
            <a:ext cx="1046162" cy="338138"/>
          </a:xfrm>
          <a:prstGeom prst="rect">
            <a:avLst/>
          </a:prstGeom>
          <a:noFill/>
          <a:ln w="9525">
            <a:noFill/>
            <a:miter lim="800000"/>
            <a:headEnd/>
            <a:tailEnd/>
          </a:ln>
        </p:spPr>
        <p:txBody>
          <a:bodyPr wrap="none">
            <a:spAutoFit/>
          </a:bodyPr>
          <a:lstStyle/>
          <a:p>
            <a:pPr latinLnBrk="0"/>
            <a:r>
              <a:rPr kumimoji="0" lang="en-US" altLang="ko-KR" b="0">
                <a:latin typeface="Times New Roman" pitchFamily="18" charset="0"/>
                <a:ea typeface="굴림" pitchFamily="50" charset="-127"/>
              </a:rPr>
              <a:t>Blade PCs</a:t>
            </a:r>
          </a:p>
        </p:txBody>
      </p:sp>
      <p:sp>
        <p:nvSpPr>
          <p:cNvPr id="33797" name="TextBox 78"/>
          <p:cNvSpPr txBox="1">
            <a:spLocks noChangeArrowheads="1"/>
          </p:cNvSpPr>
          <p:nvPr/>
        </p:nvSpPr>
        <p:spPr bwMode="auto">
          <a:xfrm>
            <a:off x="7885113" y="3505200"/>
            <a:ext cx="976312" cy="584200"/>
          </a:xfrm>
          <a:prstGeom prst="rect">
            <a:avLst/>
          </a:prstGeom>
          <a:noFill/>
          <a:ln w="9525">
            <a:noFill/>
            <a:miter lim="800000"/>
            <a:headEnd/>
            <a:tailEnd/>
          </a:ln>
        </p:spPr>
        <p:txBody>
          <a:bodyPr wrap="none">
            <a:spAutoFit/>
          </a:bodyPr>
          <a:lstStyle/>
          <a:p>
            <a:pPr latinLnBrk="0"/>
            <a:r>
              <a:rPr kumimoji="0" lang="en-US" altLang="ko-KR" b="0">
                <a:latin typeface="Times New Roman" pitchFamily="18" charset="0"/>
                <a:ea typeface="굴림" pitchFamily="50" charset="-127"/>
              </a:rPr>
              <a:t>Terminal </a:t>
            </a:r>
          </a:p>
          <a:p>
            <a:pPr latinLnBrk="0"/>
            <a:r>
              <a:rPr kumimoji="0" lang="en-US" altLang="ko-KR" b="0">
                <a:latin typeface="Times New Roman" pitchFamily="18" charset="0"/>
                <a:ea typeface="굴림" pitchFamily="50" charset="-127"/>
              </a:rPr>
              <a:t>Servers</a:t>
            </a:r>
          </a:p>
        </p:txBody>
      </p:sp>
      <p:sp>
        <p:nvSpPr>
          <p:cNvPr id="33798" name="TextBox 78"/>
          <p:cNvSpPr txBox="1">
            <a:spLocks noChangeArrowheads="1"/>
          </p:cNvSpPr>
          <p:nvPr/>
        </p:nvSpPr>
        <p:spPr bwMode="auto">
          <a:xfrm>
            <a:off x="5218113" y="2514600"/>
            <a:ext cx="933450" cy="584200"/>
          </a:xfrm>
          <a:prstGeom prst="rect">
            <a:avLst/>
          </a:prstGeom>
          <a:noFill/>
          <a:ln w="9525">
            <a:noFill/>
            <a:miter lim="800000"/>
            <a:headEnd/>
            <a:tailEnd/>
          </a:ln>
        </p:spPr>
        <p:txBody>
          <a:bodyPr wrap="none">
            <a:spAutoFit/>
          </a:bodyPr>
          <a:lstStyle/>
          <a:p>
            <a:pPr latinLnBrk="0"/>
            <a:r>
              <a:rPr kumimoji="0" lang="en-US" altLang="ko-KR" b="0">
                <a:latin typeface="Times New Roman" pitchFamily="18" charset="0"/>
                <a:ea typeface="굴림" pitchFamily="50" charset="-127"/>
              </a:rPr>
              <a:t>Physical </a:t>
            </a:r>
          </a:p>
          <a:p>
            <a:pPr latinLnBrk="0"/>
            <a:r>
              <a:rPr kumimoji="0" lang="en-US" altLang="ko-KR" b="0">
                <a:latin typeface="Times New Roman" pitchFamily="18" charset="0"/>
                <a:ea typeface="굴림" pitchFamily="50" charset="-127"/>
              </a:rPr>
              <a:t>PCs</a:t>
            </a:r>
          </a:p>
        </p:txBody>
      </p:sp>
      <p:pic>
        <p:nvPicPr>
          <p:cNvPr id="33799" name="Picture 4" descr="vi3_2"/>
          <p:cNvPicPr>
            <a:picLocks noChangeAspect="1" noChangeArrowheads="1"/>
          </p:cNvPicPr>
          <p:nvPr/>
        </p:nvPicPr>
        <p:blipFill>
          <a:blip r:embed="rId2" cstate="print"/>
          <a:srcRect l="49460" t="26941" r="10501"/>
          <a:stretch>
            <a:fillRect/>
          </a:stretch>
        </p:blipFill>
        <p:spPr bwMode="auto">
          <a:xfrm>
            <a:off x="5065713" y="3560763"/>
            <a:ext cx="1295400" cy="1239837"/>
          </a:xfrm>
          <a:prstGeom prst="rect">
            <a:avLst/>
          </a:prstGeom>
          <a:noFill/>
          <a:ln w="9525">
            <a:noFill/>
            <a:miter lim="800000"/>
            <a:headEnd/>
            <a:tailEnd/>
          </a:ln>
        </p:spPr>
      </p:pic>
      <p:sp>
        <p:nvSpPr>
          <p:cNvPr id="8" name="Line 25"/>
          <p:cNvSpPr>
            <a:spLocks noChangeShapeType="1"/>
          </p:cNvSpPr>
          <p:nvPr/>
        </p:nvSpPr>
        <p:spPr bwMode="auto">
          <a:xfrm flipV="1">
            <a:off x="6096000" y="3505200"/>
            <a:ext cx="1066800" cy="533400"/>
          </a:xfrm>
          <a:prstGeom prst="line">
            <a:avLst/>
          </a:prstGeom>
          <a:noFill/>
          <a:ln w="3175">
            <a:solidFill>
              <a:schemeClr val="tx1"/>
            </a:solidFill>
            <a:round/>
            <a:headEnd/>
            <a:tailEnd/>
          </a:ln>
          <a:effectLst>
            <a:prstShdw prst="shdw17" dist="17961" dir="2700000">
              <a:schemeClr val="tx1">
                <a:gamma/>
                <a:shade val="60000"/>
                <a:invGamma/>
              </a:schemeClr>
            </a:prstShdw>
          </a:effectLst>
        </p:spPr>
        <p:txBody>
          <a:bodyPr/>
          <a:lstStyle/>
          <a:p>
            <a:pPr latinLnBrk="0">
              <a:defRPr/>
            </a:pPr>
            <a:endParaRPr kumimoji="0" lang="en-US" b="0" dirty="0">
              <a:latin typeface="Times New Roman" pitchFamily="18" charset="0"/>
              <a:ea typeface="굴림" pitchFamily="50" charset="-127"/>
              <a:cs typeface="Arial" charset="0"/>
            </a:endParaRPr>
          </a:p>
        </p:txBody>
      </p:sp>
      <p:sp>
        <p:nvSpPr>
          <p:cNvPr id="9" name="Oval 8"/>
          <p:cNvSpPr/>
          <p:nvPr/>
        </p:nvSpPr>
        <p:spPr>
          <a:xfrm>
            <a:off x="6270625" y="2400300"/>
            <a:ext cx="1344613" cy="1333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atinLnBrk="0">
              <a:defRPr/>
            </a:pPr>
            <a:endParaRPr kumimoji="0" lang="en-US" sz="1400" b="0" dirty="0">
              <a:solidFill>
                <a:srgbClr val="FFFFFF"/>
              </a:solidFill>
              <a:latin typeface="Times New Roman" pitchFamily="18" charset="0"/>
              <a:ea typeface="굴림" pitchFamily="50" charset="-127"/>
            </a:endParaRPr>
          </a:p>
        </p:txBody>
      </p:sp>
      <p:pic>
        <p:nvPicPr>
          <p:cNvPr id="33802" name="Picture 31" descr="ICON_Blade8way_NoShadow_Q20"/>
          <p:cNvPicPr>
            <a:picLocks noChangeAspect="1" noChangeArrowheads="1"/>
          </p:cNvPicPr>
          <p:nvPr/>
        </p:nvPicPr>
        <p:blipFill>
          <a:blip r:embed="rId3" cstate="print"/>
          <a:srcRect/>
          <a:stretch>
            <a:fillRect/>
          </a:stretch>
        </p:blipFill>
        <p:spPr bwMode="auto">
          <a:xfrm>
            <a:off x="6500813" y="2133600"/>
            <a:ext cx="846137" cy="766763"/>
          </a:xfrm>
          <a:prstGeom prst="rect">
            <a:avLst/>
          </a:prstGeom>
          <a:noFill/>
          <a:ln w="9525">
            <a:noFill/>
            <a:miter lim="800000"/>
            <a:headEnd/>
            <a:tailEnd/>
          </a:ln>
        </p:spPr>
      </p:pic>
      <p:pic>
        <p:nvPicPr>
          <p:cNvPr id="33803" name="Picture 87" descr="ICON_Desktop_NoShadow_Q207"/>
          <p:cNvPicPr>
            <a:picLocks noChangeAspect="1" noChangeArrowheads="1"/>
          </p:cNvPicPr>
          <p:nvPr/>
        </p:nvPicPr>
        <p:blipFill>
          <a:blip r:embed="rId4" cstate="print"/>
          <a:srcRect/>
          <a:stretch>
            <a:fillRect/>
          </a:stretch>
        </p:blipFill>
        <p:spPr bwMode="auto">
          <a:xfrm>
            <a:off x="5980113" y="2974975"/>
            <a:ext cx="828675" cy="758825"/>
          </a:xfrm>
          <a:prstGeom prst="rect">
            <a:avLst/>
          </a:prstGeom>
          <a:noFill/>
          <a:ln w="9525">
            <a:noFill/>
            <a:miter lim="800000"/>
            <a:headEnd/>
            <a:tailEnd/>
          </a:ln>
        </p:spPr>
      </p:pic>
      <p:pic>
        <p:nvPicPr>
          <p:cNvPr id="33804" name="Picture 89" descr="ICON_Mult_Serv_NoShadow_Q20"/>
          <p:cNvPicPr>
            <a:picLocks noChangeAspect="1" noChangeArrowheads="1"/>
          </p:cNvPicPr>
          <p:nvPr/>
        </p:nvPicPr>
        <p:blipFill>
          <a:blip r:embed="rId5" cstate="print"/>
          <a:srcRect/>
          <a:stretch>
            <a:fillRect/>
          </a:stretch>
        </p:blipFill>
        <p:spPr bwMode="auto">
          <a:xfrm>
            <a:off x="7027863" y="2930525"/>
            <a:ext cx="857250" cy="803275"/>
          </a:xfrm>
          <a:prstGeom prst="rect">
            <a:avLst/>
          </a:prstGeom>
          <a:noFill/>
          <a:ln w="9525">
            <a:noFill/>
            <a:miter lim="800000"/>
            <a:headEnd/>
            <a:tailEnd/>
          </a:ln>
        </p:spPr>
      </p:pic>
      <p:sp>
        <p:nvSpPr>
          <p:cNvPr id="33805"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AB1F0FBB-4F19-4CE6-A1D7-FDF7943AE6EB}" type="slidenum">
              <a:rPr kumimoji="0" lang="ko-KR" altLang="en-US" sz="1000" b="0">
                <a:ea typeface="굴림" pitchFamily="50" charset="-127"/>
                <a:cs typeface="Arial" pitchFamily="34" charset="0"/>
              </a:rPr>
              <a:pPr latinLnBrk="0"/>
              <a:t>24</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457200" y="585788"/>
            <a:ext cx="5884863" cy="403225"/>
          </a:xfrm>
        </p:spPr>
        <p:txBody>
          <a:bodyPr/>
          <a:lstStyle/>
          <a:p>
            <a:r>
              <a:rPr lang="en-US" altLang="ko-KR" smtClean="0">
                <a:ea typeface="굴림" pitchFamily="50" charset="-127"/>
              </a:rPr>
              <a:t>Virtual Printing (</a:t>
            </a:r>
            <a:r>
              <a:rPr lang="ko-KR" altLang="en-US" smtClean="0">
                <a:ea typeface="굴림" pitchFamily="50" charset="-127"/>
              </a:rPr>
              <a:t>원격지 </a:t>
            </a:r>
            <a:r>
              <a:rPr lang="en-US" altLang="ko-KR" smtClean="0">
                <a:ea typeface="굴림" pitchFamily="50" charset="-127"/>
              </a:rPr>
              <a:t>Printer </a:t>
            </a:r>
            <a:r>
              <a:rPr lang="ko-KR" altLang="en-US" smtClean="0">
                <a:ea typeface="굴림" pitchFamily="50" charset="-127"/>
              </a:rPr>
              <a:t>환경 개선</a:t>
            </a:r>
            <a:r>
              <a:rPr lang="en-US" altLang="ko-KR" smtClean="0">
                <a:ea typeface="굴림" pitchFamily="50" charset="-127"/>
              </a:rPr>
              <a:t>)</a:t>
            </a:r>
          </a:p>
        </p:txBody>
      </p:sp>
      <p:sp>
        <p:nvSpPr>
          <p:cNvPr id="34819" name="Content Placeholder 24"/>
          <p:cNvSpPr>
            <a:spLocks noGrp="1"/>
          </p:cNvSpPr>
          <p:nvPr>
            <p:ph idx="4294967295"/>
          </p:nvPr>
        </p:nvSpPr>
        <p:spPr>
          <a:xfrm>
            <a:off x="381000" y="1447800"/>
            <a:ext cx="4724400" cy="4953000"/>
          </a:xfrm>
        </p:spPr>
        <p:txBody>
          <a:bodyPr/>
          <a:lstStyle/>
          <a:p>
            <a:pPr lvl="1" indent="-257175"/>
            <a:r>
              <a:rPr lang="ko-KR" altLang="en-US" sz="1800" smtClean="0">
                <a:latin typeface="맑은 고딕" pitchFamily="50" charset="-127"/>
                <a:ea typeface="맑은 고딕" pitchFamily="50" charset="-127"/>
              </a:rPr>
              <a:t>드라이브 설치가 필요 없는 </a:t>
            </a:r>
            <a:r>
              <a:rPr lang="en-US" altLang="ko-KR" sz="1800" smtClean="0">
                <a:latin typeface="맑은 고딕" pitchFamily="50" charset="-127"/>
                <a:ea typeface="맑은 고딕" pitchFamily="50" charset="-127"/>
              </a:rPr>
              <a:t>Printing:  </a:t>
            </a:r>
            <a:r>
              <a:rPr lang="ko-KR" altLang="en-US" sz="1800" smtClean="0">
                <a:latin typeface="맑은 고딕" pitchFamily="50" charset="-127"/>
                <a:ea typeface="맑은 고딕" pitchFamily="50" charset="-127"/>
              </a:rPr>
              <a:t>가상 데스크톱에서 프린터 드라이브 설치나 유지보수가 불필요</a:t>
            </a:r>
            <a:r>
              <a:rPr lang="en-US" altLang="ko-KR" sz="1800" smtClean="0">
                <a:latin typeface="맑은 고딕" pitchFamily="50" charset="-127"/>
                <a:ea typeface="맑은 고딕" pitchFamily="50" charset="-127"/>
              </a:rPr>
              <a:t>.</a:t>
            </a:r>
          </a:p>
          <a:p>
            <a:pPr lvl="1" indent="-257175"/>
            <a:r>
              <a:rPr lang="ko-KR" altLang="en-US" sz="1800" smtClean="0">
                <a:latin typeface="맑은 고딕" pitchFamily="50" charset="-127"/>
                <a:ea typeface="맑은 고딕" pitchFamily="50" charset="-127"/>
              </a:rPr>
              <a:t>사용 가능 프린터가 자동으로 </a:t>
            </a:r>
            <a:r>
              <a:rPr lang="en-US" altLang="ko-KR" sz="1800" smtClean="0">
                <a:latin typeface="맑은 고딕" pitchFamily="50" charset="-127"/>
                <a:ea typeface="맑은 고딕" pitchFamily="50" charset="-127"/>
              </a:rPr>
              <a:t>detecting</a:t>
            </a:r>
          </a:p>
          <a:p>
            <a:pPr lvl="1" indent="-257175"/>
            <a:r>
              <a:rPr lang="ko-KR" altLang="en-US" sz="1800" smtClean="0">
                <a:latin typeface="맑은 고딕" pitchFamily="50" charset="-127"/>
                <a:ea typeface="맑은 고딕" pitchFamily="50" charset="-127"/>
              </a:rPr>
              <a:t>진보된 </a:t>
            </a:r>
            <a:r>
              <a:rPr lang="en-US" altLang="ko-KR" sz="1800" smtClean="0">
                <a:latin typeface="맑은 고딕" pitchFamily="50" charset="-127"/>
                <a:ea typeface="맑은 고딕" pitchFamily="50" charset="-127"/>
              </a:rPr>
              <a:t>print stream</a:t>
            </a:r>
            <a:r>
              <a:rPr lang="ko-KR" altLang="en-US" sz="1800" smtClean="0">
                <a:latin typeface="맑은 고딕" pitchFamily="50" charset="-127"/>
                <a:ea typeface="맑은 고딕" pitchFamily="50" charset="-127"/>
              </a:rPr>
              <a:t>의 압축 기능을 이용하여 최대 </a:t>
            </a:r>
            <a:r>
              <a:rPr lang="en-US" altLang="ko-KR" sz="1800" smtClean="0">
                <a:latin typeface="맑은 고딕" pitchFamily="50" charset="-127"/>
                <a:ea typeface="맑은 고딕" pitchFamily="50" charset="-127"/>
              </a:rPr>
              <a:t>98%</a:t>
            </a:r>
            <a:r>
              <a:rPr lang="ko-KR" altLang="en-US" sz="1800" smtClean="0">
                <a:latin typeface="맑은 고딕" pitchFamily="50" charset="-127"/>
                <a:ea typeface="맑은 고딕" pitchFamily="50" charset="-127"/>
              </a:rPr>
              <a:t>까지의 최소 네트워크 대역폭 </a:t>
            </a:r>
            <a:r>
              <a:rPr lang="en-US" altLang="ko-KR" sz="1800" smtClean="0">
                <a:latin typeface="맑은 고딕" pitchFamily="50" charset="-127"/>
                <a:ea typeface="맑은 고딕" pitchFamily="50" charset="-127"/>
              </a:rPr>
              <a:t>utilization </a:t>
            </a:r>
            <a:r>
              <a:rPr lang="ko-KR" altLang="en-US" sz="1800" smtClean="0">
                <a:latin typeface="맑은 고딕" pitchFamily="50" charset="-127"/>
                <a:ea typeface="맑은 고딕" pitchFamily="50" charset="-127"/>
              </a:rPr>
              <a:t>기능 제공</a:t>
            </a:r>
            <a:endParaRPr lang="en-US" altLang="ko-KR" sz="1800" smtClean="0">
              <a:latin typeface="맑은 고딕" pitchFamily="50" charset="-127"/>
              <a:ea typeface="맑은 고딕" pitchFamily="50" charset="-127"/>
            </a:endParaRPr>
          </a:p>
          <a:p>
            <a:pPr lvl="1" indent="-257175"/>
            <a:r>
              <a:rPr lang="en-US" altLang="ko-KR" sz="1800" smtClean="0">
                <a:latin typeface="맑은 고딕" pitchFamily="50" charset="-127"/>
                <a:ea typeface="맑은 고딕" pitchFamily="50" charset="-127"/>
              </a:rPr>
              <a:t>WAN </a:t>
            </a:r>
            <a:r>
              <a:rPr lang="ko-KR" altLang="en-US" sz="1800" smtClean="0">
                <a:latin typeface="맑은 고딕" pitchFamily="50" charset="-127"/>
                <a:ea typeface="맑은 고딕" pitchFamily="50" charset="-127"/>
              </a:rPr>
              <a:t>환경에서도 고품질의 </a:t>
            </a:r>
            <a:r>
              <a:rPr lang="en-US" altLang="ko-KR" sz="1800" smtClean="0">
                <a:latin typeface="맑은 고딕" pitchFamily="50" charset="-127"/>
                <a:ea typeface="맑은 고딕" pitchFamily="50" charset="-127"/>
              </a:rPr>
              <a:t>Printing </a:t>
            </a:r>
            <a:r>
              <a:rPr lang="ko-KR" altLang="en-US" sz="1800" smtClean="0">
                <a:latin typeface="맑은 고딕" pitchFamily="50" charset="-127"/>
                <a:ea typeface="맑은 고딕" pitchFamily="50" charset="-127"/>
              </a:rPr>
              <a:t>기능 제공</a:t>
            </a:r>
          </a:p>
          <a:p>
            <a:pPr lvl="1" indent="-257175"/>
            <a:r>
              <a:rPr lang="ko-KR" altLang="en-US" sz="1800" smtClean="0">
                <a:latin typeface="맑은 고딕" pitchFamily="50" charset="-127"/>
                <a:ea typeface="맑은 고딕" pitchFamily="50" charset="-127"/>
              </a:rPr>
              <a:t>복잡한 서버 설치 방식의 </a:t>
            </a:r>
            <a:r>
              <a:rPr lang="en-US" altLang="ko-KR" sz="1800" smtClean="0">
                <a:latin typeface="맑은 고딕" pitchFamily="50" charset="-127"/>
                <a:ea typeface="맑은 고딕" pitchFamily="50" charset="-127"/>
              </a:rPr>
              <a:t>Printer </a:t>
            </a:r>
            <a:r>
              <a:rPr lang="ko-KR" altLang="en-US" sz="1800" smtClean="0">
                <a:latin typeface="맑은 고딕" pitchFamily="50" charset="-127"/>
                <a:ea typeface="맑은 고딕" pitchFamily="50" charset="-127"/>
              </a:rPr>
              <a:t>대신 </a:t>
            </a:r>
            <a:r>
              <a:rPr lang="en-US" altLang="ko-KR" sz="1800" smtClean="0">
                <a:latin typeface="맑은 고딕" pitchFamily="50" charset="-127"/>
                <a:ea typeface="맑은 고딕" pitchFamily="50" charset="-127"/>
              </a:rPr>
              <a:t>client</a:t>
            </a:r>
            <a:r>
              <a:rPr lang="ko-KR" altLang="en-US" sz="1800" smtClean="0">
                <a:latin typeface="맑은 고딕" pitchFamily="50" charset="-127"/>
                <a:ea typeface="맑은 고딕" pitchFamily="50" charset="-127"/>
              </a:rPr>
              <a:t> 에 부착된 </a:t>
            </a:r>
            <a:r>
              <a:rPr lang="en-US" altLang="ko-KR" sz="1800" smtClean="0">
                <a:latin typeface="맑은 고딕" pitchFamily="50" charset="-127"/>
                <a:ea typeface="맑은 고딕" pitchFamily="50" charset="-127"/>
              </a:rPr>
              <a:t>Print</a:t>
            </a:r>
            <a:r>
              <a:rPr lang="ko-KR" altLang="en-US" sz="1800" smtClean="0">
                <a:latin typeface="맑은 고딕" pitchFamily="50" charset="-127"/>
                <a:ea typeface="맑은 고딕" pitchFamily="50" charset="-127"/>
              </a:rPr>
              <a:t> </a:t>
            </a:r>
            <a:r>
              <a:rPr lang="en-US" altLang="ko-KR" sz="1800" smtClean="0">
                <a:latin typeface="맑은 고딕" pitchFamily="50" charset="-127"/>
                <a:ea typeface="맑은 고딕" pitchFamily="50" charset="-127"/>
              </a:rPr>
              <a:t>Driver </a:t>
            </a:r>
            <a:r>
              <a:rPr lang="ko-KR" altLang="en-US" sz="1800" smtClean="0">
                <a:latin typeface="맑은 고딕" pitchFamily="50" charset="-127"/>
                <a:ea typeface="맑은 고딕" pitchFamily="50" charset="-127"/>
              </a:rPr>
              <a:t>사용</a:t>
            </a:r>
          </a:p>
        </p:txBody>
      </p:sp>
      <p:sp>
        <p:nvSpPr>
          <p:cNvPr id="34820" name="Oval 4"/>
          <p:cNvSpPr>
            <a:spLocks noChangeArrowheads="1"/>
          </p:cNvSpPr>
          <p:nvPr/>
        </p:nvSpPr>
        <p:spPr bwMode="auto">
          <a:xfrm rot="1407789">
            <a:off x="6738938" y="2108200"/>
            <a:ext cx="2273300" cy="1385888"/>
          </a:xfrm>
          <a:prstGeom prst="ellipse">
            <a:avLst/>
          </a:prstGeom>
          <a:solidFill>
            <a:srgbClr val="EAEAEA"/>
          </a:solidFill>
          <a:ln w="9525">
            <a:solidFill>
              <a:srgbClr val="C0C0C0"/>
            </a:solidFill>
            <a:round/>
            <a:headEnd/>
            <a:tailEnd/>
          </a:ln>
        </p:spPr>
        <p:txBody>
          <a:bodyPr wrap="none" anchor="ctr"/>
          <a:lstStyle/>
          <a:p>
            <a:pPr latinLnBrk="0"/>
            <a:endParaRPr kumimoji="0" lang="en-US" altLang="ko-KR" b="0">
              <a:latin typeface="Times New Roman" pitchFamily="18" charset="0"/>
              <a:ea typeface="굴림" pitchFamily="50" charset="-127"/>
            </a:endParaRPr>
          </a:p>
        </p:txBody>
      </p:sp>
      <p:grpSp>
        <p:nvGrpSpPr>
          <p:cNvPr id="34821" name="Group 16"/>
          <p:cNvGrpSpPr>
            <a:grpSpLocks/>
          </p:cNvGrpSpPr>
          <p:nvPr/>
        </p:nvGrpSpPr>
        <p:grpSpPr bwMode="auto">
          <a:xfrm>
            <a:off x="6543675" y="4665663"/>
            <a:ext cx="1825625" cy="995362"/>
            <a:chOff x="2352" y="3257"/>
            <a:chExt cx="1150" cy="627"/>
          </a:xfrm>
        </p:grpSpPr>
        <p:sp>
          <p:nvSpPr>
            <p:cNvPr id="34840" name="Oval 13"/>
            <p:cNvSpPr>
              <a:spLocks noChangeArrowheads="1"/>
            </p:cNvSpPr>
            <p:nvPr/>
          </p:nvSpPr>
          <p:spPr bwMode="auto">
            <a:xfrm>
              <a:off x="2352" y="3360"/>
              <a:ext cx="1150" cy="524"/>
            </a:xfrm>
            <a:prstGeom prst="ellipse">
              <a:avLst/>
            </a:prstGeom>
            <a:solidFill>
              <a:srgbClr val="EAEAEA"/>
            </a:solidFill>
            <a:ln w="9525">
              <a:solidFill>
                <a:srgbClr val="C0C0C0"/>
              </a:solidFill>
              <a:round/>
              <a:headEnd/>
              <a:tailEnd/>
            </a:ln>
          </p:spPr>
          <p:txBody>
            <a:bodyPr wrap="none" anchor="ctr"/>
            <a:lstStyle/>
            <a:p>
              <a:pPr latinLnBrk="0"/>
              <a:endParaRPr kumimoji="0" lang="en-US" altLang="ko-KR" b="0">
                <a:latin typeface="Times New Roman" pitchFamily="18" charset="0"/>
                <a:ea typeface="굴림" pitchFamily="50" charset="-127"/>
              </a:endParaRPr>
            </a:p>
          </p:txBody>
        </p:sp>
        <p:pic>
          <p:nvPicPr>
            <p:cNvPr id="34841" name="Picture 14" descr="Laptop"/>
            <p:cNvPicPr>
              <a:picLocks noChangeAspect="1" noChangeArrowheads="1"/>
            </p:cNvPicPr>
            <p:nvPr/>
          </p:nvPicPr>
          <p:blipFill>
            <a:blip r:embed="rId3" cstate="print"/>
            <a:srcRect/>
            <a:stretch>
              <a:fillRect/>
            </a:stretch>
          </p:blipFill>
          <p:spPr bwMode="auto">
            <a:xfrm>
              <a:off x="2418" y="3257"/>
              <a:ext cx="559" cy="469"/>
            </a:xfrm>
            <a:prstGeom prst="rect">
              <a:avLst/>
            </a:prstGeom>
            <a:noFill/>
            <a:ln w="9525">
              <a:noFill/>
              <a:miter lim="800000"/>
              <a:headEnd/>
              <a:tailEnd/>
            </a:ln>
          </p:spPr>
        </p:pic>
        <p:pic>
          <p:nvPicPr>
            <p:cNvPr id="34842" name="Picture 15" descr="Drucker"/>
            <p:cNvPicPr>
              <a:picLocks noChangeAspect="1" noChangeArrowheads="1"/>
            </p:cNvPicPr>
            <p:nvPr/>
          </p:nvPicPr>
          <p:blipFill>
            <a:blip r:embed="rId4" cstate="print"/>
            <a:srcRect/>
            <a:stretch>
              <a:fillRect/>
            </a:stretch>
          </p:blipFill>
          <p:spPr bwMode="auto">
            <a:xfrm>
              <a:off x="2976" y="3456"/>
              <a:ext cx="406" cy="362"/>
            </a:xfrm>
            <a:prstGeom prst="rect">
              <a:avLst/>
            </a:prstGeom>
            <a:noFill/>
            <a:ln w="9525">
              <a:noFill/>
              <a:miter lim="800000"/>
              <a:headEnd/>
              <a:tailEnd/>
            </a:ln>
          </p:spPr>
        </p:pic>
      </p:grpSp>
      <p:sp>
        <p:nvSpPr>
          <p:cNvPr id="34822" name="Oval 36"/>
          <p:cNvSpPr>
            <a:spLocks noChangeArrowheads="1"/>
          </p:cNvSpPr>
          <p:nvPr/>
        </p:nvSpPr>
        <p:spPr bwMode="auto">
          <a:xfrm>
            <a:off x="4953000" y="4057650"/>
            <a:ext cx="1825625" cy="831850"/>
          </a:xfrm>
          <a:prstGeom prst="ellipse">
            <a:avLst/>
          </a:prstGeom>
          <a:solidFill>
            <a:srgbClr val="EAEAEA"/>
          </a:solidFill>
          <a:ln w="9525">
            <a:solidFill>
              <a:srgbClr val="C0C0C0"/>
            </a:solidFill>
            <a:round/>
            <a:headEnd/>
            <a:tailEnd/>
          </a:ln>
        </p:spPr>
        <p:txBody>
          <a:bodyPr wrap="none" anchor="ctr"/>
          <a:lstStyle/>
          <a:p>
            <a:pPr latinLnBrk="0"/>
            <a:endParaRPr kumimoji="0" lang="en-US" altLang="ko-KR" b="0">
              <a:latin typeface="Times New Roman" pitchFamily="18" charset="0"/>
              <a:ea typeface="굴림" pitchFamily="50" charset="-127"/>
            </a:endParaRPr>
          </a:p>
        </p:txBody>
      </p:sp>
      <p:pic>
        <p:nvPicPr>
          <p:cNvPr id="34823" name="Picture 37" descr="Drucker, Netzwerk"/>
          <p:cNvPicPr>
            <a:picLocks noChangeAspect="1" noChangeArrowheads="1"/>
          </p:cNvPicPr>
          <p:nvPr/>
        </p:nvPicPr>
        <p:blipFill>
          <a:blip r:embed="rId5" cstate="print"/>
          <a:srcRect/>
          <a:stretch>
            <a:fillRect/>
          </a:stretch>
        </p:blipFill>
        <p:spPr bwMode="auto">
          <a:xfrm>
            <a:off x="5867400" y="3838575"/>
            <a:ext cx="901700" cy="876300"/>
          </a:xfrm>
          <a:prstGeom prst="rect">
            <a:avLst/>
          </a:prstGeom>
          <a:noFill/>
          <a:ln w="9525">
            <a:noFill/>
            <a:miter lim="800000"/>
            <a:headEnd/>
            <a:tailEnd/>
          </a:ln>
        </p:spPr>
      </p:pic>
      <p:sp>
        <p:nvSpPr>
          <p:cNvPr id="34824" name="Text Box 39"/>
          <p:cNvSpPr txBox="1">
            <a:spLocks noChangeArrowheads="1"/>
          </p:cNvSpPr>
          <p:nvPr/>
        </p:nvSpPr>
        <p:spPr bwMode="auto">
          <a:xfrm>
            <a:off x="5143500" y="4895850"/>
            <a:ext cx="1081088" cy="307975"/>
          </a:xfrm>
          <a:prstGeom prst="rect">
            <a:avLst/>
          </a:prstGeom>
          <a:noFill/>
          <a:ln w="9525">
            <a:noFill/>
            <a:miter lim="800000"/>
            <a:headEnd/>
            <a:tailEnd/>
          </a:ln>
        </p:spPr>
        <p:txBody>
          <a:bodyPr wrap="none">
            <a:spAutoFit/>
          </a:bodyPr>
          <a:lstStyle/>
          <a:p>
            <a:pPr latinLnBrk="0"/>
            <a:r>
              <a:rPr kumimoji="0" lang="de-DE" altLang="ko-KR" sz="1400">
                <a:latin typeface="Times New Roman" pitchFamily="18" charset="0"/>
                <a:ea typeface="굴림" pitchFamily="50" charset="-127"/>
              </a:rPr>
              <a:t>View Client</a:t>
            </a:r>
          </a:p>
        </p:txBody>
      </p:sp>
      <p:pic>
        <p:nvPicPr>
          <p:cNvPr id="34826" name="Picture 47" descr="Rich Client Kombination mit TFT-Monitor, Prozeß"/>
          <p:cNvPicPr>
            <a:picLocks noChangeAspect="1" noChangeArrowheads="1"/>
          </p:cNvPicPr>
          <p:nvPr/>
        </p:nvPicPr>
        <p:blipFill>
          <a:blip r:embed="rId6" cstate="print"/>
          <a:srcRect/>
          <a:stretch>
            <a:fillRect/>
          </a:stretch>
        </p:blipFill>
        <p:spPr bwMode="auto">
          <a:xfrm>
            <a:off x="5135563" y="3762375"/>
            <a:ext cx="669925" cy="990600"/>
          </a:xfrm>
          <a:prstGeom prst="rect">
            <a:avLst/>
          </a:prstGeom>
          <a:noFill/>
          <a:ln w="9525">
            <a:noFill/>
            <a:miter lim="800000"/>
            <a:headEnd/>
            <a:tailEnd/>
          </a:ln>
        </p:spPr>
      </p:pic>
      <p:sp>
        <p:nvSpPr>
          <p:cNvPr id="34827" name="Text Box 21"/>
          <p:cNvSpPr txBox="1">
            <a:spLocks noChangeArrowheads="1"/>
          </p:cNvSpPr>
          <p:nvPr/>
        </p:nvSpPr>
        <p:spPr bwMode="auto">
          <a:xfrm>
            <a:off x="7086600" y="5638800"/>
            <a:ext cx="1081088" cy="307975"/>
          </a:xfrm>
          <a:prstGeom prst="rect">
            <a:avLst/>
          </a:prstGeom>
          <a:noFill/>
          <a:ln w="9525">
            <a:noFill/>
            <a:miter lim="800000"/>
            <a:headEnd/>
            <a:tailEnd/>
          </a:ln>
        </p:spPr>
        <p:txBody>
          <a:bodyPr wrap="none">
            <a:spAutoFit/>
          </a:bodyPr>
          <a:lstStyle/>
          <a:p>
            <a:pPr latinLnBrk="0"/>
            <a:r>
              <a:rPr kumimoji="0" lang="de-DE" altLang="ko-KR" sz="1400">
                <a:latin typeface="Times New Roman" pitchFamily="18" charset="0"/>
                <a:ea typeface="굴림" pitchFamily="50" charset="-127"/>
              </a:rPr>
              <a:t>View Client</a:t>
            </a:r>
          </a:p>
        </p:txBody>
      </p:sp>
      <p:sp>
        <p:nvSpPr>
          <p:cNvPr id="34828" name="Line 32"/>
          <p:cNvSpPr>
            <a:spLocks noChangeShapeType="1"/>
          </p:cNvSpPr>
          <p:nvPr/>
        </p:nvSpPr>
        <p:spPr bwMode="auto">
          <a:xfrm flipH="1">
            <a:off x="6324600" y="2819400"/>
            <a:ext cx="1143000" cy="990600"/>
          </a:xfrm>
          <a:prstGeom prst="line">
            <a:avLst/>
          </a:prstGeom>
          <a:noFill/>
          <a:ln w="57150">
            <a:solidFill>
              <a:schemeClr val="tx1"/>
            </a:solidFill>
            <a:round/>
            <a:headEnd/>
            <a:tailEnd type="triangle" w="med" len="med"/>
          </a:ln>
        </p:spPr>
        <p:txBody>
          <a:bodyPr/>
          <a:lstStyle/>
          <a:p>
            <a:endParaRPr lang="en-US"/>
          </a:p>
        </p:txBody>
      </p:sp>
      <p:sp>
        <p:nvSpPr>
          <p:cNvPr id="34829" name="Line 33"/>
          <p:cNvSpPr>
            <a:spLocks noChangeShapeType="1"/>
          </p:cNvSpPr>
          <p:nvPr/>
        </p:nvSpPr>
        <p:spPr bwMode="auto">
          <a:xfrm flipH="1">
            <a:off x="7772400" y="3048000"/>
            <a:ext cx="76200" cy="1828800"/>
          </a:xfrm>
          <a:prstGeom prst="line">
            <a:avLst/>
          </a:prstGeom>
          <a:noFill/>
          <a:ln w="57150">
            <a:solidFill>
              <a:schemeClr val="tx1"/>
            </a:solidFill>
            <a:round/>
            <a:headEnd/>
            <a:tailEnd type="triangle" w="med" len="med"/>
          </a:ln>
        </p:spPr>
        <p:txBody>
          <a:bodyPr/>
          <a:lstStyle/>
          <a:p>
            <a:endParaRPr lang="en-US"/>
          </a:p>
        </p:txBody>
      </p:sp>
      <p:pic>
        <p:nvPicPr>
          <p:cNvPr id="34830" name="Picture 33" descr="Server_HalfRack"/>
          <p:cNvPicPr>
            <a:picLocks noChangeAspect="1" noChangeArrowheads="1"/>
          </p:cNvPicPr>
          <p:nvPr/>
        </p:nvPicPr>
        <p:blipFill>
          <a:blip r:embed="rId7" cstate="print"/>
          <a:srcRect/>
          <a:stretch>
            <a:fillRect/>
          </a:stretch>
        </p:blipFill>
        <p:spPr bwMode="auto">
          <a:xfrm>
            <a:off x="6946900" y="1143000"/>
            <a:ext cx="1227138" cy="1809750"/>
          </a:xfrm>
          <a:prstGeom prst="rect">
            <a:avLst/>
          </a:prstGeom>
          <a:noFill/>
          <a:ln w="9525">
            <a:noFill/>
            <a:miter lim="800000"/>
            <a:headEnd/>
            <a:tailEnd/>
          </a:ln>
        </p:spPr>
      </p:pic>
      <p:pic>
        <p:nvPicPr>
          <p:cNvPr id="34831" name="Picture 33" descr="Server_HalfRack"/>
          <p:cNvPicPr>
            <a:picLocks noChangeAspect="1" noChangeArrowheads="1"/>
          </p:cNvPicPr>
          <p:nvPr/>
        </p:nvPicPr>
        <p:blipFill>
          <a:blip r:embed="rId7" cstate="print"/>
          <a:srcRect/>
          <a:stretch>
            <a:fillRect/>
          </a:stretch>
        </p:blipFill>
        <p:spPr bwMode="auto">
          <a:xfrm>
            <a:off x="7696200" y="1600200"/>
            <a:ext cx="1227138" cy="1809750"/>
          </a:xfrm>
          <a:prstGeom prst="rect">
            <a:avLst/>
          </a:prstGeom>
          <a:noFill/>
          <a:ln w="9525">
            <a:noFill/>
            <a:miter lim="800000"/>
            <a:headEnd/>
            <a:tailEnd/>
          </a:ln>
        </p:spPr>
      </p:pic>
      <p:sp>
        <p:nvSpPr>
          <p:cNvPr id="30" name="Isosceles Triangle 29"/>
          <p:cNvSpPr/>
          <p:nvPr/>
        </p:nvSpPr>
        <p:spPr>
          <a:xfrm rot="12503586">
            <a:off x="7304310" y="1259263"/>
            <a:ext cx="1485900" cy="411017"/>
          </a:xfrm>
          <a:prstGeom prst="triangle">
            <a:avLst>
              <a:gd name="adj" fmla="val 38525"/>
            </a:avLst>
          </a:prstGeom>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latinLnBrk="0">
              <a:defRPr/>
            </a:pPr>
            <a:endParaRPr kumimoji="0" lang="en-US" altLang="ko-KR" b="0">
              <a:solidFill>
                <a:srgbClr val="FFFFFF"/>
              </a:solidFill>
              <a:latin typeface="Times New Roman" pitchFamily="18" charset="0"/>
              <a:ea typeface="굴림" pitchFamily="50" charset="-127"/>
            </a:endParaRPr>
          </a:p>
        </p:txBody>
      </p:sp>
      <p:pic>
        <p:nvPicPr>
          <p:cNvPr id="34835" name="Picture 87" descr="ICON_Desktop_NoShadow_Q207"/>
          <p:cNvPicPr>
            <a:picLocks noChangeAspect="1" noChangeArrowheads="1"/>
          </p:cNvPicPr>
          <p:nvPr/>
        </p:nvPicPr>
        <p:blipFill>
          <a:blip r:embed="rId8" cstate="print"/>
          <a:srcRect/>
          <a:stretch>
            <a:fillRect/>
          </a:stretch>
        </p:blipFill>
        <p:spPr bwMode="auto">
          <a:xfrm>
            <a:off x="7434263" y="654050"/>
            <a:ext cx="554037" cy="511175"/>
          </a:xfrm>
          <a:prstGeom prst="rect">
            <a:avLst/>
          </a:prstGeom>
          <a:noFill/>
          <a:ln w="9525">
            <a:noFill/>
            <a:miter lim="800000"/>
            <a:headEnd/>
            <a:tailEnd/>
          </a:ln>
        </p:spPr>
      </p:pic>
      <p:pic>
        <p:nvPicPr>
          <p:cNvPr id="34836" name="Picture 87" descr="ICON_Desktop_NoShadow_Q207"/>
          <p:cNvPicPr>
            <a:picLocks noChangeAspect="1" noChangeArrowheads="1"/>
          </p:cNvPicPr>
          <p:nvPr/>
        </p:nvPicPr>
        <p:blipFill>
          <a:blip r:embed="rId8" cstate="print"/>
          <a:srcRect/>
          <a:stretch>
            <a:fillRect/>
          </a:stretch>
        </p:blipFill>
        <p:spPr bwMode="auto">
          <a:xfrm>
            <a:off x="7904163" y="984250"/>
            <a:ext cx="554037" cy="511175"/>
          </a:xfrm>
          <a:prstGeom prst="rect">
            <a:avLst/>
          </a:prstGeom>
          <a:noFill/>
          <a:ln w="9525">
            <a:noFill/>
            <a:miter lim="800000"/>
            <a:headEnd/>
            <a:tailEnd/>
          </a:ln>
        </p:spPr>
      </p:pic>
      <p:pic>
        <p:nvPicPr>
          <p:cNvPr id="34837" name="Picture 87" descr="ICON_Desktop_NoShadow_Q207"/>
          <p:cNvPicPr>
            <a:picLocks noChangeAspect="1" noChangeArrowheads="1"/>
          </p:cNvPicPr>
          <p:nvPr/>
        </p:nvPicPr>
        <p:blipFill>
          <a:blip r:embed="rId8" cstate="print"/>
          <a:srcRect/>
          <a:stretch>
            <a:fillRect/>
          </a:stretch>
        </p:blipFill>
        <p:spPr bwMode="auto">
          <a:xfrm>
            <a:off x="8412163" y="1250950"/>
            <a:ext cx="554037" cy="511175"/>
          </a:xfrm>
          <a:prstGeom prst="rect">
            <a:avLst/>
          </a:prstGeom>
          <a:noFill/>
          <a:ln w="9525">
            <a:noFill/>
            <a:miter lim="800000"/>
            <a:headEnd/>
            <a:tailEnd/>
          </a:ln>
        </p:spPr>
      </p:pic>
      <p:sp>
        <p:nvSpPr>
          <p:cNvPr id="34839"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06356CCE-A824-42F9-BB5A-92531C5C9CBE}" type="slidenum">
              <a:rPr kumimoji="0" lang="ko-KR" altLang="en-US" sz="1000" b="0">
                <a:ea typeface="굴림" pitchFamily="50" charset="-127"/>
                <a:cs typeface="Arial" pitchFamily="34" charset="0"/>
              </a:rPr>
              <a:pPr latinLnBrk="0"/>
              <a:t>25</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348"/>
          <p:cNvSpPr>
            <a:spLocks noChangeArrowheads="1"/>
          </p:cNvSpPr>
          <p:nvPr/>
        </p:nvSpPr>
        <p:spPr bwMode="gray">
          <a:xfrm rot="10800000">
            <a:off x="5988050" y="1222375"/>
            <a:ext cx="2649538" cy="3821113"/>
          </a:xfrm>
          <a:prstGeom prst="roundRect">
            <a:avLst>
              <a:gd name="adj" fmla="val 3384"/>
            </a:avLst>
          </a:prstGeom>
          <a:gradFill rotWithShape="1">
            <a:gsLst>
              <a:gs pos="0">
                <a:schemeClr val="tx2"/>
              </a:gs>
              <a:gs pos="100000">
                <a:srgbClr val="FFFFFF"/>
              </a:gs>
            </a:gsLst>
            <a:lin ang="5400000" scaled="1"/>
          </a:gradFill>
          <a:ln w="9525">
            <a:noFill/>
            <a:round/>
            <a:headEnd/>
            <a:tailEnd/>
          </a:ln>
        </p:spPr>
        <p:txBody>
          <a:bodyPr rot="10800000" wrap="none" lIns="91412" tIns="45706" rIns="91412" bIns="45706" anchor="ctr"/>
          <a:lstStyle/>
          <a:p>
            <a:pPr latinLnBrk="0">
              <a:lnSpc>
                <a:spcPct val="85000"/>
              </a:lnSpc>
              <a:spcBef>
                <a:spcPct val="15000"/>
              </a:spcBef>
              <a:spcAft>
                <a:spcPct val="25000"/>
              </a:spcAft>
            </a:pPr>
            <a:endParaRPr kumimoji="0" lang="en-US" altLang="ko-KR" sz="1800" b="0">
              <a:solidFill>
                <a:schemeClr val="bg2"/>
              </a:solidFill>
              <a:latin typeface="Times New Roman" pitchFamily="18" charset="0"/>
              <a:ea typeface="Arial Unicode MS" pitchFamily="50" charset="-127"/>
              <a:cs typeface="Arial Unicode MS" pitchFamily="50" charset="-127"/>
            </a:endParaRPr>
          </a:p>
        </p:txBody>
      </p:sp>
      <p:sp>
        <p:nvSpPr>
          <p:cNvPr id="35843" name="AutoShape 348"/>
          <p:cNvSpPr>
            <a:spLocks noChangeArrowheads="1"/>
          </p:cNvSpPr>
          <p:nvPr/>
        </p:nvSpPr>
        <p:spPr bwMode="gray">
          <a:xfrm rot="10800000">
            <a:off x="3257550" y="1222375"/>
            <a:ext cx="2649538" cy="3821113"/>
          </a:xfrm>
          <a:prstGeom prst="roundRect">
            <a:avLst>
              <a:gd name="adj" fmla="val 3384"/>
            </a:avLst>
          </a:prstGeom>
          <a:gradFill rotWithShape="1">
            <a:gsLst>
              <a:gs pos="0">
                <a:schemeClr val="tx2"/>
              </a:gs>
              <a:gs pos="100000">
                <a:srgbClr val="FFFFFF"/>
              </a:gs>
            </a:gsLst>
            <a:lin ang="5400000" scaled="1"/>
          </a:gradFill>
          <a:ln w="9525">
            <a:noFill/>
            <a:round/>
            <a:headEnd/>
            <a:tailEnd/>
          </a:ln>
        </p:spPr>
        <p:txBody>
          <a:bodyPr rot="10800000" wrap="none" lIns="91412" tIns="45706" rIns="91412" bIns="45706" anchor="ctr"/>
          <a:lstStyle/>
          <a:p>
            <a:pPr latinLnBrk="0">
              <a:lnSpc>
                <a:spcPct val="85000"/>
              </a:lnSpc>
              <a:spcBef>
                <a:spcPct val="15000"/>
              </a:spcBef>
              <a:spcAft>
                <a:spcPct val="25000"/>
              </a:spcAft>
            </a:pPr>
            <a:endParaRPr kumimoji="0" lang="en-US" altLang="ko-KR" sz="1800" b="0">
              <a:solidFill>
                <a:schemeClr val="bg2"/>
              </a:solidFill>
              <a:latin typeface="Times New Roman" pitchFamily="18" charset="0"/>
              <a:ea typeface="Arial Unicode MS" pitchFamily="50" charset="-127"/>
              <a:cs typeface="Arial Unicode MS" pitchFamily="50" charset="-127"/>
            </a:endParaRPr>
          </a:p>
        </p:txBody>
      </p:sp>
      <p:sp>
        <p:nvSpPr>
          <p:cNvPr id="35844" name="AutoShape 348"/>
          <p:cNvSpPr>
            <a:spLocks noChangeArrowheads="1"/>
          </p:cNvSpPr>
          <p:nvPr/>
        </p:nvSpPr>
        <p:spPr bwMode="gray">
          <a:xfrm rot="10800000">
            <a:off x="527050" y="1222375"/>
            <a:ext cx="2649538" cy="3821113"/>
          </a:xfrm>
          <a:prstGeom prst="roundRect">
            <a:avLst>
              <a:gd name="adj" fmla="val 3384"/>
            </a:avLst>
          </a:prstGeom>
          <a:gradFill rotWithShape="1">
            <a:gsLst>
              <a:gs pos="0">
                <a:schemeClr val="tx2"/>
              </a:gs>
              <a:gs pos="100000">
                <a:srgbClr val="FFFFFF"/>
              </a:gs>
            </a:gsLst>
            <a:lin ang="5400000" scaled="1"/>
          </a:gradFill>
          <a:ln w="9525">
            <a:noFill/>
            <a:round/>
            <a:headEnd/>
            <a:tailEnd/>
          </a:ln>
        </p:spPr>
        <p:txBody>
          <a:bodyPr rot="10800000" wrap="none" lIns="91412" tIns="45706" rIns="91412" bIns="45706" anchor="ctr"/>
          <a:lstStyle/>
          <a:p>
            <a:pPr latinLnBrk="0">
              <a:lnSpc>
                <a:spcPct val="85000"/>
              </a:lnSpc>
              <a:spcBef>
                <a:spcPct val="15000"/>
              </a:spcBef>
              <a:spcAft>
                <a:spcPct val="25000"/>
              </a:spcAft>
            </a:pPr>
            <a:endParaRPr kumimoji="0" lang="en-US" altLang="ko-KR" sz="1800" b="0">
              <a:solidFill>
                <a:schemeClr val="bg2"/>
              </a:solidFill>
              <a:latin typeface="Times New Roman" pitchFamily="18" charset="0"/>
              <a:ea typeface="Arial Unicode MS" pitchFamily="50" charset="-127"/>
              <a:cs typeface="Arial Unicode MS" pitchFamily="50" charset="-127"/>
            </a:endParaRPr>
          </a:p>
        </p:txBody>
      </p:sp>
      <p:sp>
        <p:nvSpPr>
          <p:cNvPr id="35845" name="Text Box 34"/>
          <p:cNvSpPr txBox="1">
            <a:spLocks noChangeArrowheads="1"/>
          </p:cNvSpPr>
          <p:nvPr/>
        </p:nvSpPr>
        <p:spPr bwMode="auto">
          <a:xfrm>
            <a:off x="3827463" y="1817688"/>
            <a:ext cx="1447800" cy="717550"/>
          </a:xfrm>
          <a:prstGeom prst="rect">
            <a:avLst/>
          </a:prstGeom>
          <a:noFill/>
          <a:ln w="9525">
            <a:noFill/>
            <a:miter lim="800000"/>
            <a:headEnd/>
            <a:tailEnd/>
          </a:ln>
        </p:spPr>
        <p:txBody>
          <a:bodyPr lIns="101601" tIns="50802" rIns="101601" bIns="50802" anchor="ctr">
            <a:spAutoFit/>
          </a:bodyPr>
          <a:lstStyle/>
          <a:p>
            <a:pPr defTabSz="1016000" latinLnBrk="0">
              <a:spcBef>
                <a:spcPct val="25000"/>
              </a:spcBef>
            </a:pPr>
            <a:r>
              <a:rPr kumimoji="0" lang="en-US" altLang="ko-KR" sz="2000" b="0">
                <a:solidFill>
                  <a:schemeClr val="tx2"/>
                </a:solidFill>
                <a:latin typeface="Times New Roman" pitchFamily="18" charset="0"/>
                <a:ea typeface="MS PGothic" pitchFamily="34" charset="-128"/>
              </a:rPr>
              <a:t>Connection</a:t>
            </a:r>
            <a:r>
              <a:rPr kumimoji="0" lang="ko-KR" altLang="en-US" sz="2000" b="0">
                <a:solidFill>
                  <a:schemeClr val="tx2"/>
                </a:solidFill>
                <a:latin typeface="Times New Roman" pitchFamily="18" charset="0"/>
                <a:ea typeface="MS PGothic" pitchFamily="34" charset="-128"/>
              </a:rPr>
              <a:t> </a:t>
            </a:r>
            <a:r>
              <a:rPr kumimoji="0" lang="en-US" altLang="ko-KR" sz="2000" b="0">
                <a:solidFill>
                  <a:schemeClr val="tx2"/>
                </a:solidFill>
                <a:latin typeface="Times New Roman" pitchFamily="18" charset="0"/>
                <a:ea typeface="MS PGothic" pitchFamily="34" charset="-128"/>
              </a:rPr>
              <a:t>Broker</a:t>
            </a:r>
          </a:p>
        </p:txBody>
      </p:sp>
      <p:sp>
        <p:nvSpPr>
          <p:cNvPr id="35846" name="AutoShape 5"/>
          <p:cNvSpPr>
            <a:spLocks noChangeArrowheads="1"/>
          </p:cNvSpPr>
          <p:nvPr/>
        </p:nvSpPr>
        <p:spPr bwMode="ltGray">
          <a:xfrm>
            <a:off x="519113" y="1116013"/>
            <a:ext cx="2659062" cy="495300"/>
          </a:xfrm>
          <a:prstGeom prst="roundRect">
            <a:avLst>
              <a:gd name="adj" fmla="val 14727"/>
            </a:avLst>
          </a:prstGeom>
          <a:solidFill>
            <a:srgbClr val="7D9BC6"/>
          </a:solidFill>
          <a:ln w="9525">
            <a:noFill/>
            <a:round/>
            <a:headEnd/>
            <a:tailEnd/>
          </a:ln>
        </p:spPr>
        <p:txBody>
          <a:bodyPr anchor="ctr"/>
          <a:lstStyle/>
          <a:p>
            <a:pPr latinLnBrk="0"/>
            <a:endParaRPr kumimoji="0" lang="en-US" altLang="ko-KR" b="0">
              <a:latin typeface="Times New Roman" pitchFamily="18" charset="0"/>
              <a:ea typeface="MS PGothic" pitchFamily="34" charset="-128"/>
            </a:endParaRPr>
          </a:p>
        </p:txBody>
      </p:sp>
      <p:sp>
        <p:nvSpPr>
          <p:cNvPr id="35847" name="AutoShape 6"/>
          <p:cNvSpPr>
            <a:spLocks noChangeArrowheads="1"/>
          </p:cNvSpPr>
          <p:nvPr/>
        </p:nvSpPr>
        <p:spPr bwMode="gray">
          <a:xfrm>
            <a:off x="541338" y="1135063"/>
            <a:ext cx="2614612" cy="530225"/>
          </a:xfrm>
          <a:prstGeom prst="roundRect">
            <a:avLst>
              <a:gd name="adj" fmla="val 14727"/>
            </a:avLst>
          </a:prstGeom>
          <a:gradFill rotWithShape="1">
            <a:gsLst>
              <a:gs pos="0">
                <a:srgbClr val="3B4D61"/>
              </a:gs>
              <a:gs pos="100000">
                <a:srgbClr val="7498BF"/>
              </a:gs>
            </a:gsLst>
            <a:lin ang="5400000" scaled="1"/>
          </a:gradFill>
          <a:ln w="9525">
            <a:noFill/>
            <a:round/>
            <a:headEnd/>
            <a:tailEnd/>
          </a:ln>
        </p:spPr>
        <p:txBody>
          <a:bodyPr wrap="none" lIns="45729" tIns="22865" rIns="45729" bIns="22865" anchor="ctr"/>
          <a:lstStyle/>
          <a:p>
            <a:pPr defTabSz="457200" latinLnBrk="0"/>
            <a:endParaRPr kumimoji="0" lang="en-US" altLang="ko-KR">
              <a:solidFill>
                <a:schemeClr val="bg1"/>
              </a:solidFill>
              <a:latin typeface="Times New Roman" pitchFamily="18" charset="0"/>
              <a:ea typeface="Arial Unicode MS" pitchFamily="50" charset="-127"/>
              <a:cs typeface="Arial Unicode MS" pitchFamily="50" charset="-127"/>
            </a:endParaRPr>
          </a:p>
        </p:txBody>
      </p:sp>
      <p:sp>
        <p:nvSpPr>
          <p:cNvPr id="35848" name="Rectangle 7"/>
          <p:cNvSpPr>
            <a:spLocks noChangeArrowheads="1"/>
          </p:cNvSpPr>
          <p:nvPr/>
        </p:nvSpPr>
        <p:spPr bwMode="black">
          <a:xfrm>
            <a:off x="696913" y="1143000"/>
            <a:ext cx="2233612" cy="468313"/>
          </a:xfrm>
          <a:prstGeom prst="rect">
            <a:avLst/>
          </a:prstGeom>
          <a:noFill/>
          <a:ln w="9525">
            <a:noFill/>
            <a:miter lim="800000"/>
            <a:headEnd/>
            <a:tailEnd/>
          </a:ln>
        </p:spPr>
        <p:txBody>
          <a:bodyPr anchor="ctr"/>
          <a:lstStyle/>
          <a:p>
            <a:pPr latinLnBrk="0">
              <a:spcBef>
                <a:spcPct val="10000"/>
              </a:spcBef>
            </a:pPr>
            <a:r>
              <a:rPr kumimoji="0" lang="en-US" altLang="ko-KR" b="0">
                <a:solidFill>
                  <a:schemeClr val="bg1"/>
                </a:solidFill>
                <a:latin typeface="Times New Roman" pitchFamily="18" charset="0"/>
                <a:ea typeface="MS PGothic" pitchFamily="34" charset="-128"/>
              </a:rPr>
              <a:t>Clients </a:t>
            </a:r>
          </a:p>
        </p:txBody>
      </p:sp>
      <p:sp>
        <p:nvSpPr>
          <p:cNvPr id="35849" name="AutoShape 5"/>
          <p:cNvSpPr>
            <a:spLocks noChangeArrowheads="1"/>
          </p:cNvSpPr>
          <p:nvPr/>
        </p:nvSpPr>
        <p:spPr bwMode="ltGray">
          <a:xfrm>
            <a:off x="3249613" y="1116013"/>
            <a:ext cx="2659062" cy="495300"/>
          </a:xfrm>
          <a:prstGeom prst="roundRect">
            <a:avLst>
              <a:gd name="adj" fmla="val 14727"/>
            </a:avLst>
          </a:prstGeom>
          <a:solidFill>
            <a:srgbClr val="7D9BC6"/>
          </a:solidFill>
          <a:ln w="9525">
            <a:noFill/>
            <a:round/>
            <a:headEnd/>
            <a:tailEnd/>
          </a:ln>
        </p:spPr>
        <p:txBody>
          <a:bodyPr anchor="ctr"/>
          <a:lstStyle/>
          <a:p>
            <a:pPr latinLnBrk="0"/>
            <a:endParaRPr kumimoji="0" lang="en-US" altLang="ko-KR" b="0">
              <a:latin typeface="Times New Roman" pitchFamily="18" charset="0"/>
              <a:ea typeface="MS PGothic" pitchFamily="34" charset="-128"/>
            </a:endParaRPr>
          </a:p>
        </p:txBody>
      </p:sp>
      <p:sp>
        <p:nvSpPr>
          <p:cNvPr id="35850" name="AutoShape 6"/>
          <p:cNvSpPr>
            <a:spLocks noChangeArrowheads="1"/>
          </p:cNvSpPr>
          <p:nvPr/>
        </p:nvSpPr>
        <p:spPr bwMode="gray">
          <a:xfrm>
            <a:off x="3271838" y="1135063"/>
            <a:ext cx="2614612" cy="530225"/>
          </a:xfrm>
          <a:prstGeom prst="roundRect">
            <a:avLst>
              <a:gd name="adj" fmla="val 14727"/>
            </a:avLst>
          </a:prstGeom>
          <a:gradFill rotWithShape="1">
            <a:gsLst>
              <a:gs pos="0">
                <a:srgbClr val="3B4D61"/>
              </a:gs>
              <a:gs pos="100000">
                <a:srgbClr val="7498BF"/>
              </a:gs>
            </a:gsLst>
            <a:lin ang="5400000" scaled="1"/>
          </a:gradFill>
          <a:ln w="9525">
            <a:noFill/>
            <a:round/>
            <a:headEnd/>
            <a:tailEnd/>
          </a:ln>
        </p:spPr>
        <p:txBody>
          <a:bodyPr wrap="none" lIns="45729" tIns="22865" rIns="45729" bIns="22865" anchor="ctr"/>
          <a:lstStyle/>
          <a:p>
            <a:pPr defTabSz="457200" latinLnBrk="0"/>
            <a:endParaRPr kumimoji="0" lang="en-US" altLang="ko-KR">
              <a:solidFill>
                <a:schemeClr val="bg1"/>
              </a:solidFill>
              <a:latin typeface="Times New Roman" pitchFamily="18" charset="0"/>
              <a:ea typeface="Arial Unicode MS" pitchFamily="50" charset="-127"/>
              <a:cs typeface="Arial Unicode MS" pitchFamily="50" charset="-127"/>
            </a:endParaRPr>
          </a:p>
        </p:txBody>
      </p:sp>
      <p:sp>
        <p:nvSpPr>
          <p:cNvPr id="35851" name="Rectangle 7"/>
          <p:cNvSpPr>
            <a:spLocks noChangeArrowheads="1"/>
          </p:cNvSpPr>
          <p:nvPr/>
        </p:nvSpPr>
        <p:spPr bwMode="black">
          <a:xfrm>
            <a:off x="3495675" y="1143000"/>
            <a:ext cx="2233613" cy="468313"/>
          </a:xfrm>
          <a:prstGeom prst="rect">
            <a:avLst/>
          </a:prstGeom>
          <a:noFill/>
          <a:ln w="9525">
            <a:noFill/>
            <a:miter lim="800000"/>
            <a:headEnd/>
            <a:tailEnd/>
          </a:ln>
        </p:spPr>
        <p:txBody>
          <a:bodyPr anchor="ctr"/>
          <a:lstStyle/>
          <a:p>
            <a:pPr latinLnBrk="0">
              <a:spcBef>
                <a:spcPct val="10000"/>
              </a:spcBef>
            </a:pPr>
            <a:r>
              <a:rPr kumimoji="0" lang="en-US" altLang="ko-KR" b="0">
                <a:solidFill>
                  <a:schemeClr val="bg1"/>
                </a:solidFill>
                <a:latin typeface="Times New Roman" pitchFamily="18" charset="0"/>
                <a:ea typeface="MS PGothic" pitchFamily="34" charset="-128"/>
              </a:rPr>
              <a:t>View Manager 3</a:t>
            </a:r>
          </a:p>
        </p:txBody>
      </p:sp>
      <p:sp>
        <p:nvSpPr>
          <p:cNvPr id="35852" name="AutoShape 5"/>
          <p:cNvSpPr>
            <a:spLocks noChangeArrowheads="1"/>
          </p:cNvSpPr>
          <p:nvPr/>
        </p:nvSpPr>
        <p:spPr bwMode="ltGray">
          <a:xfrm>
            <a:off x="5980113" y="1116013"/>
            <a:ext cx="2659062" cy="495300"/>
          </a:xfrm>
          <a:prstGeom prst="roundRect">
            <a:avLst>
              <a:gd name="adj" fmla="val 14727"/>
            </a:avLst>
          </a:prstGeom>
          <a:solidFill>
            <a:srgbClr val="7D9BC6"/>
          </a:solidFill>
          <a:ln w="9525">
            <a:noFill/>
            <a:round/>
            <a:headEnd/>
            <a:tailEnd/>
          </a:ln>
        </p:spPr>
        <p:txBody>
          <a:bodyPr anchor="ctr"/>
          <a:lstStyle/>
          <a:p>
            <a:pPr latinLnBrk="0"/>
            <a:endParaRPr kumimoji="0" lang="en-US" altLang="ko-KR" b="0">
              <a:latin typeface="Times New Roman" pitchFamily="18" charset="0"/>
              <a:ea typeface="MS PGothic" pitchFamily="34" charset="-128"/>
            </a:endParaRPr>
          </a:p>
        </p:txBody>
      </p:sp>
      <p:sp>
        <p:nvSpPr>
          <p:cNvPr id="35853" name="AutoShape 6"/>
          <p:cNvSpPr>
            <a:spLocks noChangeArrowheads="1"/>
          </p:cNvSpPr>
          <p:nvPr/>
        </p:nvSpPr>
        <p:spPr bwMode="gray">
          <a:xfrm>
            <a:off x="6002338" y="1135063"/>
            <a:ext cx="2614612" cy="530225"/>
          </a:xfrm>
          <a:prstGeom prst="roundRect">
            <a:avLst>
              <a:gd name="adj" fmla="val 14727"/>
            </a:avLst>
          </a:prstGeom>
          <a:gradFill rotWithShape="1">
            <a:gsLst>
              <a:gs pos="0">
                <a:srgbClr val="3B4D61"/>
              </a:gs>
              <a:gs pos="100000">
                <a:srgbClr val="7498BF"/>
              </a:gs>
            </a:gsLst>
            <a:lin ang="5400000" scaled="1"/>
          </a:gradFill>
          <a:ln w="9525">
            <a:noFill/>
            <a:round/>
            <a:headEnd/>
            <a:tailEnd/>
          </a:ln>
        </p:spPr>
        <p:txBody>
          <a:bodyPr wrap="none" lIns="45729" tIns="22865" rIns="45729" bIns="22865" anchor="ctr"/>
          <a:lstStyle/>
          <a:p>
            <a:pPr defTabSz="457200" latinLnBrk="0"/>
            <a:endParaRPr kumimoji="0" lang="en-US" altLang="ko-KR">
              <a:solidFill>
                <a:schemeClr val="bg1"/>
              </a:solidFill>
              <a:latin typeface="Times New Roman" pitchFamily="18" charset="0"/>
              <a:ea typeface="Arial Unicode MS" pitchFamily="50" charset="-127"/>
              <a:cs typeface="Arial Unicode MS" pitchFamily="50" charset="-127"/>
            </a:endParaRPr>
          </a:p>
        </p:txBody>
      </p:sp>
      <p:sp>
        <p:nvSpPr>
          <p:cNvPr id="35854" name="Rectangle 7"/>
          <p:cNvSpPr>
            <a:spLocks noChangeArrowheads="1"/>
          </p:cNvSpPr>
          <p:nvPr/>
        </p:nvSpPr>
        <p:spPr bwMode="black">
          <a:xfrm>
            <a:off x="6157913" y="1143000"/>
            <a:ext cx="2233612" cy="468313"/>
          </a:xfrm>
          <a:prstGeom prst="rect">
            <a:avLst/>
          </a:prstGeom>
          <a:noFill/>
          <a:ln w="9525">
            <a:noFill/>
            <a:miter lim="800000"/>
            <a:headEnd/>
            <a:tailEnd/>
          </a:ln>
        </p:spPr>
        <p:txBody>
          <a:bodyPr anchor="ctr"/>
          <a:lstStyle/>
          <a:p>
            <a:pPr latinLnBrk="0">
              <a:spcBef>
                <a:spcPct val="10000"/>
              </a:spcBef>
            </a:pPr>
            <a:r>
              <a:rPr kumimoji="0" lang="en-US" altLang="ko-KR" b="0">
                <a:solidFill>
                  <a:schemeClr val="bg1"/>
                </a:solidFill>
                <a:latin typeface="Times New Roman" pitchFamily="18" charset="0"/>
                <a:ea typeface="MS PGothic" pitchFamily="34" charset="-128"/>
              </a:rPr>
              <a:t>VMware Infrastructure </a:t>
            </a:r>
          </a:p>
        </p:txBody>
      </p:sp>
      <p:sp>
        <p:nvSpPr>
          <p:cNvPr id="35855" name="Line 130"/>
          <p:cNvSpPr>
            <a:spLocks noChangeShapeType="1"/>
          </p:cNvSpPr>
          <p:nvPr/>
        </p:nvSpPr>
        <p:spPr bwMode="auto">
          <a:xfrm flipH="1">
            <a:off x="4889500" y="2947988"/>
            <a:ext cx="1905000" cy="0"/>
          </a:xfrm>
          <a:prstGeom prst="line">
            <a:avLst/>
          </a:prstGeom>
          <a:noFill/>
          <a:ln w="25400">
            <a:solidFill>
              <a:schemeClr val="folHlink"/>
            </a:solidFill>
            <a:round/>
            <a:headEnd/>
            <a:tailEnd/>
          </a:ln>
        </p:spPr>
        <p:txBody>
          <a:bodyPr/>
          <a:lstStyle/>
          <a:p>
            <a:endParaRPr lang="en-US"/>
          </a:p>
        </p:txBody>
      </p:sp>
      <p:sp>
        <p:nvSpPr>
          <p:cNvPr id="35856" name="Line 133"/>
          <p:cNvSpPr>
            <a:spLocks noChangeShapeType="1"/>
          </p:cNvSpPr>
          <p:nvPr/>
        </p:nvSpPr>
        <p:spPr bwMode="auto">
          <a:xfrm flipH="1">
            <a:off x="2409825" y="2947988"/>
            <a:ext cx="1971675" cy="0"/>
          </a:xfrm>
          <a:prstGeom prst="line">
            <a:avLst/>
          </a:prstGeom>
          <a:noFill/>
          <a:ln w="25400">
            <a:solidFill>
              <a:schemeClr val="folHlink"/>
            </a:solidFill>
            <a:round/>
            <a:headEnd/>
            <a:tailEnd/>
          </a:ln>
        </p:spPr>
        <p:txBody>
          <a:bodyPr/>
          <a:lstStyle/>
          <a:p>
            <a:endParaRPr lang="en-US"/>
          </a:p>
        </p:txBody>
      </p:sp>
      <p:sp>
        <p:nvSpPr>
          <p:cNvPr id="35857" name="Line 134"/>
          <p:cNvSpPr>
            <a:spLocks noChangeShapeType="1"/>
          </p:cNvSpPr>
          <p:nvPr/>
        </p:nvSpPr>
        <p:spPr bwMode="auto">
          <a:xfrm flipH="1">
            <a:off x="2100263" y="3201988"/>
            <a:ext cx="2192337" cy="996950"/>
          </a:xfrm>
          <a:prstGeom prst="line">
            <a:avLst/>
          </a:prstGeom>
          <a:noFill/>
          <a:ln w="25400">
            <a:solidFill>
              <a:schemeClr val="folHlink"/>
            </a:solidFill>
            <a:round/>
            <a:headEnd/>
            <a:tailEnd/>
          </a:ln>
        </p:spPr>
        <p:txBody>
          <a:bodyPr/>
          <a:lstStyle/>
          <a:p>
            <a:endParaRPr lang="en-US"/>
          </a:p>
        </p:txBody>
      </p:sp>
      <p:grpSp>
        <p:nvGrpSpPr>
          <p:cNvPr id="35858" name="Group 39"/>
          <p:cNvGrpSpPr>
            <a:grpSpLocks/>
          </p:cNvGrpSpPr>
          <p:nvPr/>
        </p:nvGrpSpPr>
        <p:grpSpPr bwMode="auto">
          <a:xfrm>
            <a:off x="4213225" y="2535238"/>
            <a:ext cx="733425" cy="901700"/>
            <a:chOff x="473" y="789"/>
            <a:chExt cx="798" cy="983"/>
          </a:xfrm>
        </p:grpSpPr>
        <p:sp>
          <p:nvSpPr>
            <p:cNvPr id="35943" name="Freeform 40"/>
            <p:cNvSpPr>
              <a:spLocks/>
            </p:cNvSpPr>
            <p:nvPr/>
          </p:nvSpPr>
          <p:spPr bwMode="auto">
            <a:xfrm>
              <a:off x="482" y="955"/>
              <a:ext cx="317" cy="808"/>
            </a:xfrm>
            <a:custGeom>
              <a:avLst/>
              <a:gdLst>
                <a:gd name="T0" fmla="*/ 317 w 317"/>
                <a:gd name="T1" fmla="*/ 54 h 808"/>
                <a:gd name="T2" fmla="*/ 307 w 317"/>
                <a:gd name="T3" fmla="*/ 808 h 808"/>
                <a:gd name="T4" fmla="*/ 0 w 317"/>
                <a:gd name="T5" fmla="*/ 753 h 808"/>
                <a:gd name="T6" fmla="*/ 10 w 317"/>
                <a:gd name="T7" fmla="*/ 0 h 808"/>
                <a:gd name="T8" fmla="*/ 317 w 317"/>
                <a:gd name="T9" fmla="*/ 54 h 808"/>
                <a:gd name="T10" fmla="*/ 0 60000 65536"/>
                <a:gd name="T11" fmla="*/ 0 60000 65536"/>
                <a:gd name="T12" fmla="*/ 0 60000 65536"/>
                <a:gd name="T13" fmla="*/ 0 60000 65536"/>
                <a:gd name="T14" fmla="*/ 0 60000 65536"/>
                <a:gd name="T15" fmla="*/ 0 w 317"/>
                <a:gd name="T16" fmla="*/ 0 h 808"/>
                <a:gd name="T17" fmla="*/ 317 w 317"/>
                <a:gd name="T18" fmla="*/ 808 h 808"/>
              </a:gdLst>
              <a:ahLst/>
              <a:cxnLst>
                <a:cxn ang="T10">
                  <a:pos x="T0" y="T1"/>
                </a:cxn>
                <a:cxn ang="T11">
                  <a:pos x="T2" y="T3"/>
                </a:cxn>
                <a:cxn ang="T12">
                  <a:pos x="T4" y="T5"/>
                </a:cxn>
                <a:cxn ang="T13">
                  <a:pos x="T6" y="T7"/>
                </a:cxn>
                <a:cxn ang="T14">
                  <a:pos x="T8" y="T9"/>
                </a:cxn>
              </a:cxnLst>
              <a:rect l="T15" t="T16" r="T17" b="T18"/>
              <a:pathLst>
                <a:path w="317" h="808">
                  <a:moveTo>
                    <a:pt x="317" y="54"/>
                  </a:moveTo>
                  <a:lnTo>
                    <a:pt x="307" y="808"/>
                  </a:lnTo>
                  <a:lnTo>
                    <a:pt x="0" y="753"/>
                  </a:lnTo>
                  <a:lnTo>
                    <a:pt x="10" y="0"/>
                  </a:lnTo>
                  <a:lnTo>
                    <a:pt x="317" y="54"/>
                  </a:lnTo>
                  <a:close/>
                </a:path>
              </a:pathLst>
            </a:custGeom>
            <a:solidFill>
              <a:srgbClr val="CCCCCC"/>
            </a:solidFill>
            <a:ln w="9525">
              <a:noFill/>
              <a:round/>
              <a:headEnd/>
              <a:tailEnd/>
            </a:ln>
          </p:spPr>
          <p:txBody>
            <a:bodyPr/>
            <a:lstStyle/>
            <a:p>
              <a:endParaRPr lang="en-US"/>
            </a:p>
          </p:txBody>
        </p:sp>
        <p:sp>
          <p:nvSpPr>
            <p:cNvPr id="35944" name="Freeform 41"/>
            <p:cNvSpPr>
              <a:spLocks/>
            </p:cNvSpPr>
            <p:nvPr/>
          </p:nvSpPr>
          <p:spPr bwMode="auto">
            <a:xfrm>
              <a:off x="789" y="853"/>
              <a:ext cx="473" cy="910"/>
            </a:xfrm>
            <a:custGeom>
              <a:avLst/>
              <a:gdLst>
                <a:gd name="T0" fmla="*/ 10 w 473"/>
                <a:gd name="T1" fmla="*/ 156 h 910"/>
                <a:gd name="T2" fmla="*/ 473 w 473"/>
                <a:gd name="T3" fmla="*/ 0 h 910"/>
                <a:gd name="T4" fmla="*/ 463 w 473"/>
                <a:gd name="T5" fmla="*/ 756 h 910"/>
                <a:gd name="T6" fmla="*/ 0 w 473"/>
                <a:gd name="T7" fmla="*/ 910 h 910"/>
                <a:gd name="T8" fmla="*/ 10 w 473"/>
                <a:gd name="T9" fmla="*/ 156 h 910"/>
                <a:gd name="T10" fmla="*/ 0 60000 65536"/>
                <a:gd name="T11" fmla="*/ 0 60000 65536"/>
                <a:gd name="T12" fmla="*/ 0 60000 65536"/>
                <a:gd name="T13" fmla="*/ 0 60000 65536"/>
                <a:gd name="T14" fmla="*/ 0 60000 65536"/>
                <a:gd name="T15" fmla="*/ 0 w 473"/>
                <a:gd name="T16" fmla="*/ 0 h 910"/>
                <a:gd name="T17" fmla="*/ 473 w 473"/>
                <a:gd name="T18" fmla="*/ 910 h 910"/>
              </a:gdLst>
              <a:ahLst/>
              <a:cxnLst>
                <a:cxn ang="T10">
                  <a:pos x="T0" y="T1"/>
                </a:cxn>
                <a:cxn ang="T11">
                  <a:pos x="T2" y="T3"/>
                </a:cxn>
                <a:cxn ang="T12">
                  <a:pos x="T4" y="T5"/>
                </a:cxn>
                <a:cxn ang="T13">
                  <a:pos x="T6" y="T7"/>
                </a:cxn>
                <a:cxn ang="T14">
                  <a:pos x="T8" y="T9"/>
                </a:cxn>
              </a:cxnLst>
              <a:rect l="T15" t="T16" r="T17" b="T18"/>
              <a:pathLst>
                <a:path w="473" h="910">
                  <a:moveTo>
                    <a:pt x="10" y="156"/>
                  </a:moveTo>
                  <a:lnTo>
                    <a:pt x="473" y="0"/>
                  </a:lnTo>
                  <a:lnTo>
                    <a:pt x="463" y="756"/>
                  </a:lnTo>
                  <a:lnTo>
                    <a:pt x="0" y="910"/>
                  </a:lnTo>
                  <a:lnTo>
                    <a:pt x="10" y="156"/>
                  </a:lnTo>
                  <a:close/>
                </a:path>
              </a:pathLst>
            </a:custGeom>
            <a:solidFill>
              <a:srgbClr val="999999"/>
            </a:solidFill>
            <a:ln w="9525">
              <a:noFill/>
              <a:round/>
              <a:headEnd/>
              <a:tailEnd/>
            </a:ln>
          </p:spPr>
          <p:txBody>
            <a:bodyPr/>
            <a:lstStyle/>
            <a:p>
              <a:endParaRPr lang="en-US"/>
            </a:p>
          </p:txBody>
        </p:sp>
        <p:sp>
          <p:nvSpPr>
            <p:cNvPr id="35945" name="Freeform 42"/>
            <p:cNvSpPr>
              <a:spLocks/>
            </p:cNvSpPr>
            <p:nvPr/>
          </p:nvSpPr>
          <p:spPr bwMode="auto">
            <a:xfrm>
              <a:off x="492" y="799"/>
              <a:ext cx="770" cy="210"/>
            </a:xfrm>
            <a:custGeom>
              <a:avLst/>
              <a:gdLst>
                <a:gd name="T0" fmla="*/ 0 w 770"/>
                <a:gd name="T1" fmla="*/ 156 h 210"/>
                <a:gd name="T2" fmla="*/ 463 w 770"/>
                <a:gd name="T3" fmla="*/ 0 h 210"/>
                <a:gd name="T4" fmla="*/ 770 w 770"/>
                <a:gd name="T5" fmla="*/ 54 h 210"/>
                <a:gd name="T6" fmla="*/ 307 w 770"/>
                <a:gd name="T7" fmla="*/ 210 h 210"/>
                <a:gd name="T8" fmla="*/ 0 w 770"/>
                <a:gd name="T9" fmla="*/ 156 h 210"/>
                <a:gd name="T10" fmla="*/ 0 60000 65536"/>
                <a:gd name="T11" fmla="*/ 0 60000 65536"/>
                <a:gd name="T12" fmla="*/ 0 60000 65536"/>
                <a:gd name="T13" fmla="*/ 0 60000 65536"/>
                <a:gd name="T14" fmla="*/ 0 60000 65536"/>
                <a:gd name="T15" fmla="*/ 0 w 770"/>
                <a:gd name="T16" fmla="*/ 0 h 210"/>
                <a:gd name="T17" fmla="*/ 770 w 770"/>
                <a:gd name="T18" fmla="*/ 210 h 210"/>
              </a:gdLst>
              <a:ahLst/>
              <a:cxnLst>
                <a:cxn ang="T10">
                  <a:pos x="T0" y="T1"/>
                </a:cxn>
                <a:cxn ang="T11">
                  <a:pos x="T2" y="T3"/>
                </a:cxn>
                <a:cxn ang="T12">
                  <a:pos x="T4" y="T5"/>
                </a:cxn>
                <a:cxn ang="T13">
                  <a:pos x="T6" y="T7"/>
                </a:cxn>
                <a:cxn ang="T14">
                  <a:pos x="T8" y="T9"/>
                </a:cxn>
              </a:cxnLst>
              <a:rect l="T15" t="T16" r="T17" b="T18"/>
              <a:pathLst>
                <a:path w="770" h="210">
                  <a:moveTo>
                    <a:pt x="0" y="156"/>
                  </a:moveTo>
                  <a:lnTo>
                    <a:pt x="463" y="0"/>
                  </a:lnTo>
                  <a:lnTo>
                    <a:pt x="770" y="54"/>
                  </a:lnTo>
                  <a:lnTo>
                    <a:pt x="307" y="210"/>
                  </a:lnTo>
                  <a:lnTo>
                    <a:pt x="0" y="156"/>
                  </a:lnTo>
                  <a:close/>
                </a:path>
              </a:pathLst>
            </a:custGeom>
            <a:solidFill>
              <a:srgbClr val="B2B2B2"/>
            </a:solidFill>
            <a:ln w="9525">
              <a:noFill/>
              <a:round/>
              <a:headEnd/>
              <a:tailEnd/>
            </a:ln>
          </p:spPr>
          <p:txBody>
            <a:bodyPr/>
            <a:lstStyle/>
            <a:p>
              <a:endParaRPr lang="en-US"/>
            </a:p>
          </p:txBody>
        </p:sp>
        <p:sp>
          <p:nvSpPr>
            <p:cNvPr id="35946" name="Freeform 43"/>
            <p:cNvSpPr>
              <a:spLocks/>
            </p:cNvSpPr>
            <p:nvPr/>
          </p:nvSpPr>
          <p:spPr bwMode="auto">
            <a:xfrm>
              <a:off x="591" y="1434"/>
              <a:ext cx="61" cy="90"/>
            </a:xfrm>
            <a:custGeom>
              <a:avLst/>
              <a:gdLst>
                <a:gd name="T0" fmla="*/ 697627 w 26"/>
                <a:gd name="T1" fmla="*/ 567263 h 38"/>
                <a:gd name="T2" fmla="*/ 390128 w 26"/>
                <a:gd name="T3" fmla="*/ 1156303 h 38"/>
                <a:gd name="T4" fmla="*/ 25883 w 26"/>
                <a:gd name="T5" fmla="*/ 617068 h 38"/>
                <a:gd name="T6" fmla="*/ 334264 w 26"/>
                <a:gd name="T7" fmla="*/ 27502 h 38"/>
                <a:gd name="T8" fmla="*/ 697627 w 26"/>
                <a:gd name="T9" fmla="*/ 567263 h 38"/>
                <a:gd name="T10" fmla="*/ 0 60000 65536"/>
                <a:gd name="T11" fmla="*/ 0 60000 65536"/>
                <a:gd name="T12" fmla="*/ 0 60000 65536"/>
                <a:gd name="T13" fmla="*/ 0 60000 65536"/>
                <a:gd name="T14" fmla="*/ 0 60000 65536"/>
                <a:gd name="T15" fmla="*/ 0 w 26"/>
                <a:gd name="T16" fmla="*/ 0 h 38"/>
                <a:gd name="T17" fmla="*/ 26 w 26"/>
                <a:gd name="T18" fmla="*/ 38 h 38"/>
              </a:gdLst>
              <a:ahLst/>
              <a:cxnLst>
                <a:cxn ang="T10">
                  <a:pos x="T0" y="T1"/>
                </a:cxn>
                <a:cxn ang="T11">
                  <a:pos x="T2" y="T3"/>
                </a:cxn>
                <a:cxn ang="T12">
                  <a:pos x="T4" y="T5"/>
                </a:cxn>
                <a:cxn ang="T13">
                  <a:pos x="T6" y="T7"/>
                </a:cxn>
                <a:cxn ang="T14">
                  <a:pos x="T8" y="T9"/>
                </a:cxn>
              </a:cxnLst>
              <a:rect l="T15" t="T16" r="T17" b="T18"/>
              <a:pathLst>
                <a:path w="26" h="38">
                  <a:moveTo>
                    <a:pt x="25" y="18"/>
                  </a:moveTo>
                  <a:cubicBezTo>
                    <a:pt x="26" y="28"/>
                    <a:pt x="21" y="37"/>
                    <a:pt x="14" y="37"/>
                  </a:cubicBezTo>
                  <a:cubicBezTo>
                    <a:pt x="8" y="38"/>
                    <a:pt x="2" y="30"/>
                    <a:pt x="1" y="20"/>
                  </a:cubicBezTo>
                  <a:cubicBezTo>
                    <a:pt x="0" y="10"/>
                    <a:pt x="5" y="1"/>
                    <a:pt x="12" y="1"/>
                  </a:cubicBezTo>
                  <a:cubicBezTo>
                    <a:pt x="19" y="0"/>
                    <a:pt x="25" y="8"/>
                    <a:pt x="25" y="18"/>
                  </a:cubicBezTo>
                </a:path>
              </a:pathLst>
            </a:custGeom>
            <a:solidFill>
              <a:srgbClr val="1A1A1A"/>
            </a:solidFill>
            <a:ln w="9525">
              <a:noFill/>
              <a:round/>
              <a:headEnd/>
              <a:tailEnd/>
            </a:ln>
          </p:spPr>
          <p:txBody>
            <a:bodyPr/>
            <a:lstStyle/>
            <a:p>
              <a:endParaRPr lang="en-US"/>
            </a:p>
          </p:txBody>
        </p:sp>
        <p:sp>
          <p:nvSpPr>
            <p:cNvPr id="35947" name="Freeform 44"/>
            <p:cNvSpPr>
              <a:spLocks/>
            </p:cNvSpPr>
            <p:nvPr/>
          </p:nvSpPr>
          <p:spPr bwMode="auto">
            <a:xfrm>
              <a:off x="596" y="1434"/>
              <a:ext cx="56" cy="90"/>
            </a:xfrm>
            <a:custGeom>
              <a:avLst/>
              <a:gdLst>
                <a:gd name="T0" fmla="*/ 602917 w 24"/>
                <a:gd name="T1" fmla="*/ 567263 h 38"/>
                <a:gd name="T2" fmla="*/ 334070 w 24"/>
                <a:gd name="T3" fmla="*/ 1182256 h 38"/>
                <a:gd name="T4" fmla="*/ 24544 w 24"/>
                <a:gd name="T5" fmla="*/ 617068 h 38"/>
                <a:gd name="T6" fmla="*/ 290635 w 24"/>
                <a:gd name="T7" fmla="*/ 27502 h 38"/>
                <a:gd name="T8" fmla="*/ 602917 w 24"/>
                <a:gd name="T9" fmla="*/ 567263 h 38"/>
                <a:gd name="T10" fmla="*/ 0 60000 65536"/>
                <a:gd name="T11" fmla="*/ 0 60000 65536"/>
                <a:gd name="T12" fmla="*/ 0 60000 65536"/>
                <a:gd name="T13" fmla="*/ 0 60000 65536"/>
                <a:gd name="T14" fmla="*/ 0 60000 65536"/>
                <a:gd name="T15" fmla="*/ 0 w 24"/>
                <a:gd name="T16" fmla="*/ 0 h 38"/>
                <a:gd name="T17" fmla="*/ 24 w 24"/>
                <a:gd name="T18" fmla="*/ 38 h 38"/>
              </a:gdLst>
              <a:ahLst/>
              <a:cxnLst>
                <a:cxn ang="T10">
                  <a:pos x="T0" y="T1"/>
                </a:cxn>
                <a:cxn ang="T11">
                  <a:pos x="T2" y="T3"/>
                </a:cxn>
                <a:cxn ang="T12">
                  <a:pos x="T4" y="T5"/>
                </a:cxn>
                <a:cxn ang="T13">
                  <a:pos x="T6" y="T7"/>
                </a:cxn>
                <a:cxn ang="T14">
                  <a:pos x="T8" y="T9"/>
                </a:cxn>
              </a:cxnLst>
              <a:rect l="T15" t="T16" r="T17" b="T18"/>
              <a:pathLst>
                <a:path w="24" h="38">
                  <a:moveTo>
                    <a:pt x="23" y="18"/>
                  </a:moveTo>
                  <a:cubicBezTo>
                    <a:pt x="24" y="29"/>
                    <a:pt x="20" y="37"/>
                    <a:pt x="13" y="38"/>
                  </a:cubicBezTo>
                  <a:cubicBezTo>
                    <a:pt x="7" y="38"/>
                    <a:pt x="1" y="30"/>
                    <a:pt x="1" y="20"/>
                  </a:cubicBezTo>
                  <a:cubicBezTo>
                    <a:pt x="0" y="10"/>
                    <a:pt x="5" y="1"/>
                    <a:pt x="11" y="1"/>
                  </a:cubicBezTo>
                  <a:cubicBezTo>
                    <a:pt x="17" y="0"/>
                    <a:pt x="23" y="8"/>
                    <a:pt x="23" y="18"/>
                  </a:cubicBezTo>
                </a:path>
              </a:pathLst>
            </a:custGeom>
            <a:solidFill>
              <a:srgbClr val="808080"/>
            </a:solidFill>
            <a:ln w="9525">
              <a:noFill/>
              <a:round/>
              <a:headEnd/>
              <a:tailEnd/>
            </a:ln>
          </p:spPr>
          <p:txBody>
            <a:bodyPr/>
            <a:lstStyle/>
            <a:p>
              <a:endParaRPr lang="en-US"/>
            </a:p>
          </p:txBody>
        </p:sp>
        <p:sp>
          <p:nvSpPr>
            <p:cNvPr id="35948" name="Freeform 45"/>
            <p:cNvSpPr>
              <a:spLocks/>
            </p:cNvSpPr>
            <p:nvPr/>
          </p:nvSpPr>
          <p:spPr bwMode="auto">
            <a:xfrm>
              <a:off x="541" y="1016"/>
              <a:ext cx="218" cy="366"/>
            </a:xfrm>
            <a:custGeom>
              <a:avLst/>
              <a:gdLst>
                <a:gd name="T0" fmla="*/ 2885353 w 92"/>
                <a:gd name="T1" fmla="*/ 775991 h 155"/>
                <a:gd name="T2" fmla="*/ 2567412 w 92"/>
                <a:gd name="T3" fmla="*/ 419448 h 155"/>
                <a:gd name="T4" fmla="*/ 117372 w 92"/>
                <a:gd name="T5" fmla="*/ 27013 h 155"/>
                <a:gd name="T6" fmla="*/ 27648 w 92"/>
                <a:gd name="T7" fmla="*/ 27013 h 155"/>
                <a:gd name="T8" fmla="*/ 0 w 92"/>
                <a:gd name="T9" fmla="*/ 4176069 h 155"/>
                <a:gd name="T10" fmla="*/ 2818643 w 92"/>
                <a:gd name="T11" fmla="*/ 4655356 h 155"/>
                <a:gd name="T12" fmla="*/ 2856511 w 92"/>
                <a:gd name="T13" fmla="*/ 4568737 h 155"/>
                <a:gd name="T14" fmla="*/ 2885353 w 92"/>
                <a:gd name="T15" fmla="*/ 775991 h 155"/>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155"/>
                <a:gd name="T26" fmla="*/ 92 w 92"/>
                <a:gd name="T27" fmla="*/ 155 h 1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155">
                  <a:moveTo>
                    <a:pt x="92" y="26"/>
                  </a:moveTo>
                  <a:cubicBezTo>
                    <a:pt x="92" y="21"/>
                    <a:pt x="88" y="15"/>
                    <a:pt x="82" y="14"/>
                  </a:cubicBezTo>
                  <a:cubicBezTo>
                    <a:pt x="4" y="1"/>
                    <a:pt x="4" y="1"/>
                    <a:pt x="4" y="1"/>
                  </a:cubicBezTo>
                  <a:cubicBezTo>
                    <a:pt x="3" y="0"/>
                    <a:pt x="2" y="0"/>
                    <a:pt x="1" y="1"/>
                  </a:cubicBezTo>
                  <a:cubicBezTo>
                    <a:pt x="0" y="139"/>
                    <a:pt x="0" y="139"/>
                    <a:pt x="0" y="139"/>
                  </a:cubicBezTo>
                  <a:cubicBezTo>
                    <a:pt x="90" y="155"/>
                    <a:pt x="90" y="155"/>
                    <a:pt x="90" y="155"/>
                  </a:cubicBezTo>
                  <a:cubicBezTo>
                    <a:pt x="90" y="154"/>
                    <a:pt x="91" y="153"/>
                    <a:pt x="91" y="152"/>
                  </a:cubicBezTo>
                  <a:lnTo>
                    <a:pt x="92" y="26"/>
                  </a:lnTo>
                  <a:close/>
                </a:path>
              </a:pathLst>
            </a:custGeom>
            <a:solidFill>
              <a:srgbClr val="808080"/>
            </a:solidFill>
            <a:ln w="9525">
              <a:noFill/>
              <a:round/>
              <a:headEnd/>
              <a:tailEnd/>
            </a:ln>
          </p:spPr>
          <p:txBody>
            <a:bodyPr/>
            <a:lstStyle/>
            <a:p>
              <a:endParaRPr lang="en-US"/>
            </a:p>
          </p:txBody>
        </p:sp>
        <p:sp>
          <p:nvSpPr>
            <p:cNvPr id="35949" name="Freeform 46"/>
            <p:cNvSpPr>
              <a:spLocks/>
            </p:cNvSpPr>
            <p:nvPr/>
          </p:nvSpPr>
          <p:spPr bwMode="auto">
            <a:xfrm>
              <a:off x="525" y="1016"/>
              <a:ext cx="229" cy="380"/>
            </a:xfrm>
            <a:custGeom>
              <a:avLst/>
              <a:gdLst>
                <a:gd name="T0" fmla="*/ 214162 w 97"/>
                <a:gd name="T1" fmla="*/ 3853153 h 161"/>
                <a:gd name="T2" fmla="*/ 241215 w 97"/>
                <a:gd name="T3" fmla="*/ 268806 h 161"/>
                <a:gd name="T4" fmla="*/ 241215 w 97"/>
                <a:gd name="T5" fmla="*/ 177045 h 161"/>
                <a:gd name="T6" fmla="*/ 355243 w 97"/>
                <a:gd name="T7" fmla="*/ 26968 h 161"/>
                <a:gd name="T8" fmla="*/ 241215 w 97"/>
                <a:gd name="T9" fmla="*/ 26968 h 161"/>
                <a:gd name="T10" fmla="*/ 26998 w 97"/>
                <a:gd name="T11" fmla="*/ 268806 h 161"/>
                <a:gd name="T12" fmla="*/ 0 w 97"/>
                <a:gd name="T13" fmla="*/ 2150462 h 161"/>
                <a:gd name="T14" fmla="*/ 0 w 97"/>
                <a:gd name="T15" fmla="*/ 4002483 h 161"/>
                <a:gd name="T16" fmla="*/ 307875 w 97"/>
                <a:gd name="T17" fmla="*/ 4366443 h 161"/>
                <a:gd name="T18" fmla="*/ 1435120 w 97"/>
                <a:gd name="T19" fmla="*/ 4570951 h 161"/>
                <a:gd name="T20" fmla="*/ 2603579 w 97"/>
                <a:gd name="T21" fmla="*/ 4784624 h 161"/>
                <a:gd name="T22" fmla="*/ 2909308 w 97"/>
                <a:gd name="T23" fmla="*/ 4635289 h 161"/>
                <a:gd name="T24" fmla="*/ 482335 w 97"/>
                <a:gd name="T25" fmla="*/ 4216244 h 161"/>
                <a:gd name="T26" fmla="*/ 269356 w 97"/>
                <a:gd name="T27" fmla="*/ 4125631 h 161"/>
                <a:gd name="T28" fmla="*/ 214162 w 97"/>
                <a:gd name="T29" fmla="*/ 3853153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61"/>
                <a:gd name="T47" fmla="*/ 97 w 9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61">
                  <a:moveTo>
                    <a:pt x="7" y="129"/>
                  </a:moveTo>
                  <a:cubicBezTo>
                    <a:pt x="8" y="9"/>
                    <a:pt x="8" y="9"/>
                    <a:pt x="8" y="9"/>
                  </a:cubicBezTo>
                  <a:cubicBezTo>
                    <a:pt x="8" y="6"/>
                    <a:pt x="8" y="6"/>
                    <a:pt x="8" y="6"/>
                  </a:cubicBezTo>
                  <a:cubicBezTo>
                    <a:pt x="9" y="2"/>
                    <a:pt x="12" y="1"/>
                    <a:pt x="12" y="1"/>
                  </a:cubicBezTo>
                  <a:cubicBezTo>
                    <a:pt x="11" y="0"/>
                    <a:pt x="8" y="1"/>
                    <a:pt x="8" y="1"/>
                  </a:cubicBezTo>
                  <a:cubicBezTo>
                    <a:pt x="4" y="1"/>
                    <a:pt x="1" y="5"/>
                    <a:pt x="1" y="9"/>
                  </a:cubicBezTo>
                  <a:cubicBezTo>
                    <a:pt x="0" y="72"/>
                    <a:pt x="0" y="72"/>
                    <a:pt x="0" y="72"/>
                  </a:cubicBezTo>
                  <a:cubicBezTo>
                    <a:pt x="0" y="134"/>
                    <a:pt x="0" y="134"/>
                    <a:pt x="0" y="134"/>
                  </a:cubicBezTo>
                  <a:cubicBezTo>
                    <a:pt x="0" y="140"/>
                    <a:pt x="4" y="145"/>
                    <a:pt x="10" y="146"/>
                  </a:cubicBezTo>
                  <a:cubicBezTo>
                    <a:pt x="48" y="153"/>
                    <a:pt x="48" y="153"/>
                    <a:pt x="48" y="153"/>
                  </a:cubicBezTo>
                  <a:cubicBezTo>
                    <a:pt x="87" y="160"/>
                    <a:pt x="87" y="160"/>
                    <a:pt x="87" y="160"/>
                  </a:cubicBezTo>
                  <a:cubicBezTo>
                    <a:pt x="92" y="161"/>
                    <a:pt x="95" y="159"/>
                    <a:pt x="97" y="155"/>
                  </a:cubicBezTo>
                  <a:cubicBezTo>
                    <a:pt x="16" y="141"/>
                    <a:pt x="16" y="141"/>
                    <a:pt x="16" y="141"/>
                  </a:cubicBezTo>
                  <a:cubicBezTo>
                    <a:pt x="16" y="141"/>
                    <a:pt x="11" y="141"/>
                    <a:pt x="9" y="138"/>
                  </a:cubicBezTo>
                  <a:cubicBezTo>
                    <a:pt x="6" y="135"/>
                    <a:pt x="7" y="129"/>
                    <a:pt x="7" y="129"/>
                  </a:cubicBezTo>
                </a:path>
              </a:pathLst>
            </a:custGeom>
            <a:solidFill>
              <a:srgbClr val="333333"/>
            </a:solidFill>
            <a:ln w="9525">
              <a:noFill/>
              <a:round/>
              <a:headEnd/>
              <a:tailEnd/>
            </a:ln>
          </p:spPr>
          <p:txBody>
            <a:bodyPr/>
            <a:lstStyle/>
            <a:p>
              <a:endParaRPr lang="en-US"/>
            </a:p>
          </p:txBody>
        </p:sp>
        <p:sp>
          <p:nvSpPr>
            <p:cNvPr id="35950" name="Freeform 47"/>
            <p:cNvSpPr>
              <a:spLocks/>
            </p:cNvSpPr>
            <p:nvPr/>
          </p:nvSpPr>
          <p:spPr bwMode="auto">
            <a:xfrm>
              <a:off x="560" y="1075"/>
              <a:ext cx="175" cy="47"/>
            </a:xfrm>
            <a:custGeom>
              <a:avLst/>
              <a:gdLst>
                <a:gd name="T0" fmla="*/ 175 w 175"/>
                <a:gd name="T1" fmla="*/ 47 h 47"/>
                <a:gd name="T2" fmla="*/ 175 w 175"/>
                <a:gd name="T3" fmla="*/ 31 h 47"/>
                <a:gd name="T4" fmla="*/ 0 w 175"/>
                <a:gd name="T5" fmla="*/ 0 h 47"/>
                <a:gd name="T6" fmla="*/ 0 w 175"/>
                <a:gd name="T7" fmla="*/ 17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1"/>
                  </a:lnTo>
                  <a:lnTo>
                    <a:pt x="0" y="0"/>
                  </a:lnTo>
                  <a:lnTo>
                    <a:pt x="0" y="17"/>
                  </a:lnTo>
                  <a:lnTo>
                    <a:pt x="175" y="47"/>
                  </a:lnTo>
                  <a:close/>
                </a:path>
              </a:pathLst>
            </a:custGeom>
            <a:solidFill>
              <a:srgbClr val="E5E5E5"/>
            </a:solidFill>
            <a:ln w="9525">
              <a:noFill/>
              <a:round/>
              <a:headEnd/>
              <a:tailEnd/>
            </a:ln>
          </p:spPr>
          <p:txBody>
            <a:bodyPr/>
            <a:lstStyle/>
            <a:p>
              <a:endParaRPr lang="en-US"/>
            </a:p>
          </p:txBody>
        </p:sp>
        <p:sp>
          <p:nvSpPr>
            <p:cNvPr id="35951" name="Freeform 48"/>
            <p:cNvSpPr>
              <a:spLocks/>
            </p:cNvSpPr>
            <p:nvPr/>
          </p:nvSpPr>
          <p:spPr bwMode="auto">
            <a:xfrm>
              <a:off x="560" y="1068"/>
              <a:ext cx="175" cy="45"/>
            </a:xfrm>
            <a:custGeom>
              <a:avLst/>
              <a:gdLst>
                <a:gd name="T0" fmla="*/ 175 w 175"/>
                <a:gd name="T1" fmla="*/ 45 h 45"/>
                <a:gd name="T2" fmla="*/ 175 w 175"/>
                <a:gd name="T3" fmla="*/ 31 h 45"/>
                <a:gd name="T4" fmla="*/ 0 w 175"/>
                <a:gd name="T5" fmla="*/ 0 h 45"/>
                <a:gd name="T6" fmla="*/ 0 w 175"/>
                <a:gd name="T7" fmla="*/ 14 h 45"/>
                <a:gd name="T8" fmla="*/ 175 w 175"/>
                <a:gd name="T9" fmla="*/ 45 h 45"/>
                <a:gd name="T10" fmla="*/ 0 60000 65536"/>
                <a:gd name="T11" fmla="*/ 0 60000 65536"/>
                <a:gd name="T12" fmla="*/ 0 60000 65536"/>
                <a:gd name="T13" fmla="*/ 0 60000 65536"/>
                <a:gd name="T14" fmla="*/ 0 60000 65536"/>
                <a:gd name="T15" fmla="*/ 0 w 175"/>
                <a:gd name="T16" fmla="*/ 0 h 45"/>
                <a:gd name="T17" fmla="*/ 175 w 175"/>
                <a:gd name="T18" fmla="*/ 45 h 45"/>
              </a:gdLst>
              <a:ahLst/>
              <a:cxnLst>
                <a:cxn ang="T10">
                  <a:pos x="T0" y="T1"/>
                </a:cxn>
                <a:cxn ang="T11">
                  <a:pos x="T2" y="T3"/>
                </a:cxn>
                <a:cxn ang="T12">
                  <a:pos x="T4" y="T5"/>
                </a:cxn>
                <a:cxn ang="T13">
                  <a:pos x="T6" y="T7"/>
                </a:cxn>
                <a:cxn ang="T14">
                  <a:pos x="T8" y="T9"/>
                </a:cxn>
              </a:cxnLst>
              <a:rect l="T15" t="T16" r="T17" b="T18"/>
              <a:pathLst>
                <a:path w="175" h="45">
                  <a:moveTo>
                    <a:pt x="175" y="45"/>
                  </a:moveTo>
                  <a:lnTo>
                    <a:pt x="175" y="31"/>
                  </a:lnTo>
                  <a:lnTo>
                    <a:pt x="0" y="0"/>
                  </a:lnTo>
                  <a:lnTo>
                    <a:pt x="0" y="14"/>
                  </a:lnTo>
                  <a:lnTo>
                    <a:pt x="175" y="45"/>
                  </a:lnTo>
                  <a:close/>
                </a:path>
              </a:pathLst>
            </a:custGeom>
            <a:solidFill>
              <a:srgbClr val="4D4D4D"/>
            </a:solidFill>
            <a:ln w="9525">
              <a:noFill/>
              <a:round/>
              <a:headEnd/>
              <a:tailEnd/>
            </a:ln>
          </p:spPr>
          <p:txBody>
            <a:bodyPr/>
            <a:lstStyle/>
            <a:p>
              <a:endParaRPr lang="en-US"/>
            </a:p>
          </p:txBody>
        </p:sp>
        <p:sp>
          <p:nvSpPr>
            <p:cNvPr id="35952" name="Freeform 49"/>
            <p:cNvSpPr>
              <a:spLocks/>
            </p:cNvSpPr>
            <p:nvPr/>
          </p:nvSpPr>
          <p:spPr bwMode="auto">
            <a:xfrm>
              <a:off x="560" y="1120"/>
              <a:ext cx="175" cy="47"/>
            </a:xfrm>
            <a:custGeom>
              <a:avLst/>
              <a:gdLst>
                <a:gd name="T0" fmla="*/ 175 w 175"/>
                <a:gd name="T1" fmla="*/ 47 h 47"/>
                <a:gd name="T2" fmla="*/ 175 w 175"/>
                <a:gd name="T3" fmla="*/ 31 h 47"/>
                <a:gd name="T4" fmla="*/ 0 w 175"/>
                <a:gd name="T5" fmla="*/ 0 h 47"/>
                <a:gd name="T6" fmla="*/ 0 w 175"/>
                <a:gd name="T7" fmla="*/ 17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1"/>
                  </a:lnTo>
                  <a:lnTo>
                    <a:pt x="0" y="0"/>
                  </a:lnTo>
                  <a:lnTo>
                    <a:pt x="0" y="17"/>
                  </a:lnTo>
                  <a:lnTo>
                    <a:pt x="175" y="47"/>
                  </a:lnTo>
                  <a:close/>
                </a:path>
              </a:pathLst>
            </a:custGeom>
            <a:solidFill>
              <a:srgbClr val="E5E5E5"/>
            </a:solidFill>
            <a:ln w="9525">
              <a:noFill/>
              <a:round/>
              <a:headEnd/>
              <a:tailEnd/>
            </a:ln>
          </p:spPr>
          <p:txBody>
            <a:bodyPr/>
            <a:lstStyle/>
            <a:p>
              <a:endParaRPr lang="en-US"/>
            </a:p>
          </p:txBody>
        </p:sp>
        <p:sp>
          <p:nvSpPr>
            <p:cNvPr id="35953" name="Freeform 50"/>
            <p:cNvSpPr>
              <a:spLocks/>
            </p:cNvSpPr>
            <p:nvPr/>
          </p:nvSpPr>
          <p:spPr bwMode="auto">
            <a:xfrm>
              <a:off x="560" y="1111"/>
              <a:ext cx="175" cy="47"/>
            </a:xfrm>
            <a:custGeom>
              <a:avLst/>
              <a:gdLst>
                <a:gd name="T0" fmla="*/ 175 w 175"/>
                <a:gd name="T1" fmla="*/ 47 h 47"/>
                <a:gd name="T2" fmla="*/ 175 w 175"/>
                <a:gd name="T3" fmla="*/ 30 h 47"/>
                <a:gd name="T4" fmla="*/ 0 w 175"/>
                <a:gd name="T5" fmla="*/ 0 h 47"/>
                <a:gd name="T6" fmla="*/ 0 w 175"/>
                <a:gd name="T7" fmla="*/ 16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0"/>
                  </a:lnTo>
                  <a:lnTo>
                    <a:pt x="0" y="0"/>
                  </a:lnTo>
                  <a:lnTo>
                    <a:pt x="0" y="16"/>
                  </a:lnTo>
                  <a:lnTo>
                    <a:pt x="175" y="47"/>
                  </a:lnTo>
                  <a:close/>
                </a:path>
              </a:pathLst>
            </a:custGeom>
            <a:solidFill>
              <a:srgbClr val="4D4D4D"/>
            </a:solidFill>
            <a:ln w="9525">
              <a:noFill/>
              <a:round/>
              <a:headEnd/>
              <a:tailEnd/>
            </a:ln>
          </p:spPr>
          <p:txBody>
            <a:bodyPr/>
            <a:lstStyle/>
            <a:p>
              <a:endParaRPr lang="en-US"/>
            </a:p>
          </p:txBody>
        </p:sp>
        <p:sp>
          <p:nvSpPr>
            <p:cNvPr id="35954" name="Freeform 51"/>
            <p:cNvSpPr>
              <a:spLocks/>
            </p:cNvSpPr>
            <p:nvPr/>
          </p:nvSpPr>
          <p:spPr bwMode="auto">
            <a:xfrm>
              <a:off x="560" y="1165"/>
              <a:ext cx="175" cy="47"/>
            </a:xfrm>
            <a:custGeom>
              <a:avLst/>
              <a:gdLst>
                <a:gd name="T0" fmla="*/ 175 w 175"/>
                <a:gd name="T1" fmla="*/ 47 h 47"/>
                <a:gd name="T2" fmla="*/ 175 w 175"/>
                <a:gd name="T3" fmla="*/ 31 h 47"/>
                <a:gd name="T4" fmla="*/ 0 w 175"/>
                <a:gd name="T5" fmla="*/ 0 h 47"/>
                <a:gd name="T6" fmla="*/ 0 w 175"/>
                <a:gd name="T7" fmla="*/ 14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1"/>
                  </a:lnTo>
                  <a:lnTo>
                    <a:pt x="0" y="0"/>
                  </a:lnTo>
                  <a:lnTo>
                    <a:pt x="0" y="14"/>
                  </a:lnTo>
                  <a:lnTo>
                    <a:pt x="175" y="47"/>
                  </a:lnTo>
                  <a:close/>
                </a:path>
              </a:pathLst>
            </a:custGeom>
            <a:solidFill>
              <a:srgbClr val="E5E5E5"/>
            </a:solidFill>
            <a:ln w="9525">
              <a:noFill/>
              <a:round/>
              <a:headEnd/>
              <a:tailEnd/>
            </a:ln>
          </p:spPr>
          <p:txBody>
            <a:bodyPr/>
            <a:lstStyle/>
            <a:p>
              <a:endParaRPr lang="en-US"/>
            </a:p>
          </p:txBody>
        </p:sp>
        <p:sp>
          <p:nvSpPr>
            <p:cNvPr id="35955" name="Freeform 52"/>
            <p:cNvSpPr>
              <a:spLocks/>
            </p:cNvSpPr>
            <p:nvPr/>
          </p:nvSpPr>
          <p:spPr bwMode="auto">
            <a:xfrm>
              <a:off x="560" y="1155"/>
              <a:ext cx="175" cy="48"/>
            </a:xfrm>
            <a:custGeom>
              <a:avLst/>
              <a:gdLst>
                <a:gd name="T0" fmla="*/ 175 w 175"/>
                <a:gd name="T1" fmla="*/ 48 h 48"/>
                <a:gd name="T2" fmla="*/ 175 w 175"/>
                <a:gd name="T3" fmla="*/ 31 h 48"/>
                <a:gd name="T4" fmla="*/ 0 w 175"/>
                <a:gd name="T5" fmla="*/ 0 h 48"/>
                <a:gd name="T6" fmla="*/ 0 w 175"/>
                <a:gd name="T7" fmla="*/ 17 h 48"/>
                <a:gd name="T8" fmla="*/ 175 w 175"/>
                <a:gd name="T9" fmla="*/ 48 h 48"/>
                <a:gd name="T10" fmla="*/ 0 60000 65536"/>
                <a:gd name="T11" fmla="*/ 0 60000 65536"/>
                <a:gd name="T12" fmla="*/ 0 60000 65536"/>
                <a:gd name="T13" fmla="*/ 0 60000 65536"/>
                <a:gd name="T14" fmla="*/ 0 60000 65536"/>
                <a:gd name="T15" fmla="*/ 0 w 175"/>
                <a:gd name="T16" fmla="*/ 0 h 48"/>
                <a:gd name="T17" fmla="*/ 175 w 175"/>
                <a:gd name="T18" fmla="*/ 48 h 48"/>
              </a:gdLst>
              <a:ahLst/>
              <a:cxnLst>
                <a:cxn ang="T10">
                  <a:pos x="T0" y="T1"/>
                </a:cxn>
                <a:cxn ang="T11">
                  <a:pos x="T2" y="T3"/>
                </a:cxn>
                <a:cxn ang="T12">
                  <a:pos x="T4" y="T5"/>
                </a:cxn>
                <a:cxn ang="T13">
                  <a:pos x="T6" y="T7"/>
                </a:cxn>
                <a:cxn ang="T14">
                  <a:pos x="T8" y="T9"/>
                </a:cxn>
              </a:cxnLst>
              <a:rect l="T15" t="T16" r="T17" b="T18"/>
              <a:pathLst>
                <a:path w="175" h="48">
                  <a:moveTo>
                    <a:pt x="175" y="48"/>
                  </a:moveTo>
                  <a:lnTo>
                    <a:pt x="175" y="31"/>
                  </a:lnTo>
                  <a:lnTo>
                    <a:pt x="0" y="0"/>
                  </a:lnTo>
                  <a:lnTo>
                    <a:pt x="0" y="17"/>
                  </a:lnTo>
                  <a:lnTo>
                    <a:pt x="175" y="48"/>
                  </a:lnTo>
                  <a:close/>
                </a:path>
              </a:pathLst>
            </a:custGeom>
            <a:solidFill>
              <a:srgbClr val="4D4D4D"/>
            </a:solidFill>
            <a:ln w="9525">
              <a:noFill/>
              <a:round/>
              <a:headEnd/>
              <a:tailEnd/>
            </a:ln>
          </p:spPr>
          <p:txBody>
            <a:bodyPr/>
            <a:lstStyle/>
            <a:p>
              <a:endParaRPr lang="en-US"/>
            </a:p>
          </p:txBody>
        </p:sp>
        <p:sp>
          <p:nvSpPr>
            <p:cNvPr id="35956" name="Freeform 53"/>
            <p:cNvSpPr>
              <a:spLocks/>
            </p:cNvSpPr>
            <p:nvPr/>
          </p:nvSpPr>
          <p:spPr bwMode="auto">
            <a:xfrm>
              <a:off x="560" y="1207"/>
              <a:ext cx="175" cy="48"/>
            </a:xfrm>
            <a:custGeom>
              <a:avLst/>
              <a:gdLst>
                <a:gd name="T0" fmla="*/ 175 w 175"/>
                <a:gd name="T1" fmla="*/ 48 h 48"/>
                <a:gd name="T2" fmla="*/ 175 w 175"/>
                <a:gd name="T3" fmla="*/ 34 h 48"/>
                <a:gd name="T4" fmla="*/ 0 w 175"/>
                <a:gd name="T5" fmla="*/ 0 h 48"/>
                <a:gd name="T6" fmla="*/ 0 w 175"/>
                <a:gd name="T7" fmla="*/ 17 h 48"/>
                <a:gd name="T8" fmla="*/ 175 w 175"/>
                <a:gd name="T9" fmla="*/ 48 h 48"/>
                <a:gd name="T10" fmla="*/ 0 60000 65536"/>
                <a:gd name="T11" fmla="*/ 0 60000 65536"/>
                <a:gd name="T12" fmla="*/ 0 60000 65536"/>
                <a:gd name="T13" fmla="*/ 0 60000 65536"/>
                <a:gd name="T14" fmla="*/ 0 60000 65536"/>
                <a:gd name="T15" fmla="*/ 0 w 175"/>
                <a:gd name="T16" fmla="*/ 0 h 48"/>
                <a:gd name="T17" fmla="*/ 175 w 175"/>
                <a:gd name="T18" fmla="*/ 48 h 48"/>
              </a:gdLst>
              <a:ahLst/>
              <a:cxnLst>
                <a:cxn ang="T10">
                  <a:pos x="T0" y="T1"/>
                </a:cxn>
                <a:cxn ang="T11">
                  <a:pos x="T2" y="T3"/>
                </a:cxn>
                <a:cxn ang="T12">
                  <a:pos x="T4" y="T5"/>
                </a:cxn>
                <a:cxn ang="T13">
                  <a:pos x="T6" y="T7"/>
                </a:cxn>
                <a:cxn ang="T14">
                  <a:pos x="T8" y="T9"/>
                </a:cxn>
              </a:cxnLst>
              <a:rect l="T15" t="T16" r="T17" b="T18"/>
              <a:pathLst>
                <a:path w="175" h="48">
                  <a:moveTo>
                    <a:pt x="175" y="48"/>
                  </a:moveTo>
                  <a:lnTo>
                    <a:pt x="175" y="34"/>
                  </a:lnTo>
                  <a:lnTo>
                    <a:pt x="0" y="0"/>
                  </a:lnTo>
                  <a:lnTo>
                    <a:pt x="0" y="17"/>
                  </a:lnTo>
                  <a:lnTo>
                    <a:pt x="175" y="48"/>
                  </a:lnTo>
                  <a:close/>
                </a:path>
              </a:pathLst>
            </a:custGeom>
            <a:solidFill>
              <a:srgbClr val="E5E5E5"/>
            </a:solidFill>
            <a:ln w="9525">
              <a:noFill/>
              <a:round/>
              <a:headEnd/>
              <a:tailEnd/>
            </a:ln>
          </p:spPr>
          <p:txBody>
            <a:bodyPr/>
            <a:lstStyle/>
            <a:p>
              <a:endParaRPr lang="en-US"/>
            </a:p>
          </p:txBody>
        </p:sp>
        <p:sp>
          <p:nvSpPr>
            <p:cNvPr id="35957" name="Freeform 54"/>
            <p:cNvSpPr>
              <a:spLocks/>
            </p:cNvSpPr>
            <p:nvPr/>
          </p:nvSpPr>
          <p:spPr bwMode="auto">
            <a:xfrm>
              <a:off x="560" y="1200"/>
              <a:ext cx="175" cy="48"/>
            </a:xfrm>
            <a:custGeom>
              <a:avLst/>
              <a:gdLst>
                <a:gd name="T0" fmla="*/ 175 w 175"/>
                <a:gd name="T1" fmla="*/ 48 h 48"/>
                <a:gd name="T2" fmla="*/ 175 w 175"/>
                <a:gd name="T3" fmla="*/ 31 h 48"/>
                <a:gd name="T4" fmla="*/ 0 w 175"/>
                <a:gd name="T5" fmla="*/ 0 h 48"/>
                <a:gd name="T6" fmla="*/ 0 w 175"/>
                <a:gd name="T7" fmla="*/ 17 h 48"/>
                <a:gd name="T8" fmla="*/ 175 w 175"/>
                <a:gd name="T9" fmla="*/ 48 h 48"/>
                <a:gd name="T10" fmla="*/ 0 60000 65536"/>
                <a:gd name="T11" fmla="*/ 0 60000 65536"/>
                <a:gd name="T12" fmla="*/ 0 60000 65536"/>
                <a:gd name="T13" fmla="*/ 0 60000 65536"/>
                <a:gd name="T14" fmla="*/ 0 60000 65536"/>
                <a:gd name="T15" fmla="*/ 0 w 175"/>
                <a:gd name="T16" fmla="*/ 0 h 48"/>
                <a:gd name="T17" fmla="*/ 175 w 175"/>
                <a:gd name="T18" fmla="*/ 48 h 48"/>
              </a:gdLst>
              <a:ahLst/>
              <a:cxnLst>
                <a:cxn ang="T10">
                  <a:pos x="T0" y="T1"/>
                </a:cxn>
                <a:cxn ang="T11">
                  <a:pos x="T2" y="T3"/>
                </a:cxn>
                <a:cxn ang="T12">
                  <a:pos x="T4" y="T5"/>
                </a:cxn>
                <a:cxn ang="T13">
                  <a:pos x="T6" y="T7"/>
                </a:cxn>
                <a:cxn ang="T14">
                  <a:pos x="T8" y="T9"/>
                </a:cxn>
              </a:cxnLst>
              <a:rect l="T15" t="T16" r="T17" b="T18"/>
              <a:pathLst>
                <a:path w="175" h="48">
                  <a:moveTo>
                    <a:pt x="175" y="48"/>
                  </a:moveTo>
                  <a:lnTo>
                    <a:pt x="175" y="31"/>
                  </a:lnTo>
                  <a:lnTo>
                    <a:pt x="0" y="0"/>
                  </a:lnTo>
                  <a:lnTo>
                    <a:pt x="0" y="17"/>
                  </a:lnTo>
                  <a:lnTo>
                    <a:pt x="175" y="48"/>
                  </a:lnTo>
                  <a:close/>
                </a:path>
              </a:pathLst>
            </a:custGeom>
            <a:solidFill>
              <a:srgbClr val="4D4D4D"/>
            </a:solidFill>
            <a:ln w="9525">
              <a:noFill/>
              <a:round/>
              <a:headEnd/>
              <a:tailEnd/>
            </a:ln>
          </p:spPr>
          <p:txBody>
            <a:bodyPr/>
            <a:lstStyle/>
            <a:p>
              <a:endParaRPr lang="en-US"/>
            </a:p>
          </p:txBody>
        </p:sp>
        <p:sp>
          <p:nvSpPr>
            <p:cNvPr id="35958" name="Freeform 55"/>
            <p:cNvSpPr>
              <a:spLocks/>
            </p:cNvSpPr>
            <p:nvPr/>
          </p:nvSpPr>
          <p:spPr bwMode="auto">
            <a:xfrm>
              <a:off x="560" y="1252"/>
              <a:ext cx="175" cy="48"/>
            </a:xfrm>
            <a:custGeom>
              <a:avLst/>
              <a:gdLst>
                <a:gd name="T0" fmla="*/ 175 w 175"/>
                <a:gd name="T1" fmla="*/ 48 h 48"/>
                <a:gd name="T2" fmla="*/ 175 w 175"/>
                <a:gd name="T3" fmla="*/ 31 h 48"/>
                <a:gd name="T4" fmla="*/ 0 w 175"/>
                <a:gd name="T5" fmla="*/ 0 h 48"/>
                <a:gd name="T6" fmla="*/ 0 w 175"/>
                <a:gd name="T7" fmla="*/ 17 h 48"/>
                <a:gd name="T8" fmla="*/ 175 w 175"/>
                <a:gd name="T9" fmla="*/ 48 h 48"/>
                <a:gd name="T10" fmla="*/ 0 60000 65536"/>
                <a:gd name="T11" fmla="*/ 0 60000 65536"/>
                <a:gd name="T12" fmla="*/ 0 60000 65536"/>
                <a:gd name="T13" fmla="*/ 0 60000 65536"/>
                <a:gd name="T14" fmla="*/ 0 60000 65536"/>
                <a:gd name="T15" fmla="*/ 0 w 175"/>
                <a:gd name="T16" fmla="*/ 0 h 48"/>
                <a:gd name="T17" fmla="*/ 175 w 175"/>
                <a:gd name="T18" fmla="*/ 48 h 48"/>
              </a:gdLst>
              <a:ahLst/>
              <a:cxnLst>
                <a:cxn ang="T10">
                  <a:pos x="T0" y="T1"/>
                </a:cxn>
                <a:cxn ang="T11">
                  <a:pos x="T2" y="T3"/>
                </a:cxn>
                <a:cxn ang="T12">
                  <a:pos x="T4" y="T5"/>
                </a:cxn>
                <a:cxn ang="T13">
                  <a:pos x="T6" y="T7"/>
                </a:cxn>
                <a:cxn ang="T14">
                  <a:pos x="T8" y="T9"/>
                </a:cxn>
              </a:cxnLst>
              <a:rect l="T15" t="T16" r="T17" b="T18"/>
              <a:pathLst>
                <a:path w="175" h="48">
                  <a:moveTo>
                    <a:pt x="175" y="48"/>
                  </a:moveTo>
                  <a:lnTo>
                    <a:pt x="175" y="31"/>
                  </a:lnTo>
                  <a:lnTo>
                    <a:pt x="0" y="0"/>
                  </a:lnTo>
                  <a:lnTo>
                    <a:pt x="0" y="17"/>
                  </a:lnTo>
                  <a:lnTo>
                    <a:pt x="175" y="48"/>
                  </a:lnTo>
                  <a:close/>
                </a:path>
              </a:pathLst>
            </a:custGeom>
            <a:solidFill>
              <a:srgbClr val="E5E5E5"/>
            </a:solidFill>
            <a:ln w="9525">
              <a:noFill/>
              <a:round/>
              <a:headEnd/>
              <a:tailEnd/>
            </a:ln>
          </p:spPr>
          <p:txBody>
            <a:bodyPr/>
            <a:lstStyle/>
            <a:p>
              <a:endParaRPr lang="en-US"/>
            </a:p>
          </p:txBody>
        </p:sp>
        <p:sp>
          <p:nvSpPr>
            <p:cNvPr id="35959" name="Freeform 56"/>
            <p:cNvSpPr>
              <a:spLocks/>
            </p:cNvSpPr>
            <p:nvPr/>
          </p:nvSpPr>
          <p:spPr bwMode="auto">
            <a:xfrm>
              <a:off x="560" y="1245"/>
              <a:ext cx="175" cy="45"/>
            </a:xfrm>
            <a:custGeom>
              <a:avLst/>
              <a:gdLst>
                <a:gd name="T0" fmla="*/ 175 w 175"/>
                <a:gd name="T1" fmla="*/ 45 h 45"/>
                <a:gd name="T2" fmla="*/ 175 w 175"/>
                <a:gd name="T3" fmla="*/ 31 h 45"/>
                <a:gd name="T4" fmla="*/ 0 w 175"/>
                <a:gd name="T5" fmla="*/ 0 h 45"/>
                <a:gd name="T6" fmla="*/ 0 w 175"/>
                <a:gd name="T7" fmla="*/ 14 h 45"/>
                <a:gd name="T8" fmla="*/ 175 w 175"/>
                <a:gd name="T9" fmla="*/ 45 h 45"/>
                <a:gd name="T10" fmla="*/ 0 60000 65536"/>
                <a:gd name="T11" fmla="*/ 0 60000 65536"/>
                <a:gd name="T12" fmla="*/ 0 60000 65536"/>
                <a:gd name="T13" fmla="*/ 0 60000 65536"/>
                <a:gd name="T14" fmla="*/ 0 60000 65536"/>
                <a:gd name="T15" fmla="*/ 0 w 175"/>
                <a:gd name="T16" fmla="*/ 0 h 45"/>
                <a:gd name="T17" fmla="*/ 175 w 175"/>
                <a:gd name="T18" fmla="*/ 45 h 45"/>
              </a:gdLst>
              <a:ahLst/>
              <a:cxnLst>
                <a:cxn ang="T10">
                  <a:pos x="T0" y="T1"/>
                </a:cxn>
                <a:cxn ang="T11">
                  <a:pos x="T2" y="T3"/>
                </a:cxn>
                <a:cxn ang="T12">
                  <a:pos x="T4" y="T5"/>
                </a:cxn>
                <a:cxn ang="T13">
                  <a:pos x="T6" y="T7"/>
                </a:cxn>
                <a:cxn ang="T14">
                  <a:pos x="T8" y="T9"/>
                </a:cxn>
              </a:cxnLst>
              <a:rect l="T15" t="T16" r="T17" b="T18"/>
              <a:pathLst>
                <a:path w="175" h="45">
                  <a:moveTo>
                    <a:pt x="175" y="45"/>
                  </a:moveTo>
                  <a:lnTo>
                    <a:pt x="175" y="31"/>
                  </a:lnTo>
                  <a:lnTo>
                    <a:pt x="0" y="0"/>
                  </a:lnTo>
                  <a:lnTo>
                    <a:pt x="0" y="14"/>
                  </a:lnTo>
                  <a:lnTo>
                    <a:pt x="175" y="45"/>
                  </a:lnTo>
                  <a:close/>
                </a:path>
              </a:pathLst>
            </a:custGeom>
            <a:solidFill>
              <a:srgbClr val="4D4D4D"/>
            </a:solidFill>
            <a:ln w="9525">
              <a:noFill/>
              <a:round/>
              <a:headEnd/>
              <a:tailEnd/>
            </a:ln>
          </p:spPr>
          <p:txBody>
            <a:bodyPr/>
            <a:lstStyle/>
            <a:p>
              <a:endParaRPr lang="en-US"/>
            </a:p>
          </p:txBody>
        </p:sp>
        <p:sp>
          <p:nvSpPr>
            <p:cNvPr id="35960" name="Freeform 57"/>
            <p:cNvSpPr>
              <a:spLocks/>
            </p:cNvSpPr>
            <p:nvPr/>
          </p:nvSpPr>
          <p:spPr bwMode="auto">
            <a:xfrm>
              <a:off x="560" y="1297"/>
              <a:ext cx="175" cy="47"/>
            </a:xfrm>
            <a:custGeom>
              <a:avLst/>
              <a:gdLst>
                <a:gd name="T0" fmla="*/ 175 w 175"/>
                <a:gd name="T1" fmla="*/ 47 h 47"/>
                <a:gd name="T2" fmla="*/ 175 w 175"/>
                <a:gd name="T3" fmla="*/ 31 h 47"/>
                <a:gd name="T4" fmla="*/ 0 w 175"/>
                <a:gd name="T5" fmla="*/ 0 h 47"/>
                <a:gd name="T6" fmla="*/ 0 w 175"/>
                <a:gd name="T7" fmla="*/ 17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1"/>
                  </a:lnTo>
                  <a:lnTo>
                    <a:pt x="0" y="0"/>
                  </a:lnTo>
                  <a:lnTo>
                    <a:pt x="0" y="17"/>
                  </a:lnTo>
                  <a:lnTo>
                    <a:pt x="175" y="47"/>
                  </a:lnTo>
                  <a:close/>
                </a:path>
              </a:pathLst>
            </a:custGeom>
            <a:solidFill>
              <a:srgbClr val="E5E5E5"/>
            </a:solidFill>
            <a:ln w="9525">
              <a:noFill/>
              <a:round/>
              <a:headEnd/>
              <a:tailEnd/>
            </a:ln>
          </p:spPr>
          <p:txBody>
            <a:bodyPr/>
            <a:lstStyle/>
            <a:p>
              <a:endParaRPr lang="en-US"/>
            </a:p>
          </p:txBody>
        </p:sp>
        <p:sp>
          <p:nvSpPr>
            <p:cNvPr id="35961" name="Freeform 58"/>
            <p:cNvSpPr>
              <a:spLocks/>
            </p:cNvSpPr>
            <p:nvPr/>
          </p:nvSpPr>
          <p:spPr bwMode="auto">
            <a:xfrm>
              <a:off x="560" y="1290"/>
              <a:ext cx="175" cy="47"/>
            </a:xfrm>
            <a:custGeom>
              <a:avLst/>
              <a:gdLst>
                <a:gd name="T0" fmla="*/ 175 w 175"/>
                <a:gd name="T1" fmla="*/ 47 h 47"/>
                <a:gd name="T2" fmla="*/ 175 w 175"/>
                <a:gd name="T3" fmla="*/ 31 h 47"/>
                <a:gd name="T4" fmla="*/ 0 w 175"/>
                <a:gd name="T5" fmla="*/ 0 h 47"/>
                <a:gd name="T6" fmla="*/ 0 w 175"/>
                <a:gd name="T7" fmla="*/ 14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1"/>
                  </a:lnTo>
                  <a:lnTo>
                    <a:pt x="0" y="0"/>
                  </a:lnTo>
                  <a:lnTo>
                    <a:pt x="0" y="14"/>
                  </a:lnTo>
                  <a:lnTo>
                    <a:pt x="175" y="47"/>
                  </a:lnTo>
                  <a:close/>
                </a:path>
              </a:pathLst>
            </a:custGeom>
            <a:solidFill>
              <a:srgbClr val="4D4D4D"/>
            </a:solidFill>
            <a:ln w="9525">
              <a:noFill/>
              <a:round/>
              <a:headEnd/>
              <a:tailEnd/>
            </a:ln>
          </p:spPr>
          <p:txBody>
            <a:bodyPr/>
            <a:lstStyle/>
            <a:p>
              <a:endParaRPr lang="en-US"/>
            </a:p>
          </p:txBody>
        </p:sp>
        <p:sp>
          <p:nvSpPr>
            <p:cNvPr id="35962" name="Freeform 59"/>
            <p:cNvSpPr>
              <a:spLocks noEditPoints="1"/>
            </p:cNvSpPr>
            <p:nvPr/>
          </p:nvSpPr>
          <p:spPr bwMode="auto">
            <a:xfrm>
              <a:off x="473" y="789"/>
              <a:ext cx="798" cy="983"/>
            </a:xfrm>
            <a:custGeom>
              <a:avLst/>
              <a:gdLst>
                <a:gd name="T0" fmla="*/ 6124291 w 338"/>
                <a:gd name="T1" fmla="*/ 114694 h 416"/>
                <a:gd name="T2" fmla="*/ 10023410 w 338"/>
                <a:gd name="T3" fmla="*/ 820254 h 416"/>
                <a:gd name="T4" fmla="*/ 9895902 w 338"/>
                <a:gd name="T5" fmla="*/ 10517147 h 416"/>
                <a:gd name="T6" fmla="*/ 4013994 w 338"/>
                <a:gd name="T7" fmla="*/ 12495453 h 416"/>
                <a:gd name="T8" fmla="*/ 114152 w 338"/>
                <a:gd name="T9" fmla="*/ 11788014 h 416"/>
                <a:gd name="T10" fmla="*/ 241263 w 338"/>
                <a:gd name="T11" fmla="*/ 2118067 h 416"/>
                <a:gd name="T12" fmla="*/ 6124291 w 338"/>
                <a:gd name="T13" fmla="*/ 114694 h 416"/>
                <a:gd name="T14" fmla="*/ 6124291 w 338"/>
                <a:gd name="T15" fmla="*/ 0 h 416"/>
                <a:gd name="T16" fmla="*/ 6085482 w 338"/>
                <a:gd name="T17" fmla="*/ 0 h 416"/>
                <a:gd name="T18" fmla="*/ 177501 w 338"/>
                <a:gd name="T19" fmla="*/ 2003368 h 416"/>
                <a:gd name="T20" fmla="*/ 114152 w 338"/>
                <a:gd name="T21" fmla="*/ 2118067 h 416"/>
                <a:gd name="T22" fmla="*/ 0 w 338"/>
                <a:gd name="T23" fmla="*/ 11788014 h 416"/>
                <a:gd name="T24" fmla="*/ 90724 w 338"/>
                <a:gd name="T25" fmla="*/ 11914188 h 416"/>
                <a:gd name="T26" fmla="*/ 3985911 w 338"/>
                <a:gd name="T27" fmla="*/ 12607373 h 416"/>
                <a:gd name="T28" fmla="*/ 4013994 w 338"/>
                <a:gd name="T29" fmla="*/ 12607373 h 416"/>
                <a:gd name="T30" fmla="*/ 4052437 w 338"/>
                <a:gd name="T31" fmla="*/ 12607373 h 416"/>
                <a:gd name="T32" fmla="*/ 9924146 w 338"/>
                <a:gd name="T33" fmla="*/ 10604889 h 416"/>
                <a:gd name="T34" fmla="*/ 10023410 w 338"/>
                <a:gd name="T35" fmla="*/ 10517147 h 416"/>
                <a:gd name="T36" fmla="*/ 10137170 w 338"/>
                <a:gd name="T37" fmla="*/ 820254 h 416"/>
                <a:gd name="T38" fmla="*/ 10051288 w 338"/>
                <a:gd name="T39" fmla="*/ 693918 h 416"/>
                <a:gd name="T40" fmla="*/ 6151286 w 338"/>
                <a:gd name="T41" fmla="*/ 0 h 416"/>
                <a:gd name="T42" fmla="*/ 6124291 w 338"/>
                <a:gd name="T43" fmla="*/ 0 h 4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38"/>
                <a:gd name="T67" fmla="*/ 0 h 416"/>
                <a:gd name="T68" fmla="*/ 338 w 338"/>
                <a:gd name="T69" fmla="*/ 416 h 4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38" h="416">
                  <a:moveTo>
                    <a:pt x="204" y="4"/>
                  </a:moveTo>
                  <a:cubicBezTo>
                    <a:pt x="334" y="27"/>
                    <a:pt x="334" y="27"/>
                    <a:pt x="334" y="27"/>
                  </a:cubicBezTo>
                  <a:cubicBezTo>
                    <a:pt x="330" y="347"/>
                    <a:pt x="330" y="347"/>
                    <a:pt x="330" y="347"/>
                  </a:cubicBezTo>
                  <a:cubicBezTo>
                    <a:pt x="134" y="412"/>
                    <a:pt x="134" y="412"/>
                    <a:pt x="134" y="412"/>
                  </a:cubicBezTo>
                  <a:cubicBezTo>
                    <a:pt x="4" y="389"/>
                    <a:pt x="4" y="389"/>
                    <a:pt x="4" y="389"/>
                  </a:cubicBezTo>
                  <a:cubicBezTo>
                    <a:pt x="8" y="70"/>
                    <a:pt x="8" y="70"/>
                    <a:pt x="8" y="70"/>
                  </a:cubicBezTo>
                  <a:cubicBezTo>
                    <a:pt x="204" y="4"/>
                    <a:pt x="204" y="4"/>
                    <a:pt x="204" y="4"/>
                  </a:cubicBezTo>
                  <a:moveTo>
                    <a:pt x="204" y="0"/>
                  </a:moveTo>
                  <a:cubicBezTo>
                    <a:pt x="204" y="0"/>
                    <a:pt x="203" y="0"/>
                    <a:pt x="203" y="0"/>
                  </a:cubicBezTo>
                  <a:cubicBezTo>
                    <a:pt x="6" y="66"/>
                    <a:pt x="6" y="66"/>
                    <a:pt x="6" y="66"/>
                  </a:cubicBezTo>
                  <a:cubicBezTo>
                    <a:pt x="5" y="66"/>
                    <a:pt x="4" y="68"/>
                    <a:pt x="4" y="70"/>
                  </a:cubicBezTo>
                  <a:cubicBezTo>
                    <a:pt x="0" y="389"/>
                    <a:pt x="0" y="389"/>
                    <a:pt x="0" y="389"/>
                  </a:cubicBezTo>
                  <a:cubicBezTo>
                    <a:pt x="0" y="391"/>
                    <a:pt x="1" y="393"/>
                    <a:pt x="3" y="393"/>
                  </a:cubicBezTo>
                  <a:cubicBezTo>
                    <a:pt x="133" y="416"/>
                    <a:pt x="133" y="416"/>
                    <a:pt x="133" y="416"/>
                  </a:cubicBezTo>
                  <a:cubicBezTo>
                    <a:pt x="133" y="416"/>
                    <a:pt x="133" y="416"/>
                    <a:pt x="134" y="416"/>
                  </a:cubicBezTo>
                  <a:cubicBezTo>
                    <a:pt x="134" y="416"/>
                    <a:pt x="134" y="416"/>
                    <a:pt x="135" y="416"/>
                  </a:cubicBezTo>
                  <a:cubicBezTo>
                    <a:pt x="331" y="350"/>
                    <a:pt x="331" y="350"/>
                    <a:pt x="331" y="350"/>
                  </a:cubicBezTo>
                  <a:cubicBezTo>
                    <a:pt x="333" y="350"/>
                    <a:pt x="334" y="348"/>
                    <a:pt x="334" y="347"/>
                  </a:cubicBezTo>
                  <a:cubicBezTo>
                    <a:pt x="338" y="27"/>
                    <a:pt x="338" y="27"/>
                    <a:pt x="338" y="27"/>
                  </a:cubicBezTo>
                  <a:cubicBezTo>
                    <a:pt x="338" y="25"/>
                    <a:pt x="336" y="23"/>
                    <a:pt x="335" y="23"/>
                  </a:cubicBezTo>
                  <a:cubicBezTo>
                    <a:pt x="205" y="0"/>
                    <a:pt x="205" y="0"/>
                    <a:pt x="205" y="0"/>
                  </a:cubicBezTo>
                  <a:cubicBezTo>
                    <a:pt x="204" y="0"/>
                    <a:pt x="204" y="0"/>
                    <a:pt x="204" y="0"/>
                  </a:cubicBezTo>
                </a:path>
              </a:pathLst>
            </a:custGeom>
            <a:solidFill>
              <a:srgbClr val="666666"/>
            </a:solidFill>
            <a:ln w="9525">
              <a:noFill/>
              <a:round/>
              <a:headEnd/>
              <a:tailEnd/>
            </a:ln>
          </p:spPr>
          <p:txBody>
            <a:bodyPr/>
            <a:lstStyle/>
            <a:p>
              <a:endParaRPr lang="en-US"/>
            </a:p>
          </p:txBody>
        </p:sp>
      </p:grpSp>
      <p:sp>
        <p:nvSpPr>
          <p:cNvPr id="35859" name="Line 135"/>
          <p:cNvSpPr>
            <a:spLocks noChangeShapeType="1"/>
          </p:cNvSpPr>
          <p:nvPr/>
        </p:nvSpPr>
        <p:spPr bwMode="auto">
          <a:xfrm>
            <a:off x="7489825" y="3532188"/>
            <a:ext cx="0" cy="673100"/>
          </a:xfrm>
          <a:prstGeom prst="line">
            <a:avLst/>
          </a:prstGeom>
          <a:noFill/>
          <a:ln w="25400">
            <a:solidFill>
              <a:schemeClr val="folHlink"/>
            </a:solidFill>
            <a:round/>
            <a:headEnd/>
            <a:tailEnd/>
          </a:ln>
        </p:spPr>
        <p:txBody>
          <a:bodyPr/>
          <a:lstStyle/>
          <a:p>
            <a:endParaRPr lang="en-US"/>
          </a:p>
        </p:txBody>
      </p:sp>
      <p:grpSp>
        <p:nvGrpSpPr>
          <p:cNvPr id="35860" name="Group 60"/>
          <p:cNvGrpSpPr>
            <a:grpSpLocks/>
          </p:cNvGrpSpPr>
          <p:nvPr/>
        </p:nvGrpSpPr>
        <p:grpSpPr bwMode="auto">
          <a:xfrm>
            <a:off x="7118350" y="3856038"/>
            <a:ext cx="733425" cy="901700"/>
            <a:chOff x="473" y="789"/>
            <a:chExt cx="798" cy="983"/>
          </a:xfrm>
        </p:grpSpPr>
        <p:sp>
          <p:nvSpPr>
            <p:cNvPr id="35923" name="Freeform 61"/>
            <p:cNvSpPr>
              <a:spLocks/>
            </p:cNvSpPr>
            <p:nvPr/>
          </p:nvSpPr>
          <p:spPr bwMode="auto">
            <a:xfrm>
              <a:off x="482" y="955"/>
              <a:ext cx="317" cy="808"/>
            </a:xfrm>
            <a:custGeom>
              <a:avLst/>
              <a:gdLst>
                <a:gd name="T0" fmla="*/ 317 w 317"/>
                <a:gd name="T1" fmla="*/ 54 h 808"/>
                <a:gd name="T2" fmla="*/ 307 w 317"/>
                <a:gd name="T3" fmla="*/ 808 h 808"/>
                <a:gd name="T4" fmla="*/ 0 w 317"/>
                <a:gd name="T5" fmla="*/ 753 h 808"/>
                <a:gd name="T6" fmla="*/ 10 w 317"/>
                <a:gd name="T7" fmla="*/ 0 h 808"/>
                <a:gd name="T8" fmla="*/ 317 w 317"/>
                <a:gd name="T9" fmla="*/ 54 h 808"/>
                <a:gd name="T10" fmla="*/ 0 60000 65536"/>
                <a:gd name="T11" fmla="*/ 0 60000 65536"/>
                <a:gd name="T12" fmla="*/ 0 60000 65536"/>
                <a:gd name="T13" fmla="*/ 0 60000 65536"/>
                <a:gd name="T14" fmla="*/ 0 60000 65536"/>
                <a:gd name="T15" fmla="*/ 0 w 317"/>
                <a:gd name="T16" fmla="*/ 0 h 808"/>
                <a:gd name="T17" fmla="*/ 317 w 317"/>
                <a:gd name="T18" fmla="*/ 808 h 808"/>
              </a:gdLst>
              <a:ahLst/>
              <a:cxnLst>
                <a:cxn ang="T10">
                  <a:pos x="T0" y="T1"/>
                </a:cxn>
                <a:cxn ang="T11">
                  <a:pos x="T2" y="T3"/>
                </a:cxn>
                <a:cxn ang="T12">
                  <a:pos x="T4" y="T5"/>
                </a:cxn>
                <a:cxn ang="T13">
                  <a:pos x="T6" y="T7"/>
                </a:cxn>
                <a:cxn ang="T14">
                  <a:pos x="T8" y="T9"/>
                </a:cxn>
              </a:cxnLst>
              <a:rect l="T15" t="T16" r="T17" b="T18"/>
              <a:pathLst>
                <a:path w="317" h="808">
                  <a:moveTo>
                    <a:pt x="317" y="54"/>
                  </a:moveTo>
                  <a:lnTo>
                    <a:pt x="307" y="808"/>
                  </a:lnTo>
                  <a:lnTo>
                    <a:pt x="0" y="753"/>
                  </a:lnTo>
                  <a:lnTo>
                    <a:pt x="10" y="0"/>
                  </a:lnTo>
                  <a:lnTo>
                    <a:pt x="317" y="54"/>
                  </a:lnTo>
                  <a:close/>
                </a:path>
              </a:pathLst>
            </a:custGeom>
            <a:solidFill>
              <a:srgbClr val="CCCCCC"/>
            </a:solidFill>
            <a:ln w="9525">
              <a:noFill/>
              <a:round/>
              <a:headEnd/>
              <a:tailEnd/>
            </a:ln>
          </p:spPr>
          <p:txBody>
            <a:bodyPr/>
            <a:lstStyle/>
            <a:p>
              <a:endParaRPr lang="en-US"/>
            </a:p>
          </p:txBody>
        </p:sp>
        <p:sp>
          <p:nvSpPr>
            <p:cNvPr id="35924" name="Freeform 62"/>
            <p:cNvSpPr>
              <a:spLocks/>
            </p:cNvSpPr>
            <p:nvPr/>
          </p:nvSpPr>
          <p:spPr bwMode="auto">
            <a:xfrm>
              <a:off x="789" y="853"/>
              <a:ext cx="473" cy="910"/>
            </a:xfrm>
            <a:custGeom>
              <a:avLst/>
              <a:gdLst>
                <a:gd name="T0" fmla="*/ 10 w 473"/>
                <a:gd name="T1" fmla="*/ 156 h 910"/>
                <a:gd name="T2" fmla="*/ 473 w 473"/>
                <a:gd name="T3" fmla="*/ 0 h 910"/>
                <a:gd name="T4" fmla="*/ 463 w 473"/>
                <a:gd name="T5" fmla="*/ 756 h 910"/>
                <a:gd name="T6" fmla="*/ 0 w 473"/>
                <a:gd name="T7" fmla="*/ 910 h 910"/>
                <a:gd name="T8" fmla="*/ 10 w 473"/>
                <a:gd name="T9" fmla="*/ 156 h 910"/>
                <a:gd name="T10" fmla="*/ 0 60000 65536"/>
                <a:gd name="T11" fmla="*/ 0 60000 65536"/>
                <a:gd name="T12" fmla="*/ 0 60000 65536"/>
                <a:gd name="T13" fmla="*/ 0 60000 65536"/>
                <a:gd name="T14" fmla="*/ 0 60000 65536"/>
                <a:gd name="T15" fmla="*/ 0 w 473"/>
                <a:gd name="T16" fmla="*/ 0 h 910"/>
                <a:gd name="T17" fmla="*/ 473 w 473"/>
                <a:gd name="T18" fmla="*/ 910 h 910"/>
              </a:gdLst>
              <a:ahLst/>
              <a:cxnLst>
                <a:cxn ang="T10">
                  <a:pos x="T0" y="T1"/>
                </a:cxn>
                <a:cxn ang="T11">
                  <a:pos x="T2" y="T3"/>
                </a:cxn>
                <a:cxn ang="T12">
                  <a:pos x="T4" y="T5"/>
                </a:cxn>
                <a:cxn ang="T13">
                  <a:pos x="T6" y="T7"/>
                </a:cxn>
                <a:cxn ang="T14">
                  <a:pos x="T8" y="T9"/>
                </a:cxn>
              </a:cxnLst>
              <a:rect l="T15" t="T16" r="T17" b="T18"/>
              <a:pathLst>
                <a:path w="473" h="910">
                  <a:moveTo>
                    <a:pt x="10" y="156"/>
                  </a:moveTo>
                  <a:lnTo>
                    <a:pt x="473" y="0"/>
                  </a:lnTo>
                  <a:lnTo>
                    <a:pt x="463" y="756"/>
                  </a:lnTo>
                  <a:lnTo>
                    <a:pt x="0" y="910"/>
                  </a:lnTo>
                  <a:lnTo>
                    <a:pt x="10" y="156"/>
                  </a:lnTo>
                  <a:close/>
                </a:path>
              </a:pathLst>
            </a:custGeom>
            <a:solidFill>
              <a:srgbClr val="999999"/>
            </a:solidFill>
            <a:ln w="9525">
              <a:noFill/>
              <a:round/>
              <a:headEnd/>
              <a:tailEnd/>
            </a:ln>
          </p:spPr>
          <p:txBody>
            <a:bodyPr/>
            <a:lstStyle/>
            <a:p>
              <a:endParaRPr lang="en-US"/>
            </a:p>
          </p:txBody>
        </p:sp>
        <p:sp>
          <p:nvSpPr>
            <p:cNvPr id="35925" name="Freeform 63"/>
            <p:cNvSpPr>
              <a:spLocks/>
            </p:cNvSpPr>
            <p:nvPr/>
          </p:nvSpPr>
          <p:spPr bwMode="auto">
            <a:xfrm>
              <a:off x="492" y="799"/>
              <a:ext cx="770" cy="210"/>
            </a:xfrm>
            <a:custGeom>
              <a:avLst/>
              <a:gdLst>
                <a:gd name="T0" fmla="*/ 0 w 770"/>
                <a:gd name="T1" fmla="*/ 156 h 210"/>
                <a:gd name="T2" fmla="*/ 463 w 770"/>
                <a:gd name="T3" fmla="*/ 0 h 210"/>
                <a:gd name="T4" fmla="*/ 770 w 770"/>
                <a:gd name="T5" fmla="*/ 54 h 210"/>
                <a:gd name="T6" fmla="*/ 307 w 770"/>
                <a:gd name="T7" fmla="*/ 210 h 210"/>
                <a:gd name="T8" fmla="*/ 0 w 770"/>
                <a:gd name="T9" fmla="*/ 156 h 210"/>
                <a:gd name="T10" fmla="*/ 0 60000 65536"/>
                <a:gd name="T11" fmla="*/ 0 60000 65536"/>
                <a:gd name="T12" fmla="*/ 0 60000 65536"/>
                <a:gd name="T13" fmla="*/ 0 60000 65536"/>
                <a:gd name="T14" fmla="*/ 0 60000 65536"/>
                <a:gd name="T15" fmla="*/ 0 w 770"/>
                <a:gd name="T16" fmla="*/ 0 h 210"/>
                <a:gd name="T17" fmla="*/ 770 w 770"/>
                <a:gd name="T18" fmla="*/ 210 h 210"/>
              </a:gdLst>
              <a:ahLst/>
              <a:cxnLst>
                <a:cxn ang="T10">
                  <a:pos x="T0" y="T1"/>
                </a:cxn>
                <a:cxn ang="T11">
                  <a:pos x="T2" y="T3"/>
                </a:cxn>
                <a:cxn ang="T12">
                  <a:pos x="T4" y="T5"/>
                </a:cxn>
                <a:cxn ang="T13">
                  <a:pos x="T6" y="T7"/>
                </a:cxn>
                <a:cxn ang="T14">
                  <a:pos x="T8" y="T9"/>
                </a:cxn>
              </a:cxnLst>
              <a:rect l="T15" t="T16" r="T17" b="T18"/>
              <a:pathLst>
                <a:path w="770" h="210">
                  <a:moveTo>
                    <a:pt x="0" y="156"/>
                  </a:moveTo>
                  <a:lnTo>
                    <a:pt x="463" y="0"/>
                  </a:lnTo>
                  <a:lnTo>
                    <a:pt x="770" y="54"/>
                  </a:lnTo>
                  <a:lnTo>
                    <a:pt x="307" y="210"/>
                  </a:lnTo>
                  <a:lnTo>
                    <a:pt x="0" y="156"/>
                  </a:lnTo>
                  <a:close/>
                </a:path>
              </a:pathLst>
            </a:custGeom>
            <a:solidFill>
              <a:srgbClr val="B2B2B2"/>
            </a:solidFill>
            <a:ln w="9525">
              <a:noFill/>
              <a:round/>
              <a:headEnd/>
              <a:tailEnd/>
            </a:ln>
          </p:spPr>
          <p:txBody>
            <a:bodyPr/>
            <a:lstStyle/>
            <a:p>
              <a:endParaRPr lang="en-US"/>
            </a:p>
          </p:txBody>
        </p:sp>
        <p:sp>
          <p:nvSpPr>
            <p:cNvPr id="35926" name="Freeform 64"/>
            <p:cNvSpPr>
              <a:spLocks/>
            </p:cNvSpPr>
            <p:nvPr/>
          </p:nvSpPr>
          <p:spPr bwMode="auto">
            <a:xfrm>
              <a:off x="591" y="1434"/>
              <a:ext cx="61" cy="90"/>
            </a:xfrm>
            <a:custGeom>
              <a:avLst/>
              <a:gdLst>
                <a:gd name="T0" fmla="*/ 697627 w 26"/>
                <a:gd name="T1" fmla="*/ 567263 h 38"/>
                <a:gd name="T2" fmla="*/ 390128 w 26"/>
                <a:gd name="T3" fmla="*/ 1156303 h 38"/>
                <a:gd name="T4" fmla="*/ 25883 w 26"/>
                <a:gd name="T5" fmla="*/ 617068 h 38"/>
                <a:gd name="T6" fmla="*/ 334264 w 26"/>
                <a:gd name="T7" fmla="*/ 27502 h 38"/>
                <a:gd name="T8" fmla="*/ 697627 w 26"/>
                <a:gd name="T9" fmla="*/ 567263 h 38"/>
                <a:gd name="T10" fmla="*/ 0 60000 65536"/>
                <a:gd name="T11" fmla="*/ 0 60000 65536"/>
                <a:gd name="T12" fmla="*/ 0 60000 65536"/>
                <a:gd name="T13" fmla="*/ 0 60000 65536"/>
                <a:gd name="T14" fmla="*/ 0 60000 65536"/>
                <a:gd name="T15" fmla="*/ 0 w 26"/>
                <a:gd name="T16" fmla="*/ 0 h 38"/>
                <a:gd name="T17" fmla="*/ 26 w 26"/>
                <a:gd name="T18" fmla="*/ 38 h 38"/>
              </a:gdLst>
              <a:ahLst/>
              <a:cxnLst>
                <a:cxn ang="T10">
                  <a:pos x="T0" y="T1"/>
                </a:cxn>
                <a:cxn ang="T11">
                  <a:pos x="T2" y="T3"/>
                </a:cxn>
                <a:cxn ang="T12">
                  <a:pos x="T4" y="T5"/>
                </a:cxn>
                <a:cxn ang="T13">
                  <a:pos x="T6" y="T7"/>
                </a:cxn>
                <a:cxn ang="T14">
                  <a:pos x="T8" y="T9"/>
                </a:cxn>
              </a:cxnLst>
              <a:rect l="T15" t="T16" r="T17" b="T18"/>
              <a:pathLst>
                <a:path w="26" h="38">
                  <a:moveTo>
                    <a:pt x="25" y="18"/>
                  </a:moveTo>
                  <a:cubicBezTo>
                    <a:pt x="26" y="28"/>
                    <a:pt x="21" y="37"/>
                    <a:pt x="14" y="37"/>
                  </a:cubicBezTo>
                  <a:cubicBezTo>
                    <a:pt x="8" y="38"/>
                    <a:pt x="2" y="30"/>
                    <a:pt x="1" y="20"/>
                  </a:cubicBezTo>
                  <a:cubicBezTo>
                    <a:pt x="0" y="10"/>
                    <a:pt x="5" y="1"/>
                    <a:pt x="12" y="1"/>
                  </a:cubicBezTo>
                  <a:cubicBezTo>
                    <a:pt x="19" y="0"/>
                    <a:pt x="25" y="8"/>
                    <a:pt x="25" y="18"/>
                  </a:cubicBezTo>
                </a:path>
              </a:pathLst>
            </a:custGeom>
            <a:solidFill>
              <a:srgbClr val="1A1A1A"/>
            </a:solidFill>
            <a:ln w="9525">
              <a:noFill/>
              <a:round/>
              <a:headEnd/>
              <a:tailEnd/>
            </a:ln>
          </p:spPr>
          <p:txBody>
            <a:bodyPr/>
            <a:lstStyle/>
            <a:p>
              <a:endParaRPr lang="en-US"/>
            </a:p>
          </p:txBody>
        </p:sp>
        <p:sp>
          <p:nvSpPr>
            <p:cNvPr id="35927" name="Freeform 65"/>
            <p:cNvSpPr>
              <a:spLocks/>
            </p:cNvSpPr>
            <p:nvPr/>
          </p:nvSpPr>
          <p:spPr bwMode="auto">
            <a:xfrm>
              <a:off x="596" y="1434"/>
              <a:ext cx="56" cy="90"/>
            </a:xfrm>
            <a:custGeom>
              <a:avLst/>
              <a:gdLst>
                <a:gd name="T0" fmla="*/ 602917 w 24"/>
                <a:gd name="T1" fmla="*/ 567263 h 38"/>
                <a:gd name="T2" fmla="*/ 334070 w 24"/>
                <a:gd name="T3" fmla="*/ 1182256 h 38"/>
                <a:gd name="T4" fmla="*/ 24544 w 24"/>
                <a:gd name="T5" fmla="*/ 617068 h 38"/>
                <a:gd name="T6" fmla="*/ 290635 w 24"/>
                <a:gd name="T7" fmla="*/ 27502 h 38"/>
                <a:gd name="T8" fmla="*/ 602917 w 24"/>
                <a:gd name="T9" fmla="*/ 567263 h 38"/>
                <a:gd name="T10" fmla="*/ 0 60000 65536"/>
                <a:gd name="T11" fmla="*/ 0 60000 65536"/>
                <a:gd name="T12" fmla="*/ 0 60000 65536"/>
                <a:gd name="T13" fmla="*/ 0 60000 65536"/>
                <a:gd name="T14" fmla="*/ 0 60000 65536"/>
                <a:gd name="T15" fmla="*/ 0 w 24"/>
                <a:gd name="T16" fmla="*/ 0 h 38"/>
                <a:gd name="T17" fmla="*/ 24 w 24"/>
                <a:gd name="T18" fmla="*/ 38 h 38"/>
              </a:gdLst>
              <a:ahLst/>
              <a:cxnLst>
                <a:cxn ang="T10">
                  <a:pos x="T0" y="T1"/>
                </a:cxn>
                <a:cxn ang="T11">
                  <a:pos x="T2" y="T3"/>
                </a:cxn>
                <a:cxn ang="T12">
                  <a:pos x="T4" y="T5"/>
                </a:cxn>
                <a:cxn ang="T13">
                  <a:pos x="T6" y="T7"/>
                </a:cxn>
                <a:cxn ang="T14">
                  <a:pos x="T8" y="T9"/>
                </a:cxn>
              </a:cxnLst>
              <a:rect l="T15" t="T16" r="T17" b="T18"/>
              <a:pathLst>
                <a:path w="24" h="38">
                  <a:moveTo>
                    <a:pt x="23" y="18"/>
                  </a:moveTo>
                  <a:cubicBezTo>
                    <a:pt x="24" y="29"/>
                    <a:pt x="20" y="37"/>
                    <a:pt x="13" y="38"/>
                  </a:cubicBezTo>
                  <a:cubicBezTo>
                    <a:pt x="7" y="38"/>
                    <a:pt x="1" y="30"/>
                    <a:pt x="1" y="20"/>
                  </a:cubicBezTo>
                  <a:cubicBezTo>
                    <a:pt x="0" y="10"/>
                    <a:pt x="5" y="1"/>
                    <a:pt x="11" y="1"/>
                  </a:cubicBezTo>
                  <a:cubicBezTo>
                    <a:pt x="17" y="0"/>
                    <a:pt x="23" y="8"/>
                    <a:pt x="23" y="18"/>
                  </a:cubicBezTo>
                </a:path>
              </a:pathLst>
            </a:custGeom>
            <a:solidFill>
              <a:srgbClr val="808080"/>
            </a:solidFill>
            <a:ln w="9525">
              <a:noFill/>
              <a:round/>
              <a:headEnd/>
              <a:tailEnd/>
            </a:ln>
          </p:spPr>
          <p:txBody>
            <a:bodyPr/>
            <a:lstStyle/>
            <a:p>
              <a:endParaRPr lang="en-US"/>
            </a:p>
          </p:txBody>
        </p:sp>
        <p:sp>
          <p:nvSpPr>
            <p:cNvPr id="35928" name="Freeform 66"/>
            <p:cNvSpPr>
              <a:spLocks/>
            </p:cNvSpPr>
            <p:nvPr/>
          </p:nvSpPr>
          <p:spPr bwMode="auto">
            <a:xfrm>
              <a:off x="541" y="1016"/>
              <a:ext cx="218" cy="366"/>
            </a:xfrm>
            <a:custGeom>
              <a:avLst/>
              <a:gdLst>
                <a:gd name="T0" fmla="*/ 2885353 w 92"/>
                <a:gd name="T1" fmla="*/ 775991 h 155"/>
                <a:gd name="T2" fmla="*/ 2567412 w 92"/>
                <a:gd name="T3" fmla="*/ 419448 h 155"/>
                <a:gd name="T4" fmla="*/ 117372 w 92"/>
                <a:gd name="T5" fmla="*/ 27013 h 155"/>
                <a:gd name="T6" fmla="*/ 27648 w 92"/>
                <a:gd name="T7" fmla="*/ 27013 h 155"/>
                <a:gd name="T8" fmla="*/ 0 w 92"/>
                <a:gd name="T9" fmla="*/ 4176069 h 155"/>
                <a:gd name="T10" fmla="*/ 2818643 w 92"/>
                <a:gd name="T11" fmla="*/ 4655356 h 155"/>
                <a:gd name="T12" fmla="*/ 2856511 w 92"/>
                <a:gd name="T13" fmla="*/ 4568737 h 155"/>
                <a:gd name="T14" fmla="*/ 2885353 w 92"/>
                <a:gd name="T15" fmla="*/ 775991 h 155"/>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155"/>
                <a:gd name="T26" fmla="*/ 92 w 92"/>
                <a:gd name="T27" fmla="*/ 155 h 1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155">
                  <a:moveTo>
                    <a:pt x="92" y="26"/>
                  </a:moveTo>
                  <a:cubicBezTo>
                    <a:pt x="92" y="21"/>
                    <a:pt x="88" y="15"/>
                    <a:pt x="82" y="14"/>
                  </a:cubicBezTo>
                  <a:cubicBezTo>
                    <a:pt x="4" y="1"/>
                    <a:pt x="4" y="1"/>
                    <a:pt x="4" y="1"/>
                  </a:cubicBezTo>
                  <a:cubicBezTo>
                    <a:pt x="3" y="0"/>
                    <a:pt x="2" y="0"/>
                    <a:pt x="1" y="1"/>
                  </a:cubicBezTo>
                  <a:cubicBezTo>
                    <a:pt x="0" y="139"/>
                    <a:pt x="0" y="139"/>
                    <a:pt x="0" y="139"/>
                  </a:cubicBezTo>
                  <a:cubicBezTo>
                    <a:pt x="90" y="155"/>
                    <a:pt x="90" y="155"/>
                    <a:pt x="90" y="155"/>
                  </a:cubicBezTo>
                  <a:cubicBezTo>
                    <a:pt x="90" y="154"/>
                    <a:pt x="91" y="153"/>
                    <a:pt x="91" y="152"/>
                  </a:cubicBezTo>
                  <a:lnTo>
                    <a:pt x="92" y="26"/>
                  </a:lnTo>
                  <a:close/>
                </a:path>
              </a:pathLst>
            </a:custGeom>
            <a:solidFill>
              <a:srgbClr val="808080"/>
            </a:solidFill>
            <a:ln w="9525">
              <a:noFill/>
              <a:round/>
              <a:headEnd/>
              <a:tailEnd/>
            </a:ln>
          </p:spPr>
          <p:txBody>
            <a:bodyPr/>
            <a:lstStyle/>
            <a:p>
              <a:endParaRPr lang="en-US"/>
            </a:p>
          </p:txBody>
        </p:sp>
        <p:sp>
          <p:nvSpPr>
            <p:cNvPr id="35929" name="Freeform 67"/>
            <p:cNvSpPr>
              <a:spLocks/>
            </p:cNvSpPr>
            <p:nvPr/>
          </p:nvSpPr>
          <p:spPr bwMode="auto">
            <a:xfrm>
              <a:off x="525" y="1016"/>
              <a:ext cx="229" cy="380"/>
            </a:xfrm>
            <a:custGeom>
              <a:avLst/>
              <a:gdLst>
                <a:gd name="T0" fmla="*/ 214162 w 97"/>
                <a:gd name="T1" fmla="*/ 3853153 h 161"/>
                <a:gd name="T2" fmla="*/ 241215 w 97"/>
                <a:gd name="T3" fmla="*/ 268806 h 161"/>
                <a:gd name="T4" fmla="*/ 241215 w 97"/>
                <a:gd name="T5" fmla="*/ 177045 h 161"/>
                <a:gd name="T6" fmla="*/ 355243 w 97"/>
                <a:gd name="T7" fmla="*/ 26968 h 161"/>
                <a:gd name="T8" fmla="*/ 241215 w 97"/>
                <a:gd name="T9" fmla="*/ 26968 h 161"/>
                <a:gd name="T10" fmla="*/ 26998 w 97"/>
                <a:gd name="T11" fmla="*/ 268806 h 161"/>
                <a:gd name="T12" fmla="*/ 0 w 97"/>
                <a:gd name="T13" fmla="*/ 2150462 h 161"/>
                <a:gd name="T14" fmla="*/ 0 w 97"/>
                <a:gd name="T15" fmla="*/ 4002483 h 161"/>
                <a:gd name="T16" fmla="*/ 307875 w 97"/>
                <a:gd name="T17" fmla="*/ 4366443 h 161"/>
                <a:gd name="T18" fmla="*/ 1435120 w 97"/>
                <a:gd name="T19" fmla="*/ 4570951 h 161"/>
                <a:gd name="T20" fmla="*/ 2603579 w 97"/>
                <a:gd name="T21" fmla="*/ 4784624 h 161"/>
                <a:gd name="T22" fmla="*/ 2909308 w 97"/>
                <a:gd name="T23" fmla="*/ 4635289 h 161"/>
                <a:gd name="T24" fmla="*/ 482335 w 97"/>
                <a:gd name="T25" fmla="*/ 4216244 h 161"/>
                <a:gd name="T26" fmla="*/ 269356 w 97"/>
                <a:gd name="T27" fmla="*/ 4125631 h 161"/>
                <a:gd name="T28" fmla="*/ 214162 w 97"/>
                <a:gd name="T29" fmla="*/ 3853153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61"/>
                <a:gd name="T47" fmla="*/ 97 w 9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61">
                  <a:moveTo>
                    <a:pt x="7" y="129"/>
                  </a:moveTo>
                  <a:cubicBezTo>
                    <a:pt x="8" y="9"/>
                    <a:pt x="8" y="9"/>
                    <a:pt x="8" y="9"/>
                  </a:cubicBezTo>
                  <a:cubicBezTo>
                    <a:pt x="8" y="6"/>
                    <a:pt x="8" y="6"/>
                    <a:pt x="8" y="6"/>
                  </a:cubicBezTo>
                  <a:cubicBezTo>
                    <a:pt x="9" y="2"/>
                    <a:pt x="12" y="1"/>
                    <a:pt x="12" y="1"/>
                  </a:cubicBezTo>
                  <a:cubicBezTo>
                    <a:pt x="11" y="0"/>
                    <a:pt x="8" y="1"/>
                    <a:pt x="8" y="1"/>
                  </a:cubicBezTo>
                  <a:cubicBezTo>
                    <a:pt x="4" y="1"/>
                    <a:pt x="1" y="5"/>
                    <a:pt x="1" y="9"/>
                  </a:cubicBezTo>
                  <a:cubicBezTo>
                    <a:pt x="0" y="72"/>
                    <a:pt x="0" y="72"/>
                    <a:pt x="0" y="72"/>
                  </a:cubicBezTo>
                  <a:cubicBezTo>
                    <a:pt x="0" y="134"/>
                    <a:pt x="0" y="134"/>
                    <a:pt x="0" y="134"/>
                  </a:cubicBezTo>
                  <a:cubicBezTo>
                    <a:pt x="0" y="140"/>
                    <a:pt x="4" y="145"/>
                    <a:pt x="10" y="146"/>
                  </a:cubicBezTo>
                  <a:cubicBezTo>
                    <a:pt x="48" y="153"/>
                    <a:pt x="48" y="153"/>
                    <a:pt x="48" y="153"/>
                  </a:cubicBezTo>
                  <a:cubicBezTo>
                    <a:pt x="87" y="160"/>
                    <a:pt x="87" y="160"/>
                    <a:pt x="87" y="160"/>
                  </a:cubicBezTo>
                  <a:cubicBezTo>
                    <a:pt x="92" y="161"/>
                    <a:pt x="95" y="159"/>
                    <a:pt x="97" y="155"/>
                  </a:cubicBezTo>
                  <a:cubicBezTo>
                    <a:pt x="16" y="141"/>
                    <a:pt x="16" y="141"/>
                    <a:pt x="16" y="141"/>
                  </a:cubicBezTo>
                  <a:cubicBezTo>
                    <a:pt x="16" y="141"/>
                    <a:pt x="11" y="141"/>
                    <a:pt x="9" y="138"/>
                  </a:cubicBezTo>
                  <a:cubicBezTo>
                    <a:pt x="6" y="135"/>
                    <a:pt x="7" y="129"/>
                    <a:pt x="7" y="129"/>
                  </a:cubicBezTo>
                </a:path>
              </a:pathLst>
            </a:custGeom>
            <a:solidFill>
              <a:srgbClr val="333333"/>
            </a:solidFill>
            <a:ln w="9525">
              <a:noFill/>
              <a:round/>
              <a:headEnd/>
              <a:tailEnd/>
            </a:ln>
          </p:spPr>
          <p:txBody>
            <a:bodyPr/>
            <a:lstStyle/>
            <a:p>
              <a:endParaRPr lang="en-US"/>
            </a:p>
          </p:txBody>
        </p:sp>
        <p:sp>
          <p:nvSpPr>
            <p:cNvPr id="35930" name="Freeform 68"/>
            <p:cNvSpPr>
              <a:spLocks/>
            </p:cNvSpPr>
            <p:nvPr/>
          </p:nvSpPr>
          <p:spPr bwMode="auto">
            <a:xfrm>
              <a:off x="560" y="1075"/>
              <a:ext cx="175" cy="47"/>
            </a:xfrm>
            <a:custGeom>
              <a:avLst/>
              <a:gdLst>
                <a:gd name="T0" fmla="*/ 175 w 175"/>
                <a:gd name="T1" fmla="*/ 47 h 47"/>
                <a:gd name="T2" fmla="*/ 175 w 175"/>
                <a:gd name="T3" fmla="*/ 31 h 47"/>
                <a:gd name="T4" fmla="*/ 0 w 175"/>
                <a:gd name="T5" fmla="*/ 0 h 47"/>
                <a:gd name="T6" fmla="*/ 0 w 175"/>
                <a:gd name="T7" fmla="*/ 17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1"/>
                  </a:lnTo>
                  <a:lnTo>
                    <a:pt x="0" y="0"/>
                  </a:lnTo>
                  <a:lnTo>
                    <a:pt x="0" y="17"/>
                  </a:lnTo>
                  <a:lnTo>
                    <a:pt x="175" y="47"/>
                  </a:lnTo>
                  <a:close/>
                </a:path>
              </a:pathLst>
            </a:custGeom>
            <a:solidFill>
              <a:srgbClr val="E5E5E5"/>
            </a:solidFill>
            <a:ln w="9525">
              <a:noFill/>
              <a:round/>
              <a:headEnd/>
              <a:tailEnd/>
            </a:ln>
          </p:spPr>
          <p:txBody>
            <a:bodyPr/>
            <a:lstStyle/>
            <a:p>
              <a:endParaRPr lang="en-US"/>
            </a:p>
          </p:txBody>
        </p:sp>
        <p:sp>
          <p:nvSpPr>
            <p:cNvPr id="35931" name="Freeform 69"/>
            <p:cNvSpPr>
              <a:spLocks/>
            </p:cNvSpPr>
            <p:nvPr/>
          </p:nvSpPr>
          <p:spPr bwMode="auto">
            <a:xfrm>
              <a:off x="560" y="1068"/>
              <a:ext cx="175" cy="45"/>
            </a:xfrm>
            <a:custGeom>
              <a:avLst/>
              <a:gdLst>
                <a:gd name="T0" fmla="*/ 175 w 175"/>
                <a:gd name="T1" fmla="*/ 45 h 45"/>
                <a:gd name="T2" fmla="*/ 175 w 175"/>
                <a:gd name="T3" fmla="*/ 31 h 45"/>
                <a:gd name="T4" fmla="*/ 0 w 175"/>
                <a:gd name="T5" fmla="*/ 0 h 45"/>
                <a:gd name="T6" fmla="*/ 0 w 175"/>
                <a:gd name="T7" fmla="*/ 14 h 45"/>
                <a:gd name="T8" fmla="*/ 175 w 175"/>
                <a:gd name="T9" fmla="*/ 45 h 45"/>
                <a:gd name="T10" fmla="*/ 0 60000 65536"/>
                <a:gd name="T11" fmla="*/ 0 60000 65536"/>
                <a:gd name="T12" fmla="*/ 0 60000 65536"/>
                <a:gd name="T13" fmla="*/ 0 60000 65536"/>
                <a:gd name="T14" fmla="*/ 0 60000 65536"/>
                <a:gd name="T15" fmla="*/ 0 w 175"/>
                <a:gd name="T16" fmla="*/ 0 h 45"/>
                <a:gd name="T17" fmla="*/ 175 w 175"/>
                <a:gd name="T18" fmla="*/ 45 h 45"/>
              </a:gdLst>
              <a:ahLst/>
              <a:cxnLst>
                <a:cxn ang="T10">
                  <a:pos x="T0" y="T1"/>
                </a:cxn>
                <a:cxn ang="T11">
                  <a:pos x="T2" y="T3"/>
                </a:cxn>
                <a:cxn ang="T12">
                  <a:pos x="T4" y="T5"/>
                </a:cxn>
                <a:cxn ang="T13">
                  <a:pos x="T6" y="T7"/>
                </a:cxn>
                <a:cxn ang="T14">
                  <a:pos x="T8" y="T9"/>
                </a:cxn>
              </a:cxnLst>
              <a:rect l="T15" t="T16" r="T17" b="T18"/>
              <a:pathLst>
                <a:path w="175" h="45">
                  <a:moveTo>
                    <a:pt x="175" y="45"/>
                  </a:moveTo>
                  <a:lnTo>
                    <a:pt x="175" y="31"/>
                  </a:lnTo>
                  <a:lnTo>
                    <a:pt x="0" y="0"/>
                  </a:lnTo>
                  <a:lnTo>
                    <a:pt x="0" y="14"/>
                  </a:lnTo>
                  <a:lnTo>
                    <a:pt x="175" y="45"/>
                  </a:lnTo>
                  <a:close/>
                </a:path>
              </a:pathLst>
            </a:custGeom>
            <a:solidFill>
              <a:srgbClr val="4D4D4D"/>
            </a:solidFill>
            <a:ln w="9525">
              <a:noFill/>
              <a:round/>
              <a:headEnd/>
              <a:tailEnd/>
            </a:ln>
          </p:spPr>
          <p:txBody>
            <a:bodyPr/>
            <a:lstStyle/>
            <a:p>
              <a:endParaRPr lang="en-US"/>
            </a:p>
          </p:txBody>
        </p:sp>
        <p:sp>
          <p:nvSpPr>
            <p:cNvPr id="35932" name="Freeform 70"/>
            <p:cNvSpPr>
              <a:spLocks/>
            </p:cNvSpPr>
            <p:nvPr/>
          </p:nvSpPr>
          <p:spPr bwMode="auto">
            <a:xfrm>
              <a:off x="560" y="1120"/>
              <a:ext cx="175" cy="47"/>
            </a:xfrm>
            <a:custGeom>
              <a:avLst/>
              <a:gdLst>
                <a:gd name="T0" fmla="*/ 175 w 175"/>
                <a:gd name="T1" fmla="*/ 47 h 47"/>
                <a:gd name="T2" fmla="*/ 175 w 175"/>
                <a:gd name="T3" fmla="*/ 31 h 47"/>
                <a:gd name="T4" fmla="*/ 0 w 175"/>
                <a:gd name="T5" fmla="*/ 0 h 47"/>
                <a:gd name="T6" fmla="*/ 0 w 175"/>
                <a:gd name="T7" fmla="*/ 17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1"/>
                  </a:lnTo>
                  <a:lnTo>
                    <a:pt x="0" y="0"/>
                  </a:lnTo>
                  <a:lnTo>
                    <a:pt x="0" y="17"/>
                  </a:lnTo>
                  <a:lnTo>
                    <a:pt x="175" y="47"/>
                  </a:lnTo>
                  <a:close/>
                </a:path>
              </a:pathLst>
            </a:custGeom>
            <a:solidFill>
              <a:srgbClr val="E5E5E5"/>
            </a:solidFill>
            <a:ln w="9525">
              <a:noFill/>
              <a:round/>
              <a:headEnd/>
              <a:tailEnd/>
            </a:ln>
          </p:spPr>
          <p:txBody>
            <a:bodyPr/>
            <a:lstStyle/>
            <a:p>
              <a:endParaRPr lang="en-US"/>
            </a:p>
          </p:txBody>
        </p:sp>
        <p:sp>
          <p:nvSpPr>
            <p:cNvPr id="35933" name="Freeform 71"/>
            <p:cNvSpPr>
              <a:spLocks/>
            </p:cNvSpPr>
            <p:nvPr/>
          </p:nvSpPr>
          <p:spPr bwMode="auto">
            <a:xfrm>
              <a:off x="560" y="1111"/>
              <a:ext cx="175" cy="47"/>
            </a:xfrm>
            <a:custGeom>
              <a:avLst/>
              <a:gdLst>
                <a:gd name="T0" fmla="*/ 175 w 175"/>
                <a:gd name="T1" fmla="*/ 47 h 47"/>
                <a:gd name="T2" fmla="*/ 175 w 175"/>
                <a:gd name="T3" fmla="*/ 30 h 47"/>
                <a:gd name="T4" fmla="*/ 0 w 175"/>
                <a:gd name="T5" fmla="*/ 0 h 47"/>
                <a:gd name="T6" fmla="*/ 0 w 175"/>
                <a:gd name="T7" fmla="*/ 16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0"/>
                  </a:lnTo>
                  <a:lnTo>
                    <a:pt x="0" y="0"/>
                  </a:lnTo>
                  <a:lnTo>
                    <a:pt x="0" y="16"/>
                  </a:lnTo>
                  <a:lnTo>
                    <a:pt x="175" y="47"/>
                  </a:lnTo>
                  <a:close/>
                </a:path>
              </a:pathLst>
            </a:custGeom>
            <a:solidFill>
              <a:srgbClr val="4D4D4D"/>
            </a:solidFill>
            <a:ln w="9525">
              <a:noFill/>
              <a:round/>
              <a:headEnd/>
              <a:tailEnd/>
            </a:ln>
          </p:spPr>
          <p:txBody>
            <a:bodyPr/>
            <a:lstStyle/>
            <a:p>
              <a:endParaRPr lang="en-US"/>
            </a:p>
          </p:txBody>
        </p:sp>
        <p:sp>
          <p:nvSpPr>
            <p:cNvPr id="35934" name="Freeform 72"/>
            <p:cNvSpPr>
              <a:spLocks/>
            </p:cNvSpPr>
            <p:nvPr/>
          </p:nvSpPr>
          <p:spPr bwMode="auto">
            <a:xfrm>
              <a:off x="560" y="1165"/>
              <a:ext cx="175" cy="47"/>
            </a:xfrm>
            <a:custGeom>
              <a:avLst/>
              <a:gdLst>
                <a:gd name="T0" fmla="*/ 175 w 175"/>
                <a:gd name="T1" fmla="*/ 47 h 47"/>
                <a:gd name="T2" fmla="*/ 175 w 175"/>
                <a:gd name="T3" fmla="*/ 31 h 47"/>
                <a:gd name="T4" fmla="*/ 0 w 175"/>
                <a:gd name="T5" fmla="*/ 0 h 47"/>
                <a:gd name="T6" fmla="*/ 0 w 175"/>
                <a:gd name="T7" fmla="*/ 14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1"/>
                  </a:lnTo>
                  <a:lnTo>
                    <a:pt x="0" y="0"/>
                  </a:lnTo>
                  <a:lnTo>
                    <a:pt x="0" y="14"/>
                  </a:lnTo>
                  <a:lnTo>
                    <a:pt x="175" y="47"/>
                  </a:lnTo>
                  <a:close/>
                </a:path>
              </a:pathLst>
            </a:custGeom>
            <a:solidFill>
              <a:srgbClr val="E5E5E5"/>
            </a:solidFill>
            <a:ln w="9525">
              <a:noFill/>
              <a:round/>
              <a:headEnd/>
              <a:tailEnd/>
            </a:ln>
          </p:spPr>
          <p:txBody>
            <a:bodyPr/>
            <a:lstStyle/>
            <a:p>
              <a:endParaRPr lang="en-US"/>
            </a:p>
          </p:txBody>
        </p:sp>
        <p:sp>
          <p:nvSpPr>
            <p:cNvPr id="35935" name="Freeform 73"/>
            <p:cNvSpPr>
              <a:spLocks/>
            </p:cNvSpPr>
            <p:nvPr/>
          </p:nvSpPr>
          <p:spPr bwMode="auto">
            <a:xfrm>
              <a:off x="560" y="1155"/>
              <a:ext cx="175" cy="48"/>
            </a:xfrm>
            <a:custGeom>
              <a:avLst/>
              <a:gdLst>
                <a:gd name="T0" fmla="*/ 175 w 175"/>
                <a:gd name="T1" fmla="*/ 48 h 48"/>
                <a:gd name="T2" fmla="*/ 175 w 175"/>
                <a:gd name="T3" fmla="*/ 31 h 48"/>
                <a:gd name="T4" fmla="*/ 0 w 175"/>
                <a:gd name="T5" fmla="*/ 0 h 48"/>
                <a:gd name="T6" fmla="*/ 0 w 175"/>
                <a:gd name="T7" fmla="*/ 17 h 48"/>
                <a:gd name="T8" fmla="*/ 175 w 175"/>
                <a:gd name="T9" fmla="*/ 48 h 48"/>
                <a:gd name="T10" fmla="*/ 0 60000 65536"/>
                <a:gd name="T11" fmla="*/ 0 60000 65536"/>
                <a:gd name="T12" fmla="*/ 0 60000 65536"/>
                <a:gd name="T13" fmla="*/ 0 60000 65536"/>
                <a:gd name="T14" fmla="*/ 0 60000 65536"/>
                <a:gd name="T15" fmla="*/ 0 w 175"/>
                <a:gd name="T16" fmla="*/ 0 h 48"/>
                <a:gd name="T17" fmla="*/ 175 w 175"/>
                <a:gd name="T18" fmla="*/ 48 h 48"/>
              </a:gdLst>
              <a:ahLst/>
              <a:cxnLst>
                <a:cxn ang="T10">
                  <a:pos x="T0" y="T1"/>
                </a:cxn>
                <a:cxn ang="T11">
                  <a:pos x="T2" y="T3"/>
                </a:cxn>
                <a:cxn ang="T12">
                  <a:pos x="T4" y="T5"/>
                </a:cxn>
                <a:cxn ang="T13">
                  <a:pos x="T6" y="T7"/>
                </a:cxn>
                <a:cxn ang="T14">
                  <a:pos x="T8" y="T9"/>
                </a:cxn>
              </a:cxnLst>
              <a:rect l="T15" t="T16" r="T17" b="T18"/>
              <a:pathLst>
                <a:path w="175" h="48">
                  <a:moveTo>
                    <a:pt x="175" y="48"/>
                  </a:moveTo>
                  <a:lnTo>
                    <a:pt x="175" y="31"/>
                  </a:lnTo>
                  <a:lnTo>
                    <a:pt x="0" y="0"/>
                  </a:lnTo>
                  <a:lnTo>
                    <a:pt x="0" y="17"/>
                  </a:lnTo>
                  <a:lnTo>
                    <a:pt x="175" y="48"/>
                  </a:lnTo>
                  <a:close/>
                </a:path>
              </a:pathLst>
            </a:custGeom>
            <a:solidFill>
              <a:srgbClr val="4D4D4D"/>
            </a:solidFill>
            <a:ln w="9525">
              <a:noFill/>
              <a:round/>
              <a:headEnd/>
              <a:tailEnd/>
            </a:ln>
          </p:spPr>
          <p:txBody>
            <a:bodyPr/>
            <a:lstStyle/>
            <a:p>
              <a:endParaRPr lang="en-US"/>
            </a:p>
          </p:txBody>
        </p:sp>
        <p:sp>
          <p:nvSpPr>
            <p:cNvPr id="35936" name="Freeform 74"/>
            <p:cNvSpPr>
              <a:spLocks/>
            </p:cNvSpPr>
            <p:nvPr/>
          </p:nvSpPr>
          <p:spPr bwMode="auto">
            <a:xfrm>
              <a:off x="560" y="1207"/>
              <a:ext cx="175" cy="48"/>
            </a:xfrm>
            <a:custGeom>
              <a:avLst/>
              <a:gdLst>
                <a:gd name="T0" fmla="*/ 175 w 175"/>
                <a:gd name="T1" fmla="*/ 48 h 48"/>
                <a:gd name="T2" fmla="*/ 175 w 175"/>
                <a:gd name="T3" fmla="*/ 34 h 48"/>
                <a:gd name="T4" fmla="*/ 0 w 175"/>
                <a:gd name="T5" fmla="*/ 0 h 48"/>
                <a:gd name="T6" fmla="*/ 0 w 175"/>
                <a:gd name="T7" fmla="*/ 17 h 48"/>
                <a:gd name="T8" fmla="*/ 175 w 175"/>
                <a:gd name="T9" fmla="*/ 48 h 48"/>
                <a:gd name="T10" fmla="*/ 0 60000 65536"/>
                <a:gd name="T11" fmla="*/ 0 60000 65536"/>
                <a:gd name="T12" fmla="*/ 0 60000 65536"/>
                <a:gd name="T13" fmla="*/ 0 60000 65536"/>
                <a:gd name="T14" fmla="*/ 0 60000 65536"/>
                <a:gd name="T15" fmla="*/ 0 w 175"/>
                <a:gd name="T16" fmla="*/ 0 h 48"/>
                <a:gd name="T17" fmla="*/ 175 w 175"/>
                <a:gd name="T18" fmla="*/ 48 h 48"/>
              </a:gdLst>
              <a:ahLst/>
              <a:cxnLst>
                <a:cxn ang="T10">
                  <a:pos x="T0" y="T1"/>
                </a:cxn>
                <a:cxn ang="T11">
                  <a:pos x="T2" y="T3"/>
                </a:cxn>
                <a:cxn ang="T12">
                  <a:pos x="T4" y="T5"/>
                </a:cxn>
                <a:cxn ang="T13">
                  <a:pos x="T6" y="T7"/>
                </a:cxn>
                <a:cxn ang="T14">
                  <a:pos x="T8" y="T9"/>
                </a:cxn>
              </a:cxnLst>
              <a:rect l="T15" t="T16" r="T17" b="T18"/>
              <a:pathLst>
                <a:path w="175" h="48">
                  <a:moveTo>
                    <a:pt x="175" y="48"/>
                  </a:moveTo>
                  <a:lnTo>
                    <a:pt x="175" y="34"/>
                  </a:lnTo>
                  <a:lnTo>
                    <a:pt x="0" y="0"/>
                  </a:lnTo>
                  <a:lnTo>
                    <a:pt x="0" y="17"/>
                  </a:lnTo>
                  <a:lnTo>
                    <a:pt x="175" y="48"/>
                  </a:lnTo>
                  <a:close/>
                </a:path>
              </a:pathLst>
            </a:custGeom>
            <a:solidFill>
              <a:srgbClr val="E5E5E5"/>
            </a:solidFill>
            <a:ln w="9525">
              <a:noFill/>
              <a:round/>
              <a:headEnd/>
              <a:tailEnd/>
            </a:ln>
          </p:spPr>
          <p:txBody>
            <a:bodyPr/>
            <a:lstStyle/>
            <a:p>
              <a:endParaRPr lang="en-US"/>
            </a:p>
          </p:txBody>
        </p:sp>
        <p:sp>
          <p:nvSpPr>
            <p:cNvPr id="35937" name="Freeform 75"/>
            <p:cNvSpPr>
              <a:spLocks/>
            </p:cNvSpPr>
            <p:nvPr/>
          </p:nvSpPr>
          <p:spPr bwMode="auto">
            <a:xfrm>
              <a:off x="560" y="1200"/>
              <a:ext cx="175" cy="48"/>
            </a:xfrm>
            <a:custGeom>
              <a:avLst/>
              <a:gdLst>
                <a:gd name="T0" fmla="*/ 175 w 175"/>
                <a:gd name="T1" fmla="*/ 48 h 48"/>
                <a:gd name="T2" fmla="*/ 175 w 175"/>
                <a:gd name="T3" fmla="*/ 31 h 48"/>
                <a:gd name="T4" fmla="*/ 0 w 175"/>
                <a:gd name="T5" fmla="*/ 0 h 48"/>
                <a:gd name="T6" fmla="*/ 0 w 175"/>
                <a:gd name="T7" fmla="*/ 17 h 48"/>
                <a:gd name="T8" fmla="*/ 175 w 175"/>
                <a:gd name="T9" fmla="*/ 48 h 48"/>
                <a:gd name="T10" fmla="*/ 0 60000 65536"/>
                <a:gd name="T11" fmla="*/ 0 60000 65536"/>
                <a:gd name="T12" fmla="*/ 0 60000 65536"/>
                <a:gd name="T13" fmla="*/ 0 60000 65536"/>
                <a:gd name="T14" fmla="*/ 0 60000 65536"/>
                <a:gd name="T15" fmla="*/ 0 w 175"/>
                <a:gd name="T16" fmla="*/ 0 h 48"/>
                <a:gd name="T17" fmla="*/ 175 w 175"/>
                <a:gd name="T18" fmla="*/ 48 h 48"/>
              </a:gdLst>
              <a:ahLst/>
              <a:cxnLst>
                <a:cxn ang="T10">
                  <a:pos x="T0" y="T1"/>
                </a:cxn>
                <a:cxn ang="T11">
                  <a:pos x="T2" y="T3"/>
                </a:cxn>
                <a:cxn ang="T12">
                  <a:pos x="T4" y="T5"/>
                </a:cxn>
                <a:cxn ang="T13">
                  <a:pos x="T6" y="T7"/>
                </a:cxn>
                <a:cxn ang="T14">
                  <a:pos x="T8" y="T9"/>
                </a:cxn>
              </a:cxnLst>
              <a:rect l="T15" t="T16" r="T17" b="T18"/>
              <a:pathLst>
                <a:path w="175" h="48">
                  <a:moveTo>
                    <a:pt x="175" y="48"/>
                  </a:moveTo>
                  <a:lnTo>
                    <a:pt x="175" y="31"/>
                  </a:lnTo>
                  <a:lnTo>
                    <a:pt x="0" y="0"/>
                  </a:lnTo>
                  <a:lnTo>
                    <a:pt x="0" y="17"/>
                  </a:lnTo>
                  <a:lnTo>
                    <a:pt x="175" y="48"/>
                  </a:lnTo>
                  <a:close/>
                </a:path>
              </a:pathLst>
            </a:custGeom>
            <a:solidFill>
              <a:srgbClr val="4D4D4D"/>
            </a:solidFill>
            <a:ln w="9525">
              <a:noFill/>
              <a:round/>
              <a:headEnd/>
              <a:tailEnd/>
            </a:ln>
          </p:spPr>
          <p:txBody>
            <a:bodyPr/>
            <a:lstStyle/>
            <a:p>
              <a:endParaRPr lang="en-US"/>
            </a:p>
          </p:txBody>
        </p:sp>
        <p:sp>
          <p:nvSpPr>
            <p:cNvPr id="35938" name="Freeform 76"/>
            <p:cNvSpPr>
              <a:spLocks/>
            </p:cNvSpPr>
            <p:nvPr/>
          </p:nvSpPr>
          <p:spPr bwMode="auto">
            <a:xfrm>
              <a:off x="560" y="1252"/>
              <a:ext cx="175" cy="48"/>
            </a:xfrm>
            <a:custGeom>
              <a:avLst/>
              <a:gdLst>
                <a:gd name="T0" fmla="*/ 175 w 175"/>
                <a:gd name="T1" fmla="*/ 48 h 48"/>
                <a:gd name="T2" fmla="*/ 175 w 175"/>
                <a:gd name="T3" fmla="*/ 31 h 48"/>
                <a:gd name="T4" fmla="*/ 0 w 175"/>
                <a:gd name="T5" fmla="*/ 0 h 48"/>
                <a:gd name="T6" fmla="*/ 0 w 175"/>
                <a:gd name="T7" fmla="*/ 17 h 48"/>
                <a:gd name="T8" fmla="*/ 175 w 175"/>
                <a:gd name="T9" fmla="*/ 48 h 48"/>
                <a:gd name="T10" fmla="*/ 0 60000 65536"/>
                <a:gd name="T11" fmla="*/ 0 60000 65536"/>
                <a:gd name="T12" fmla="*/ 0 60000 65536"/>
                <a:gd name="T13" fmla="*/ 0 60000 65536"/>
                <a:gd name="T14" fmla="*/ 0 60000 65536"/>
                <a:gd name="T15" fmla="*/ 0 w 175"/>
                <a:gd name="T16" fmla="*/ 0 h 48"/>
                <a:gd name="T17" fmla="*/ 175 w 175"/>
                <a:gd name="T18" fmla="*/ 48 h 48"/>
              </a:gdLst>
              <a:ahLst/>
              <a:cxnLst>
                <a:cxn ang="T10">
                  <a:pos x="T0" y="T1"/>
                </a:cxn>
                <a:cxn ang="T11">
                  <a:pos x="T2" y="T3"/>
                </a:cxn>
                <a:cxn ang="T12">
                  <a:pos x="T4" y="T5"/>
                </a:cxn>
                <a:cxn ang="T13">
                  <a:pos x="T6" y="T7"/>
                </a:cxn>
                <a:cxn ang="T14">
                  <a:pos x="T8" y="T9"/>
                </a:cxn>
              </a:cxnLst>
              <a:rect l="T15" t="T16" r="T17" b="T18"/>
              <a:pathLst>
                <a:path w="175" h="48">
                  <a:moveTo>
                    <a:pt x="175" y="48"/>
                  </a:moveTo>
                  <a:lnTo>
                    <a:pt x="175" y="31"/>
                  </a:lnTo>
                  <a:lnTo>
                    <a:pt x="0" y="0"/>
                  </a:lnTo>
                  <a:lnTo>
                    <a:pt x="0" y="17"/>
                  </a:lnTo>
                  <a:lnTo>
                    <a:pt x="175" y="48"/>
                  </a:lnTo>
                  <a:close/>
                </a:path>
              </a:pathLst>
            </a:custGeom>
            <a:solidFill>
              <a:srgbClr val="E5E5E5"/>
            </a:solidFill>
            <a:ln w="9525">
              <a:noFill/>
              <a:round/>
              <a:headEnd/>
              <a:tailEnd/>
            </a:ln>
          </p:spPr>
          <p:txBody>
            <a:bodyPr/>
            <a:lstStyle/>
            <a:p>
              <a:endParaRPr lang="en-US"/>
            </a:p>
          </p:txBody>
        </p:sp>
        <p:sp>
          <p:nvSpPr>
            <p:cNvPr id="35939" name="Freeform 77"/>
            <p:cNvSpPr>
              <a:spLocks/>
            </p:cNvSpPr>
            <p:nvPr/>
          </p:nvSpPr>
          <p:spPr bwMode="auto">
            <a:xfrm>
              <a:off x="560" y="1245"/>
              <a:ext cx="175" cy="45"/>
            </a:xfrm>
            <a:custGeom>
              <a:avLst/>
              <a:gdLst>
                <a:gd name="T0" fmla="*/ 175 w 175"/>
                <a:gd name="T1" fmla="*/ 45 h 45"/>
                <a:gd name="T2" fmla="*/ 175 w 175"/>
                <a:gd name="T3" fmla="*/ 31 h 45"/>
                <a:gd name="T4" fmla="*/ 0 w 175"/>
                <a:gd name="T5" fmla="*/ 0 h 45"/>
                <a:gd name="T6" fmla="*/ 0 w 175"/>
                <a:gd name="T7" fmla="*/ 14 h 45"/>
                <a:gd name="T8" fmla="*/ 175 w 175"/>
                <a:gd name="T9" fmla="*/ 45 h 45"/>
                <a:gd name="T10" fmla="*/ 0 60000 65536"/>
                <a:gd name="T11" fmla="*/ 0 60000 65536"/>
                <a:gd name="T12" fmla="*/ 0 60000 65536"/>
                <a:gd name="T13" fmla="*/ 0 60000 65536"/>
                <a:gd name="T14" fmla="*/ 0 60000 65536"/>
                <a:gd name="T15" fmla="*/ 0 w 175"/>
                <a:gd name="T16" fmla="*/ 0 h 45"/>
                <a:gd name="T17" fmla="*/ 175 w 175"/>
                <a:gd name="T18" fmla="*/ 45 h 45"/>
              </a:gdLst>
              <a:ahLst/>
              <a:cxnLst>
                <a:cxn ang="T10">
                  <a:pos x="T0" y="T1"/>
                </a:cxn>
                <a:cxn ang="T11">
                  <a:pos x="T2" y="T3"/>
                </a:cxn>
                <a:cxn ang="T12">
                  <a:pos x="T4" y="T5"/>
                </a:cxn>
                <a:cxn ang="T13">
                  <a:pos x="T6" y="T7"/>
                </a:cxn>
                <a:cxn ang="T14">
                  <a:pos x="T8" y="T9"/>
                </a:cxn>
              </a:cxnLst>
              <a:rect l="T15" t="T16" r="T17" b="T18"/>
              <a:pathLst>
                <a:path w="175" h="45">
                  <a:moveTo>
                    <a:pt x="175" y="45"/>
                  </a:moveTo>
                  <a:lnTo>
                    <a:pt x="175" y="31"/>
                  </a:lnTo>
                  <a:lnTo>
                    <a:pt x="0" y="0"/>
                  </a:lnTo>
                  <a:lnTo>
                    <a:pt x="0" y="14"/>
                  </a:lnTo>
                  <a:lnTo>
                    <a:pt x="175" y="45"/>
                  </a:lnTo>
                  <a:close/>
                </a:path>
              </a:pathLst>
            </a:custGeom>
            <a:solidFill>
              <a:srgbClr val="4D4D4D"/>
            </a:solidFill>
            <a:ln w="9525">
              <a:noFill/>
              <a:round/>
              <a:headEnd/>
              <a:tailEnd/>
            </a:ln>
          </p:spPr>
          <p:txBody>
            <a:bodyPr/>
            <a:lstStyle/>
            <a:p>
              <a:endParaRPr lang="en-US"/>
            </a:p>
          </p:txBody>
        </p:sp>
        <p:sp>
          <p:nvSpPr>
            <p:cNvPr id="35940" name="Freeform 78"/>
            <p:cNvSpPr>
              <a:spLocks/>
            </p:cNvSpPr>
            <p:nvPr/>
          </p:nvSpPr>
          <p:spPr bwMode="auto">
            <a:xfrm>
              <a:off x="560" y="1297"/>
              <a:ext cx="175" cy="47"/>
            </a:xfrm>
            <a:custGeom>
              <a:avLst/>
              <a:gdLst>
                <a:gd name="T0" fmla="*/ 175 w 175"/>
                <a:gd name="T1" fmla="*/ 47 h 47"/>
                <a:gd name="T2" fmla="*/ 175 w 175"/>
                <a:gd name="T3" fmla="*/ 31 h 47"/>
                <a:gd name="T4" fmla="*/ 0 w 175"/>
                <a:gd name="T5" fmla="*/ 0 h 47"/>
                <a:gd name="T6" fmla="*/ 0 w 175"/>
                <a:gd name="T7" fmla="*/ 17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1"/>
                  </a:lnTo>
                  <a:lnTo>
                    <a:pt x="0" y="0"/>
                  </a:lnTo>
                  <a:lnTo>
                    <a:pt x="0" y="17"/>
                  </a:lnTo>
                  <a:lnTo>
                    <a:pt x="175" y="47"/>
                  </a:lnTo>
                  <a:close/>
                </a:path>
              </a:pathLst>
            </a:custGeom>
            <a:solidFill>
              <a:srgbClr val="E5E5E5"/>
            </a:solidFill>
            <a:ln w="9525">
              <a:noFill/>
              <a:round/>
              <a:headEnd/>
              <a:tailEnd/>
            </a:ln>
          </p:spPr>
          <p:txBody>
            <a:bodyPr/>
            <a:lstStyle/>
            <a:p>
              <a:endParaRPr lang="en-US"/>
            </a:p>
          </p:txBody>
        </p:sp>
        <p:sp>
          <p:nvSpPr>
            <p:cNvPr id="35941" name="Freeform 79"/>
            <p:cNvSpPr>
              <a:spLocks/>
            </p:cNvSpPr>
            <p:nvPr/>
          </p:nvSpPr>
          <p:spPr bwMode="auto">
            <a:xfrm>
              <a:off x="560" y="1290"/>
              <a:ext cx="175" cy="47"/>
            </a:xfrm>
            <a:custGeom>
              <a:avLst/>
              <a:gdLst>
                <a:gd name="T0" fmla="*/ 175 w 175"/>
                <a:gd name="T1" fmla="*/ 47 h 47"/>
                <a:gd name="T2" fmla="*/ 175 w 175"/>
                <a:gd name="T3" fmla="*/ 31 h 47"/>
                <a:gd name="T4" fmla="*/ 0 w 175"/>
                <a:gd name="T5" fmla="*/ 0 h 47"/>
                <a:gd name="T6" fmla="*/ 0 w 175"/>
                <a:gd name="T7" fmla="*/ 14 h 47"/>
                <a:gd name="T8" fmla="*/ 175 w 175"/>
                <a:gd name="T9" fmla="*/ 47 h 47"/>
                <a:gd name="T10" fmla="*/ 0 60000 65536"/>
                <a:gd name="T11" fmla="*/ 0 60000 65536"/>
                <a:gd name="T12" fmla="*/ 0 60000 65536"/>
                <a:gd name="T13" fmla="*/ 0 60000 65536"/>
                <a:gd name="T14" fmla="*/ 0 60000 65536"/>
                <a:gd name="T15" fmla="*/ 0 w 175"/>
                <a:gd name="T16" fmla="*/ 0 h 47"/>
                <a:gd name="T17" fmla="*/ 175 w 175"/>
                <a:gd name="T18" fmla="*/ 47 h 47"/>
              </a:gdLst>
              <a:ahLst/>
              <a:cxnLst>
                <a:cxn ang="T10">
                  <a:pos x="T0" y="T1"/>
                </a:cxn>
                <a:cxn ang="T11">
                  <a:pos x="T2" y="T3"/>
                </a:cxn>
                <a:cxn ang="T12">
                  <a:pos x="T4" y="T5"/>
                </a:cxn>
                <a:cxn ang="T13">
                  <a:pos x="T6" y="T7"/>
                </a:cxn>
                <a:cxn ang="T14">
                  <a:pos x="T8" y="T9"/>
                </a:cxn>
              </a:cxnLst>
              <a:rect l="T15" t="T16" r="T17" b="T18"/>
              <a:pathLst>
                <a:path w="175" h="47">
                  <a:moveTo>
                    <a:pt x="175" y="47"/>
                  </a:moveTo>
                  <a:lnTo>
                    <a:pt x="175" y="31"/>
                  </a:lnTo>
                  <a:lnTo>
                    <a:pt x="0" y="0"/>
                  </a:lnTo>
                  <a:lnTo>
                    <a:pt x="0" y="14"/>
                  </a:lnTo>
                  <a:lnTo>
                    <a:pt x="175" y="47"/>
                  </a:lnTo>
                  <a:close/>
                </a:path>
              </a:pathLst>
            </a:custGeom>
            <a:solidFill>
              <a:srgbClr val="4D4D4D"/>
            </a:solidFill>
            <a:ln w="9525">
              <a:noFill/>
              <a:round/>
              <a:headEnd/>
              <a:tailEnd/>
            </a:ln>
          </p:spPr>
          <p:txBody>
            <a:bodyPr/>
            <a:lstStyle/>
            <a:p>
              <a:endParaRPr lang="en-US"/>
            </a:p>
          </p:txBody>
        </p:sp>
        <p:sp>
          <p:nvSpPr>
            <p:cNvPr id="35942" name="Freeform 80"/>
            <p:cNvSpPr>
              <a:spLocks noEditPoints="1"/>
            </p:cNvSpPr>
            <p:nvPr/>
          </p:nvSpPr>
          <p:spPr bwMode="auto">
            <a:xfrm>
              <a:off x="473" y="789"/>
              <a:ext cx="798" cy="983"/>
            </a:xfrm>
            <a:custGeom>
              <a:avLst/>
              <a:gdLst>
                <a:gd name="T0" fmla="*/ 6124291 w 338"/>
                <a:gd name="T1" fmla="*/ 114694 h 416"/>
                <a:gd name="T2" fmla="*/ 10023410 w 338"/>
                <a:gd name="T3" fmla="*/ 820254 h 416"/>
                <a:gd name="T4" fmla="*/ 9895902 w 338"/>
                <a:gd name="T5" fmla="*/ 10517147 h 416"/>
                <a:gd name="T6" fmla="*/ 4013994 w 338"/>
                <a:gd name="T7" fmla="*/ 12495453 h 416"/>
                <a:gd name="T8" fmla="*/ 114152 w 338"/>
                <a:gd name="T9" fmla="*/ 11788014 h 416"/>
                <a:gd name="T10" fmla="*/ 241263 w 338"/>
                <a:gd name="T11" fmla="*/ 2118067 h 416"/>
                <a:gd name="T12" fmla="*/ 6124291 w 338"/>
                <a:gd name="T13" fmla="*/ 114694 h 416"/>
                <a:gd name="T14" fmla="*/ 6124291 w 338"/>
                <a:gd name="T15" fmla="*/ 0 h 416"/>
                <a:gd name="T16" fmla="*/ 6085482 w 338"/>
                <a:gd name="T17" fmla="*/ 0 h 416"/>
                <a:gd name="T18" fmla="*/ 177501 w 338"/>
                <a:gd name="T19" fmla="*/ 2003368 h 416"/>
                <a:gd name="T20" fmla="*/ 114152 w 338"/>
                <a:gd name="T21" fmla="*/ 2118067 h 416"/>
                <a:gd name="T22" fmla="*/ 0 w 338"/>
                <a:gd name="T23" fmla="*/ 11788014 h 416"/>
                <a:gd name="T24" fmla="*/ 90724 w 338"/>
                <a:gd name="T25" fmla="*/ 11914188 h 416"/>
                <a:gd name="T26" fmla="*/ 3985911 w 338"/>
                <a:gd name="T27" fmla="*/ 12607373 h 416"/>
                <a:gd name="T28" fmla="*/ 4013994 w 338"/>
                <a:gd name="T29" fmla="*/ 12607373 h 416"/>
                <a:gd name="T30" fmla="*/ 4052437 w 338"/>
                <a:gd name="T31" fmla="*/ 12607373 h 416"/>
                <a:gd name="T32" fmla="*/ 9924146 w 338"/>
                <a:gd name="T33" fmla="*/ 10604889 h 416"/>
                <a:gd name="T34" fmla="*/ 10023410 w 338"/>
                <a:gd name="T35" fmla="*/ 10517147 h 416"/>
                <a:gd name="T36" fmla="*/ 10137170 w 338"/>
                <a:gd name="T37" fmla="*/ 820254 h 416"/>
                <a:gd name="T38" fmla="*/ 10051288 w 338"/>
                <a:gd name="T39" fmla="*/ 693918 h 416"/>
                <a:gd name="T40" fmla="*/ 6151286 w 338"/>
                <a:gd name="T41" fmla="*/ 0 h 416"/>
                <a:gd name="T42" fmla="*/ 6124291 w 338"/>
                <a:gd name="T43" fmla="*/ 0 h 4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38"/>
                <a:gd name="T67" fmla="*/ 0 h 416"/>
                <a:gd name="T68" fmla="*/ 338 w 338"/>
                <a:gd name="T69" fmla="*/ 416 h 4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38" h="416">
                  <a:moveTo>
                    <a:pt x="204" y="4"/>
                  </a:moveTo>
                  <a:cubicBezTo>
                    <a:pt x="334" y="27"/>
                    <a:pt x="334" y="27"/>
                    <a:pt x="334" y="27"/>
                  </a:cubicBezTo>
                  <a:cubicBezTo>
                    <a:pt x="330" y="347"/>
                    <a:pt x="330" y="347"/>
                    <a:pt x="330" y="347"/>
                  </a:cubicBezTo>
                  <a:cubicBezTo>
                    <a:pt x="134" y="412"/>
                    <a:pt x="134" y="412"/>
                    <a:pt x="134" y="412"/>
                  </a:cubicBezTo>
                  <a:cubicBezTo>
                    <a:pt x="4" y="389"/>
                    <a:pt x="4" y="389"/>
                    <a:pt x="4" y="389"/>
                  </a:cubicBezTo>
                  <a:cubicBezTo>
                    <a:pt x="8" y="70"/>
                    <a:pt x="8" y="70"/>
                    <a:pt x="8" y="70"/>
                  </a:cubicBezTo>
                  <a:cubicBezTo>
                    <a:pt x="204" y="4"/>
                    <a:pt x="204" y="4"/>
                    <a:pt x="204" y="4"/>
                  </a:cubicBezTo>
                  <a:moveTo>
                    <a:pt x="204" y="0"/>
                  </a:moveTo>
                  <a:cubicBezTo>
                    <a:pt x="204" y="0"/>
                    <a:pt x="203" y="0"/>
                    <a:pt x="203" y="0"/>
                  </a:cubicBezTo>
                  <a:cubicBezTo>
                    <a:pt x="6" y="66"/>
                    <a:pt x="6" y="66"/>
                    <a:pt x="6" y="66"/>
                  </a:cubicBezTo>
                  <a:cubicBezTo>
                    <a:pt x="5" y="66"/>
                    <a:pt x="4" y="68"/>
                    <a:pt x="4" y="70"/>
                  </a:cubicBezTo>
                  <a:cubicBezTo>
                    <a:pt x="0" y="389"/>
                    <a:pt x="0" y="389"/>
                    <a:pt x="0" y="389"/>
                  </a:cubicBezTo>
                  <a:cubicBezTo>
                    <a:pt x="0" y="391"/>
                    <a:pt x="1" y="393"/>
                    <a:pt x="3" y="393"/>
                  </a:cubicBezTo>
                  <a:cubicBezTo>
                    <a:pt x="133" y="416"/>
                    <a:pt x="133" y="416"/>
                    <a:pt x="133" y="416"/>
                  </a:cubicBezTo>
                  <a:cubicBezTo>
                    <a:pt x="133" y="416"/>
                    <a:pt x="133" y="416"/>
                    <a:pt x="134" y="416"/>
                  </a:cubicBezTo>
                  <a:cubicBezTo>
                    <a:pt x="134" y="416"/>
                    <a:pt x="134" y="416"/>
                    <a:pt x="135" y="416"/>
                  </a:cubicBezTo>
                  <a:cubicBezTo>
                    <a:pt x="331" y="350"/>
                    <a:pt x="331" y="350"/>
                    <a:pt x="331" y="350"/>
                  </a:cubicBezTo>
                  <a:cubicBezTo>
                    <a:pt x="333" y="350"/>
                    <a:pt x="334" y="348"/>
                    <a:pt x="334" y="347"/>
                  </a:cubicBezTo>
                  <a:cubicBezTo>
                    <a:pt x="338" y="27"/>
                    <a:pt x="338" y="27"/>
                    <a:pt x="338" y="27"/>
                  </a:cubicBezTo>
                  <a:cubicBezTo>
                    <a:pt x="338" y="25"/>
                    <a:pt x="336" y="23"/>
                    <a:pt x="335" y="23"/>
                  </a:cubicBezTo>
                  <a:cubicBezTo>
                    <a:pt x="205" y="0"/>
                    <a:pt x="205" y="0"/>
                    <a:pt x="205" y="0"/>
                  </a:cubicBezTo>
                  <a:cubicBezTo>
                    <a:pt x="204" y="0"/>
                    <a:pt x="204" y="0"/>
                    <a:pt x="204" y="0"/>
                  </a:cubicBezTo>
                </a:path>
              </a:pathLst>
            </a:custGeom>
            <a:solidFill>
              <a:srgbClr val="666666"/>
            </a:solidFill>
            <a:ln w="9525">
              <a:noFill/>
              <a:round/>
              <a:headEnd/>
              <a:tailEnd/>
            </a:ln>
          </p:spPr>
          <p:txBody>
            <a:bodyPr/>
            <a:lstStyle/>
            <a:p>
              <a:endParaRPr lang="en-US"/>
            </a:p>
          </p:txBody>
        </p:sp>
      </p:grpSp>
      <p:pic>
        <p:nvPicPr>
          <p:cNvPr id="35861" name="Picture 107"/>
          <p:cNvPicPr>
            <a:picLocks noChangeAspect="1" noChangeArrowheads="1"/>
          </p:cNvPicPr>
          <p:nvPr/>
        </p:nvPicPr>
        <p:blipFill>
          <a:blip r:embed="rId3" cstate="print"/>
          <a:srcRect/>
          <a:stretch>
            <a:fillRect/>
          </a:stretch>
        </p:blipFill>
        <p:spPr bwMode="auto">
          <a:xfrm>
            <a:off x="6923088" y="1887538"/>
            <a:ext cx="1125537" cy="1789112"/>
          </a:xfrm>
          <a:prstGeom prst="rect">
            <a:avLst/>
          </a:prstGeom>
          <a:noFill/>
          <a:ln w="9525">
            <a:noFill/>
            <a:miter lim="800000"/>
            <a:headEnd/>
            <a:tailEnd/>
          </a:ln>
        </p:spPr>
      </p:pic>
      <p:sp>
        <p:nvSpPr>
          <p:cNvPr id="35862" name="Rectangle 126"/>
          <p:cNvSpPr>
            <a:spLocks noGrp="1" noChangeArrowheads="1"/>
          </p:cNvSpPr>
          <p:nvPr>
            <p:ph type="title" idx="4294967295"/>
          </p:nvPr>
        </p:nvSpPr>
        <p:spPr>
          <a:xfrm>
            <a:off x="457200" y="585788"/>
            <a:ext cx="7737475" cy="403225"/>
          </a:xfrm>
        </p:spPr>
        <p:txBody>
          <a:bodyPr/>
          <a:lstStyle/>
          <a:p>
            <a:pPr eaLnBrk="1" hangingPunct="1"/>
            <a:r>
              <a:rPr lang="en-US" altLang="ko-KR" smtClean="0">
                <a:ea typeface="굴림" pitchFamily="50" charset="-127"/>
              </a:rPr>
              <a:t>Offline Desktop (</a:t>
            </a:r>
            <a:r>
              <a:rPr lang="ko-KR" altLang="en-US" smtClean="0">
                <a:ea typeface="굴림" pitchFamily="50" charset="-127"/>
              </a:rPr>
              <a:t>기업용 </a:t>
            </a:r>
            <a:r>
              <a:rPr lang="en-US" altLang="ko-KR" smtClean="0">
                <a:ea typeface="굴림" pitchFamily="50" charset="-127"/>
              </a:rPr>
              <a:t>PC</a:t>
            </a:r>
            <a:r>
              <a:rPr lang="ko-KR" altLang="en-US" smtClean="0">
                <a:ea typeface="굴림" pitchFamily="50" charset="-127"/>
              </a:rPr>
              <a:t>에 대한 외부 출장 환경 지원</a:t>
            </a:r>
            <a:r>
              <a:rPr lang="en-US" altLang="ko-KR" smtClean="0">
                <a:ea typeface="굴림" pitchFamily="50" charset="-127"/>
              </a:rPr>
              <a:t>)</a:t>
            </a:r>
          </a:p>
        </p:txBody>
      </p:sp>
      <p:grpSp>
        <p:nvGrpSpPr>
          <p:cNvPr id="35863" name="Group 100"/>
          <p:cNvGrpSpPr>
            <a:grpSpLocks/>
          </p:cNvGrpSpPr>
          <p:nvPr/>
        </p:nvGrpSpPr>
        <p:grpSpPr bwMode="auto">
          <a:xfrm>
            <a:off x="896938" y="1966913"/>
            <a:ext cx="1905000" cy="1905000"/>
            <a:chOff x="2148" y="1350"/>
            <a:chExt cx="1452" cy="1452"/>
          </a:xfrm>
        </p:grpSpPr>
        <p:grpSp>
          <p:nvGrpSpPr>
            <p:cNvPr id="35917" name="Group 101"/>
            <p:cNvGrpSpPr>
              <a:grpSpLocks/>
            </p:cNvGrpSpPr>
            <p:nvPr/>
          </p:nvGrpSpPr>
          <p:grpSpPr bwMode="auto">
            <a:xfrm>
              <a:off x="2148" y="1350"/>
              <a:ext cx="1452" cy="1452"/>
              <a:chOff x="2202" y="1404"/>
              <a:chExt cx="1344" cy="1344"/>
            </a:xfrm>
          </p:grpSpPr>
          <p:sp>
            <p:nvSpPr>
              <p:cNvPr id="35919" name="Oval 102"/>
              <p:cNvSpPr>
                <a:spLocks noChangeArrowheads="1"/>
              </p:cNvSpPr>
              <p:nvPr/>
            </p:nvSpPr>
            <p:spPr bwMode="gray">
              <a:xfrm>
                <a:off x="2202" y="1404"/>
                <a:ext cx="1344" cy="1344"/>
              </a:xfrm>
              <a:prstGeom prst="ellipse">
                <a:avLst/>
              </a:prstGeom>
              <a:gradFill rotWithShape="1">
                <a:gsLst>
                  <a:gs pos="0">
                    <a:schemeClr val="tx1"/>
                  </a:gs>
                  <a:gs pos="100000">
                    <a:srgbClr val="000000">
                      <a:alpha val="0"/>
                    </a:srgbClr>
                  </a:gs>
                </a:gsLst>
                <a:path path="shape">
                  <a:fillToRect l="50000" t="50000" r="50000" b="50000"/>
                </a:path>
              </a:gradFill>
              <a:ln w="9525" algn="ctr">
                <a:noFill/>
                <a:round/>
                <a:headEnd/>
                <a:tailEnd/>
              </a:ln>
            </p:spPr>
            <p:txBody>
              <a:bodyPr wrap="none" anchor="ctr"/>
              <a:lstStyle/>
              <a:p>
                <a:pPr latinLnBrk="0"/>
                <a:endParaRPr kumimoji="0" lang="en-US" altLang="ko-KR" b="0">
                  <a:latin typeface="Times New Roman" pitchFamily="18" charset="0"/>
                  <a:ea typeface="굴림" pitchFamily="50" charset="-127"/>
                </a:endParaRPr>
              </a:p>
            </p:txBody>
          </p:sp>
          <p:grpSp>
            <p:nvGrpSpPr>
              <p:cNvPr id="35920" name="Group 103"/>
              <p:cNvGrpSpPr>
                <a:grpSpLocks/>
              </p:cNvGrpSpPr>
              <p:nvPr/>
            </p:nvGrpSpPr>
            <p:grpSpPr bwMode="auto">
              <a:xfrm>
                <a:off x="2394" y="1596"/>
                <a:ext cx="960" cy="960"/>
                <a:chOff x="2526" y="1710"/>
                <a:chExt cx="708" cy="708"/>
              </a:xfrm>
            </p:grpSpPr>
            <p:sp>
              <p:nvSpPr>
                <p:cNvPr id="35921" name="Oval 104"/>
                <p:cNvSpPr>
                  <a:spLocks noChangeArrowheads="1"/>
                </p:cNvSpPr>
                <p:nvPr/>
              </p:nvSpPr>
              <p:spPr bwMode="gray">
                <a:xfrm>
                  <a:off x="2526" y="1710"/>
                  <a:ext cx="708" cy="708"/>
                </a:xfrm>
                <a:prstGeom prst="ellipse">
                  <a:avLst/>
                </a:prstGeom>
                <a:gradFill rotWithShape="1">
                  <a:gsLst>
                    <a:gs pos="0">
                      <a:srgbClr val="3C5E00"/>
                    </a:gs>
                    <a:gs pos="100000">
                      <a:srgbClr val="76B900"/>
                    </a:gs>
                  </a:gsLst>
                  <a:lin ang="5400000" scaled="1"/>
                </a:gradFill>
                <a:ln w="28575" algn="ctr">
                  <a:solidFill>
                    <a:schemeClr val="bg1"/>
                  </a:solidFill>
                  <a:round/>
                  <a:headEnd/>
                  <a:tailEnd/>
                </a:ln>
              </p:spPr>
              <p:txBody>
                <a:bodyPr wrap="none" anchor="ctr"/>
                <a:lstStyle/>
                <a:p>
                  <a:pPr latinLnBrk="0"/>
                  <a:endParaRPr kumimoji="0" lang="en-US" altLang="ko-KR" b="0">
                    <a:latin typeface="Times New Roman" pitchFamily="18" charset="0"/>
                    <a:ea typeface="굴림" pitchFamily="50" charset="-127"/>
                  </a:endParaRPr>
                </a:p>
              </p:txBody>
            </p:sp>
            <p:sp>
              <p:nvSpPr>
                <p:cNvPr id="35922" name="Oval 105"/>
                <p:cNvSpPr>
                  <a:spLocks noChangeArrowheads="1"/>
                </p:cNvSpPr>
                <p:nvPr/>
              </p:nvSpPr>
              <p:spPr bwMode="gray">
                <a:xfrm>
                  <a:off x="2634" y="1752"/>
                  <a:ext cx="480" cy="300"/>
                </a:xfrm>
                <a:prstGeom prst="ellipse">
                  <a:avLst/>
                </a:prstGeom>
                <a:gradFill rotWithShape="1">
                  <a:gsLst>
                    <a:gs pos="0">
                      <a:schemeClr val="bg1">
                        <a:alpha val="29999"/>
                      </a:schemeClr>
                    </a:gs>
                    <a:gs pos="100000">
                      <a:srgbClr val="FFFFFF">
                        <a:alpha val="0"/>
                      </a:srgbClr>
                    </a:gs>
                  </a:gsLst>
                  <a:lin ang="5400000" scaled="1"/>
                </a:gradFill>
                <a:ln w="9525" algn="ctr">
                  <a:noFill/>
                  <a:round/>
                  <a:headEnd/>
                  <a:tailEnd/>
                </a:ln>
              </p:spPr>
              <p:txBody>
                <a:bodyPr wrap="none" lIns="45729" tIns="22865" rIns="45729" bIns="22865" anchor="ctr"/>
                <a:lstStyle/>
                <a:p>
                  <a:pPr latinLnBrk="0"/>
                  <a:endParaRPr kumimoji="0" lang="en-US" altLang="ko-KR" b="0">
                    <a:latin typeface="Times New Roman" pitchFamily="18" charset="0"/>
                    <a:ea typeface="굴림" pitchFamily="50" charset="-127"/>
                  </a:endParaRPr>
                </a:p>
              </p:txBody>
            </p:sp>
          </p:grpSp>
        </p:grpSp>
        <p:sp>
          <p:nvSpPr>
            <p:cNvPr id="35918" name="Rectangle 106"/>
            <p:cNvSpPr>
              <a:spLocks noChangeArrowheads="1"/>
            </p:cNvSpPr>
            <p:nvPr/>
          </p:nvSpPr>
          <p:spPr bwMode="auto">
            <a:xfrm>
              <a:off x="2833" y="1955"/>
              <a:ext cx="154" cy="280"/>
            </a:xfrm>
            <a:prstGeom prst="rect">
              <a:avLst/>
            </a:prstGeom>
            <a:noFill/>
            <a:ln w="9525">
              <a:noFill/>
              <a:miter lim="800000"/>
              <a:headEnd/>
              <a:tailEnd/>
            </a:ln>
          </p:spPr>
          <p:txBody>
            <a:bodyPr anchor="ctr">
              <a:spAutoFit/>
            </a:bodyPr>
            <a:lstStyle/>
            <a:p>
              <a:pPr defTabSz="1089025" latinLnBrk="0"/>
              <a:endParaRPr kumimoji="0" lang="en-US" altLang="ko-KR" sz="1800">
                <a:solidFill>
                  <a:schemeClr val="bg1"/>
                </a:solidFill>
                <a:latin typeface="Times New Roman" pitchFamily="18" charset="0"/>
                <a:ea typeface="MS PGothic" pitchFamily="34" charset="-128"/>
              </a:endParaRPr>
            </a:p>
          </p:txBody>
        </p:sp>
      </p:grpSp>
      <p:grpSp>
        <p:nvGrpSpPr>
          <p:cNvPr id="7" name="Group 86"/>
          <p:cNvGrpSpPr>
            <a:grpSpLocks/>
          </p:cNvGrpSpPr>
          <p:nvPr/>
        </p:nvGrpSpPr>
        <p:grpSpPr bwMode="auto">
          <a:xfrm>
            <a:off x="6294438" y="2451100"/>
            <a:ext cx="520700" cy="968375"/>
            <a:chOff x="5183" y="1085"/>
            <a:chExt cx="356" cy="662"/>
          </a:xfrm>
        </p:grpSpPr>
        <p:sp>
          <p:nvSpPr>
            <p:cNvPr id="35904" name="Freeform 87"/>
            <p:cNvSpPr>
              <a:spLocks/>
            </p:cNvSpPr>
            <p:nvPr/>
          </p:nvSpPr>
          <p:spPr bwMode="auto">
            <a:xfrm>
              <a:off x="5193" y="1102"/>
              <a:ext cx="316" cy="635"/>
            </a:xfrm>
            <a:custGeom>
              <a:avLst/>
              <a:gdLst>
                <a:gd name="T0" fmla="*/ 316 w 316"/>
                <a:gd name="T1" fmla="*/ 54 h 635"/>
                <a:gd name="T2" fmla="*/ 306 w 316"/>
                <a:gd name="T3" fmla="*/ 635 h 635"/>
                <a:gd name="T4" fmla="*/ 0 w 316"/>
                <a:gd name="T5" fmla="*/ 581 h 635"/>
                <a:gd name="T6" fmla="*/ 9 w 316"/>
                <a:gd name="T7" fmla="*/ 0 h 635"/>
                <a:gd name="T8" fmla="*/ 316 w 316"/>
                <a:gd name="T9" fmla="*/ 54 h 635"/>
                <a:gd name="T10" fmla="*/ 0 60000 65536"/>
                <a:gd name="T11" fmla="*/ 0 60000 65536"/>
                <a:gd name="T12" fmla="*/ 0 60000 65536"/>
                <a:gd name="T13" fmla="*/ 0 60000 65536"/>
                <a:gd name="T14" fmla="*/ 0 60000 65536"/>
                <a:gd name="T15" fmla="*/ 0 w 316"/>
                <a:gd name="T16" fmla="*/ 0 h 635"/>
                <a:gd name="T17" fmla="*/ 316 w 316"/>
                <a:gd name="T18" fmla="*/ 635 h 635"/>
              </a:gdLst>
              <a:ahLst/>
              <a:cxnLst>
                <a:cxn ang="T10">
                  <a:pos x="T0" y="T1"/>
                </a:cxn>
                <a:cxn ang="T11">
                  <a:pos x="T2" y="T3"/>
                </a:cxn>
                <a:cxn ang="T12">
                  <a:pos x="T4" y="T5"/>
                </a:cxn>
                <a:cxn ang="T13">
                  <a:pos x="T6" y="T7"/>
                </a:cxn>
                <a:cxn ang="T14">
                  <a:pos x="T8" y="T9"/>
                </a:cxn>
              </a:cxnLst>
              <a:rect l="T15" t="T16" r="T17" b="T18"/>
              <a:pathLst>
                <a:path w="316" h="635">
                  <a:moveTo>
                    <a:pt x="316" y="54"/>
                  </a:moveTo>
                  <a:lnTo>
                    <a:pt x="306" y="635"/>
                  </a:lnTo>
                  <a:lnTo>
                    <a:pt x="0" y="581"/>
                  </a:lnTo>
                  <a:lnTo>
                    <a:pt x="9" y="0"/>
                  </a:lnTo>
                  <a:lnTo>
                    <a:pt x="316" y="54"/>
                  </a:lnTo>
                  <a:close/>
                </a:path>
              </a:pathLst>
            </a:custGeom>
            <a:solidFill>
              <a:srgbClr val="CCCCCC"/>
            </a:solidFill>
            <a:ln w="9525">
              <a:noFill/>
              <a:round/>
              <a:headEnd/>
              <a:tailEnd/>
            </a:ln>
          </p:spPr>
          <p:txBody>
            <a:bodyPr/>
            <a:lstStyle/>
            <a:p>
              <a:endParaRPr lang="en-US"/>
            </a:p>
          </p:txBody>
        </p:sp>
        <p:sp>
          <p:nvSpPr>
            <p:cNvPr id="35905" name="Freeform 88"/>
            <p:cNvSpPr>
              <a:spLocks/>
            </p:cNvSpPr>
            <p:nvPr/>
          </p:nvSpPr>
          <p:spPr bwMode="auto">
            <a:xfrm>
              <a:off x="5499" y="1151"/>
              <a:ext cx="31" cy="586"/>
            </a:xfrm>
            <a:custGeom>
              <a:avLst/>
              <a:gdLst>
                <a:gd name="T0" fmla="*/ 10 w 31"/>
                <a:gd name="T1" fmla="*/ 5 h 586"/>
                <a:gd name="T2" fmla="*/ 31 w 31"/>
                <a:gd name="T3" fmla="*/ 0 h 586"/>
                <a:gd name="T4" fmla="*/ 21 w 31"/>
                <a:gd name="T5" fmla="*/ 579 h 586"/>
                <a:gd name="T6" fmla="*/ 0 w 31"/>
                <a:gd name="T7" fmla="*/ 586 h 586"/>
                <a:gd name="T8" fmla="*/ 10 w 31"/>
                <a:gd name="T9" fmla="*/ 5 h 586"/>
                <a:gd name="T10" fmla="*/ 0 60000 65536"/>
                <a:gd name="T11" fmla="*/ 0 60000 65536"/>
                <a:gd name="T12" fmla="*/ 0 60000 65536"/>
                <a:gd name="T13" fmla="*/ 0 60000 65536"/>
                <a:gd name="T14" fmla="*/ 0 60000 65536"/>
                <a:gd name="T15" fmla="*/ 0 w 31"/>
                <a:gd name="T16" fmla="*/ 0 h 586"/>
                <a:gd name="T17" fmla="*/ 31 w 31"/>
                <a:gd name="T18" fmla="*/ 586 h 586"/>
              </a:gdLst>
              <a:ahLst/>
              <a:cxnLst>
                <a:cxn ang="T10">
                  <a:pos x="T0" y="T1"/>
                </a:cxn>
                <a:cxn ang="T11">
                  <a:pos x="T2" y="T3"/>
                </a:cxn>
                <a:cxn ang="T12">
                  <a:pos x="T4" y="T5"/>
                </a:cxn>
                <a:cxn ang="T13">
                  <a:pos x="T6" y="T7"/>
                </a:cxn>
                <a:cxn ang="T14">
                  <a:pos x="T8" y="T9"/>
                </a:cxn>
              </a:cxnLst>
              <a:rect l="T15" t="T16" r="T17" b="T18"/>
              <a:pathLst>
                <a:path w="31" h="586">
                  <a:moveTo>
                    <a:pt x="10" y="5"/>
                  </a:moveTo>
                  <a:lnTo>
                    <a:pt x="31" y="0"/>
                  </a:lnTo>
                  <a:lnTo>
                    <a:pt x="21" y="579"/>
                  </a:lnTo>
                  <a:lnTo>
                    <a:pt x="0" y="586"/>
                  </a:lnTo>
                  <a:lnTo>
                    <a:pt x="10" y="5"/>
                  </a:lnTo>
                  <a:close/>
                </a:path>
              </a:pathLst>
            </a:custGeom>
            <a:solidFill>
              <a:srgbClr val="999999"/>
            </a:solidFill>
            <a:ln w="9525">
              <a:noFill/>
              <a:round/>
              <a:headEnd/>
              <a:tailEnd/>
            </a:ln>
          </p:spPr>
          <p:txBody>
            <a:bodyPr/>
            <a:lstStyle/>
            <a:p>
              <a:endParaRPr lang="en-US"/>
            </a:p>
          </p:txBody>
        </p:sp>
        <p:sp>
          <p:nvSpPr>
            <p:cNvPr id="35906" name="Freeform 89"/>
            <p:cNvSpPr>
              <a:spLocks/>
            </p:cNvSpPr>
            <p:nvPr/>
          </p:nvSpPr>
          <p:spPr bwMode="auto">
            <a:xfrm>
              <a:off x="5202" y="1095"/>
              <a:ext cx="328" cy="61"/>
            </a:xfrm>
            <a:custGeom>
              <a:avLst/>
              <a:gdLst>
                <a:gd name="T0" fmla="*/ 0 w 328"/>
                <a:gd name="T1" fmla="*/ 7 h 61"/>
                <a:gd name="T2" fmla="*/ 21 w 328"/>
                <a:gd name="T3" fmla="*/ 0 h 61"/>
                <a:gd name="T4" fmla="*/ 328 w 328"/>
                <a:gd name="T5" fmla="*/ 56 h 61"/>
                <a:gd name="T6" fmla="*/ 307 w 328"/>
                <a:gd name="T7" fmla="*/ 61 h 61"/>
                <a:gd name="T8" fmla="*/ 0 w 328"/>
                <a:gd name="T9" fmla="*/ 7 h 61"/>
                <a:gd name="T10" fmla="*/ 0 60000 65536"/>
                <a:gd name="T11" fmla="*/ 0 60000 65536"/>
                <a:gd name="T12" fmla="*/ 0 60000 65536"/>
                <a:gd name="T13" fmla="*/ 0 60000 65536"/>
                <a:gd name="T14" fmla="*/ 0 60000 65536"/>
                <a:gd name="T15" fmla="*/ 0 w 328"/>
                <a:gd name="T16" fmla="*/ 0 h 61"/>
                <a:gd name="T17" fmla="*/ 328 w 328"/>
                <a:gd name="T18" fmla="*/ 61 h 61"/>
              </a:gdLst>
              <a:ahLst/>
              <a:cxnLst>
                <a:cxn ang="T10">
                  <a:pos x="T0" y="T1"/>
                </a:cxn>
                <a:cxn ang="T11">
                  <a:pos x="T2" y="T3"/>
                </a:cxn>
                <a:cxn ang="T12">
                  <a:pos x="T4" y="T5"/>
                </a:cxn>
                <a:cxn ang="T13">
                  <a:pos x="T6" y="T7"/>
                </a:cxn>
                <a:cxn ang="T14">
                  <a:pos x="T8" y="T9"/>
                </a:cxn>
              </a:cxnLst>
              <a:rect l="T15" t="T16" r="T17" b="T18"/>
              <a:pathLst>
                <a:path w="328" h="61">
                  <a:moveTo>
                    <a:pt x="0" y="7"/>
                  </a:moveTo>
                  <a:lnTo>
                    <a:pt x="21" y="0"/>
                  </a:lnTo>
                  <a:lnTo>
                    <a:pt x="328" y="56"/>
                  </a:lnTo>
                  <a:lnTo>
                    <a:pt x="307" y="61"/>
                  </a:lnTo>
                  <a:lnTo>
                    <a:pt x="0" y="7"/>
                  </a:lnTo>
                  <a:close/>
                </a:path>
              </a:pathLst>
            </a:custGeom>
            <a:solidFill>
              <a:srgbClr val="B2B2B2"/>
            </a:solidFill>
            <a:ln w="9525">
              <a:noFill/>
              <a:round/>
              <a:headEnd/>
              <a:tailEnd/>
            </a:ln>
          </p:spPr>
          <p:txBody>
            <a:bodyPr/>
            <a:lstStyle/>
            <a:p>
              <a:endParaRPr lang="en-US"/>
            </a:p>
          </p:txBody>
        </p:sp>
        <p:sp>
          <p:nvSpPr>
            <p:cNvPr id="35907" name="Freeform 90"/>
            <p:cNvSpPr>
              <a:spLocks noEditPoints="1"/>
            </p:cNvSpPr>
            <p:nvPr/>
          </p:nvSpPr>
          <p:spPr bwMode="auto">
            <a:xfrm>
              <a:off x="5183" y="1085"/>
              <a:ext cx="356" cy="662"/>
            </a:xfrm>
            <a:custGeom>
              <a:avLst/>
              <a:gdLst>
                <a:gd name="T0" fmla="*/ 499239 w 151"/>
                <a:gd name="T1" fmla="*/ 0 h 280"/>
                <a:gd name="T2" fmla="*/ 477396 w 151"/>
                <a:gd name="T3" fmla="*/ 27251 h 280"/>
                <a:gd name="T4" fmla="*/ 211756 w 151"/>
                <a:gd name="T5" fmla="*/ 92921 h 280"/>
                <a:gd name="T6" fmla="*/ 112463 w 151"/>
                <a:gd name="T7" fmla="*/ 219692 h 280"/>
                <a:gd name="T8" fmla="*/ 0 w 151"/>
                <a:gd name="T9" fmla="*/ 7716725 h 280"/>
                <a:gd name="T10" fmla="*/ 89818 w 151"/>
                <a:gd name="T11" fmla="*/ 7841129 h 280"/>
                <a:gd name="T12" fmla="*/ 3926908 w 151"/>
                <a:gd name="T13" fmla="*/ 8541165 h 280"/>
                <a:gd name="T14" fmla="*/ 3951965 w 151"/>
                <a:gd name="T15" fmla="*/ 8541165 h 280"/>
                <a:gd name="T16" fmla="*/ 3978540 w 151"/>
                <a:gd name="T17" fmla="*/ 8541165 h 280"/>
                <a:gd name="T18" fmla="*/ 4240134 w 151"/>
                <a:gd name="T19" fmla="*/ 8453119 h 280"/>
                <a:gd name="T20" fmla="*/ 4340905 w 151"/>
                <a:gd name="T21" fmla="*/ 8324195 h 280"/>
                <a:gd name="T22" fmla="*/ 4451138 w 151"/>
                <a:gd name="T23" fmla="*/ 851495 h 280"/>
                <a:gd name="T24" fmla="*/ 4366118 w 151"/>
                <a:gd name="T25" fmla="*/ 736385 h 280"/>
                <a:gd name="T26" fmla="*/ 523914 w 151"/>
                <a:gd name="T27" fmla="*/ 0 h 280"/>
                <a:gd name="T28" fmla="*/ 499239 w 151"/>
                <a:gd name="T29" fmla="*/ 0 h 280"/>
                <a:gd name="T30" fmla="*/ 112463 w 151"/>
                <a:gd name="T31" fmla="*/ 7716725 h 280"/>
                <a:gd name="T32" fmla="*/ 238541 w 151"/>
                <a:gd name="T33" fmla="*/ 219692 h 280"/>
                <a:gd name="T34" fmla="*/ 499239 w 151"/>
                <a:gd name="T35" fmla="*/ 115228 h 280"/>
                <a:gd name="T36" fmla="*/ 4340905 w 151"/>
                <a:gd name="T37" fmla="*/ 851495 h 280"/>
                <a:gd name="T38" fmla="*/ 4340905 w 151"/>
                <a:gd name="T39" fmla="*/ 851495 h 280"/>
                <a:gd name="T40" fmla="*/ 4340905 w 151"/>
                <a:gd name="T41" fmla="*/ 851495 h 280"/>
                <a:gd name="T42" fmla="*/ 4217121 w 151"/>
                <a:gd name="T43" fmla="*/ 8324195 h 280"/>
                <a:gd name="T44" fmla="*/ 3951965 w 151"/>
                <a:gd name="T45" fmla="*/ 8425868 h 280"/>
                <a:gd name="T46" fmla="*/ 112463 w 151"/>
                <a:gd name="T47" fmla="*/ 7716725 h 280"/>
                <a:gd name="T48" fmla="*/ 112463 w 151"/>
                <a:gd name="T49" fmla="*/ 7716725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280"/>
                <a:gd name="T77" fmla="*/ 151 w 151"/>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280">
                  <a:moveTo>
                    <a:pt x="17" y="0"/>
                  </a:moveTo>
                  <a:cubicBezTo>
                    <a:pt x="17" y="0"/>
                    <a:pt x="17" y="0"/>
                    <a:pt x="16" y="1"/>
                  </a:cubicBezTo>
                  <a:cubicBezTo>
                    <a:pt x="7" y="3"/>
                    <a:pt x="7" y="3"/>
                    <a:pt x="7" y="3"/>
                  </a:cubicBezTo>
                  <a:cubicBezTo>
                    <a:pt x="5" y="4"/>
                    <a:pt x="4" y="5"/>
                    <a:pt x="4" y="7"/>
                  </a:cubicBezTo>
                  <a:cubicBezTo>
                    <a:pt x="0" y="253"/>
                    <a:pt x="0" y="253"/>
                    <a:pt x="0" y="253"/>
                  </a:cubicBezTo>
                  <a:cubicBezTo>
                    <a:pt x="0" y="255"/>
                    <a:pt x="1" y="256"/>
                    <a:pt x="3" y="257"/>
                  </a:cubicBezTo>
                  <a:cubicBezTo>
                    <a:pt x="133" y="280"/>
                    <a:pt x="133" y="280"/>
                    <a:pt x="133" y="280"/>
                  </a:cubicBezTo>
                  <a:cubicBezTo>
                    <a:pt x="133" y="280"/>
                    <a:pt x="134" y="280"/>
                    <a:pt x="134" y="280"/>
                  </a:cubicBezTo>
                  <a:cubicBezTo>
                    <a:pt x="134" y="280"/>
                    <a:pt x="135" y="280"/>
                    <a:pt x="135" y="280"/>
                  </a:cubicBezTo>
                  <a:cubicBezTo>
                    <a:pt x="144" y="277"/>
                    <a:pt x="144" y="277"/>
                    <a:pt x="144" y="277"/>
                  </a:cubicBezTo>
                  <a:cubicBezTo>
                    <a:pt x="146" y="277"/>
                    <a:pt x="147" y="275"/>
                    <a:pt x="147" y="273"/>
                  </a:cubicBezTo>
                  <a:cubicBezTo>
                    <a:pt x="151" y="28"/>
                    <a:pt x="151" y="28"/>
                    <a:pt x="151" y="28"/>
                  </a:cubicBezTo>
                  <a:cubicBezTo>
                    <a:pt x="151" y="26"/>
                    <a:pt x="150" y="24"/>
                    <a:pt x="148" y="24"/>
                  </a:cubicBezTo>
                  <a:cubicBezTo>
                    <a:pt x="18" y="0"/>
                    <a:pt x="18" y="0"/>
                    <a:pt x="18" y="0"/>
                  </a:cubicBezTo>
                  <a:cubicBezTo>
                    <a:pt x="18" y="0"/>
                    <a:pt x="18" y="0"/>
                    <a:pt x="17" y="0"/>
                  </a:cubicBezTo>
                  <a:close/>
                  <a:moveTo>
                    <a:pt x="4" y="253"/>
                  </a:moveTo>
                  <a:cubicBezTo>
                    <a:pt x="8" y="7"/>
                    <a:pt x="8" y="7"/>
                    <a:pt x="8" y="7"/>
                  </a:cubicBezTo>
                  <a:cubicBezTo>
                    <a:pt x="17" y="4"/>
                    <a:pt x="17" y="4"/>
                    <a:pt x="17" y="4"/>
                  </a:cubicBezTo>
                  <a:cubicBezTo>
                    <a:pt x="147" y="28"/>
                    <a:pt x="147" y="28"/>
                    <a:pt x="147" y="28"/>
                  </a:cubicBezTo>
                  <a:cubicBezTo>
                    <a:pt x="147" y="28"/>
                    <a:pt x="147" y="28"/>
                    <a:pt x="147" y="28"/>
                  </a:cubicBezTo>
                  <a:cubicBezTo>
                    <a:pt x="147" y="28"/>
                    <a:pt x="147" y="28"/>
                    <a:pt x="147" y="28"/>
                  </a:cubicBezTo>
                  <a:cubicBezTo>
                    <a:pt x="143" y="273"/>
                    <a:pt x="143" y="273"/>
                    <a:pt x="143" y="273"/>
                  </a:cubicBezTo>
                  <a:cubicBezTo>
                    <a:pt x="134" y="276"/>
                    <a:pt x="134" y="276"/>
                    <a:pt x="134" y="276"/>
                  </a:cubicBezTo>
                  <a:cubicBezTo>
                    <a:pt x="4" y="253"/>
                    <a:pt x="4" y="253"/>
                    <a:pt x="4" y="253"/>
                  </a:cubicBezTo>
                  <a:cubicBezTo>
                    <a:pt x="4" y="253"/>
                    <a:pt x="4" y="253"/>
                    <a:pt x="4" y="253"/>
                  </a:cubicBezTo>
                  <a:close/>
                </a:path>
              </a:pathLst>
            </a:custGeom>
            <a:solidFill>
              <a:srgbClr val="666666"/>
            </a:solidFill>
            <a:ln w="9525">
              <a:noFill/>
              <a:round/>
              <a:headEnd/>
              <a:tailEnd/>
            </a:ln>
          </p:spPr>
          <p:txBody>
            <a:bodyPr/>
            <a:lstStyle/>
            <a:p>
              <a:endParaRPr lang="en-US"/>
            </a:p>
          </p:txBody>
        </p:sp>
        <p:sp>
          <p:nvSpPr>
            <p:cNvPr id="35908" name="Freeform 91"/>
            <p:cNvSpPr>
              <a:spLocks/>
            </p:cNvSpPr>
            <p:nvPr/>
          </p:nvSpPr>
          <p:spPr bwMode="auto">
            <a:xfrm>
              <a:off x="5251" y="1144"/>
              <a:ext cx="218" cy="265"/>
            </a:xfrm>
            <a:custGeom>
              <a:avLst/>
              <a:gdLst>
                <a:gd name="T0" fmla="*/ 2885353 w 92"/>
                <a:gd name="T1" fmla="*/ 829942 h 112"/>
                <a:gd name="T2" fmla="*/ 2567412 w 92"/>
                <a:gd name="T3" fmla="*/ 430034 h 112"/>
                <a:gd name="T4" fmla="*/ 155240 w 92"/>
                <a:gd name="T5" fmla="*/ 27364 h 112"/>
                <a:gd name="T6" fmla="*/ 27648 w 92"/>
                <a:gd name="T7" fmla="*/ 27364 h 112"/>
                <a:gd name="T8" fmla="*/ 0 w 92"/>
                <a:gd name="T9" fmla="*/ 2991181 h 112"/>
                <a:gd name="T10" fmla="*/ 2818643 w 92"/>
                <a:gd name="T11" fmla="*/ 3448561 h 112"/>
                <a:gd name="T12" fmla="*/ 2856511 w 92"/>
                <a:gd name="T13" fmla="*/ 3353507 h 112"/>
                <a:gd name="T14" fmla="*/ 2885353 w 92"/>
                <a:gd name="T15" fmla="*/ 829942 h 112"/>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112"/>
                <a:gd name="T26" fmla="*/ 92 w 92"/>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112">
                  <a:moveTo>
                    <a:pt x="92" y="27"/>
                  </a:moveTo>
                  <a:cubicBezTo>
                    <a:pt x="92" y="21"/>
                    <a:pt x="88" y="15"/>
                    <a:pt x="82" y="14"/>
                  </a:cubicBezTo>
                  <a:cubicBezTo>
                    <a:pt x="5" y="1"/>
                    <a:pt x="5" y="1"/>
                    <a:pt x="5" y="1"/>
                  </a:cubicBezTo>
                  <a:cubicBezTo>
                    <a:pt x="3" y="0"/>
                    <a:pt x="2" y="0"/>
                    <a:pt x="1" y="1"/>
                  </a:cubicBezTo>
                  <a:cubicBezTo>
                    <a:pt x="0" y="97"/>
                    <a:pt x="0" y="97"/>
                    <a:pt x="0" y="97"/>
                  </a:cubicBezTo>
                  <a:cubicBezTo>
                    <a:pt x="90" y="112"/>
                    <a:pt x="90" y="112"/>
                    <a:pt x="90" y="112"/>
                  </a:cubicBezTo>
                  <a:cubicBezTo>
                    <a:pt x="91" y="111"/>
                    <a:pt x="91" y="110"/>
                    <a:pt x="91" y="109"/>
                  </a:cubicBezTo>
                  <a:lnTo>
                    <a:pt x="92" y="27"/>
                  </a:lnTo>
                  <a:close/>
                </a:path>
              </a:pathLst>
            </a:custGeom>
            <a:solidFill>
              <a:srgbClr val="F68806"/>
            </a:solidFill>
            <a:ln w="9525">
              <a:noFill/>
              <a:round/>
              <a:headEnd/>
              <a:tailEnd/>
            </a:ln>
          </p:spPr>
          <p:txBody>
            <a:bodyPr/>
            <a:lstStyle/>
            <a:p>
              <a:endParaRPr lang="en-US"/>
            </a:p>
          </p:txBody>
        </p:sp>
        <p:sp>
          <p:nvSpPr>
            <p:cNvPr id="35909" name="Freeform 92"/>
            <p:cNvSpPr>
              <a:spLocks/>
            </p:cNvSpPr>
            <p:nvPr/>
          </p:nvSpPr>
          <p:spPr bwMode="auto">
            <a:xfrm>
              <a:off x="5235" y="1144"/>
              <a:ext cx="229" cy="279"/>
            </a:xfrm>
            <a:custGeom>
              <a:avLst/>
              <a:gdLst>
                <a:gd name="T0" fmla="*/ 214162 w 97"/>
                <a:gd name="T1" fmla="*/ 2657989 h 118"/>
                <a:gd name="T2" fmla="*/ 241215 w 97"/>
                <a:gd name="T3" fmla="*/ 272739 h 118"/>
                <a:gd name="T4" fmla="*/ 241215 w 97"/>
                <a:gd name="T5" fmla="*/ 179794 h 118"/>
                <a:gd name="T6" fmla="*/ 391621 w 97"/>
                <a:gd name="T7" fmla="*/ 27252 h 118"/>
                <a:gd name="T8" fmla="*/ 241215 w 97"/>
                <a:gd name="T9" fmla="*/ 27252 h 118"/>
                <a:gd name="T10" fmla="*/ 26998 w 97"/>
                <a:gd name="T11" fmla="*/ 272739 h 118"/>
                <a:gd name="T12" fmla="*/ 26998 w 97"/>
                <a:gd name="T13" fmla="*/ 2193548 h 118"/>
                <a:gd name="T14" fmla="*/ 0 w 97"/>
                <a:gd name="T15" fmla="*/ 2774001 h 118"/>
                <a:gd name="T16" fmla="*/ 307875 w 97"/>
                <a:gd name="T17" fmla="*/ 3149974 h 118"/>
                <a:gd name="T18" fmla="*/ 1473542 w 97"/>
                <a:gd name="T19" fmla="*/ 3358054 h 118"/>
                <a:gd name="T20" fmla="*/ 2640120 w 97"/>
                <a:gd name="T21" fmla="*/ 3576629 h 118"/>
                <a:gd name="T22" fmla="*/ 2909308 w 97"/>
                <a:gd name="T23" fmla="*/ 3422489 h 118"/>
                <a:gd name="T24" fmla="*/ 482335 w 97"/>
                <a:gd name="T25" fmla="*/ 2997456 h 118"/>
                <a:gd name="T26" fmla="*/ 269356 w 97"/>
                <a:gd name="T27" fmla="*/ 2905005 h 118"/>
                <a:gd name="T28" fmla="*/ 214162 w 97"/>
                <a:gd name="T29" fmla="*/ 2657989 h 1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18"/>
                <a:gd name="T47" fmla="*/ 97 w 97"/>
                <a:gd name="T48" fmla="*/ 118 h 1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18">
                  <a:moveTo>
                    <a:pt x="7" y="87"/>
                  </a:moveTo>
                  <a:cubicBezTo>
                    <a:pt x="8" y="9"/>
                    <a:pt x="8" y="9"/>
                    <a:pt x="8" y="9"/>
                  </a:cubicBezTo>
                  <a:cubicBezTo>
                    <a:pt x="8" y="6"/>
                    <a:pt x="8" y="6"/>
                    <a:pt x="8" y="6"/>
                  </a:cubicBezTo>
                  <a:cubicBezTo>
                    <a:pt x="9" y="2"/>
                    <a:pt x="13" y="1"/>
                    <a:pt x="13" y="1"/>
                  </a:cubicBezTo>
                  <a:cubicBezTo>
                    <a:pt x="11" y="0"/>
                    <a:pt x="8" y="1"/>
                    <a:pt x="8" y="1"/>
                  </a:cubicBezTo>
                  <a:cubicBezTo>
                    <a:pt x="4" y="1"/>
                    <a:pt x="1" y="5"/>
                    <a:pt x="1" y="9"/>
                  </a:cubicBezTo>
                  <a:cubicBezTo>
                    <a:pt x="1" y="72"/>
                    <a:pt x="1" y="72"/>
                    <a:pt x="1" y="72"/>
                  </a:cubicBezTo>
                  <a:cubicBezTo>
                    <a:pt x="0" y="91"/>
                    <a:pt x="0" y="91"/>
                    <a:pt x="0" y="91"/>
                  </a:cubicBezTo>
                  <a:cubicBezTo>
                    <a:pt x="0" y="97"/>
                    <a:pt x="4" y="102"/>
                    <a:pt x="10" y="103"/>
                  </a:cubicBezTo>
                  <a:cubicBezTo>
                    <a:pt x="49" y="110"/>
                    <a:pt x="49" y="110"/>
                    <a:pt x="49" y="110"/>
                  </a:cubicBezTo>
                  <a:cubicBezTo>
                    <a:pt x="88" y="117"/>
                    <a:pt x="88" y="117"/>
                    <a:pt x="88" y="117"/>
                  </a:cubicBezTo>
                  <a:cubicBezTo>
                    <a:pt x="92" y="118"/>
                    <a:pt x="96" y="116"/>
                    <a:pt x="97" y="112"/>
                  </a:cubicBezTo>
                  <a:cubicBezTo>
                    <a:pt x="16" y="98"/>
                    <a:pt x="16" y="98"/>
                    <a:pt x="16" y="98"/>
                  </a:cubicBezTo>
                  <a:cubicBezTo>
                    <a:pt x="16" y="98"/>
                    <a:pt x="12" y="98"/>
                    <a:pt x="9" y="95"/>
                  </a:cubicBezTo>
                  <a:cubicBezTo>
                    <a:pt x="6" y="92"/>
                    <a:pt x="7" y="87"/>
                    <a:pt x="7" y="87"/>
                  </a:cubicBezTo>
                  <a:close/>
                </a:path>
              </a:pathLst>
            </a:custGeom>
            <a:solidFill>
              <a:srgbClr val="333333"/>
            </a:solidFill>
            <a:ln w="9525">
              <a:noFill/>
              <a:round/>
              <a:headEnd/>
              <a:tailEnd/>
            </a:ln>
          </p:spPr>
          <p:txBody>
            <a:bodyPr/>
            <a:lstStyle/>
            <a:p>
              <a:endParaRPr lang="en-US"/>
            </a:p>
          </p:txBody>
        </p:sp>
        <p:sp>
          <p:nvSpPr>
            <p:cNvPr id="35910" name="Freeform 93"/>
            <p:cNvSpPr>
              <a:spLocks/>
            </p:cNvSpPr>
            <p:nvPr/>
          </p:nvSpPr>
          <p:spPr bwMode="auto">
            <a:xfrm>
              <a:off x="5251" y="1404"/>
              <a:ext cx="218" cy="265"/>
            </a:xfrm>
            <a:custGeom>
              <a:avLst/>
              <a:gdLst>
                <a:gd name="T0" fmla="*/ 2885353 w 92"/>
                <a:gd name="T1" fmla="*/ 829942 h 112"/>
                <a:gd name="T2" fmla="*/ 2567412 w 92"/>
                <a:gd name="T3" fmla="*/ 430034 h 112"/>
                <a:gd name="T4" fmla="*/ 155240 w 92"/>
                <a:gd name="T5" fmla="*/ 27364 h 112"/>
                <a:gd name="T6" fmla="*/ 27648 w 92"/>
                <a:gd name="T7" fmla="*/ 27364 h 112"/>
                <a:gd name="T8" fmla="*/ 0 w 92"/>
                <a:gd name="T9" fmla="*/ 2953823 h 112"/>
                <a:gd name="T10" fmla="*/ 2818643 w 92"/>
                <a:gd name="T11" fmla="*/ 3448561 h 112"/>
                <a:gd name="T12" fmla="*/ 2856511 w 92"/>
                <a:gd name="T13" fmla="*/ 3353507 h 112"/>
                <a:gd name="T14" fmla="*/ 2885353 w 92"/>
                <a:gd name="T15" fmla="*/ 829942 h 112"/>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112"/>
                <a:gd name="T26" fmla="*/ 92 w 92"/>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112">
                  <a:moveTo>
                    <a:pt x="92" y="27"/>
                  </a:moveTo>
                  <a:cubicBezTo>
                    <a:pt x="92" y="21"/>
                    <a:pt x="88" y="15"/>
                    <a:pt x="82" y="14"/>
                  </a:cubicBezTo>
                  <a:cubicBezTo>
                    <a:pt x="5" y="1"/>
                    <a:pt x="5" y="1"/>
                    <a:pt x="5" y="1"/>
                  </a:cubicBezTo>
                  <a:cubicBezTo>
                    <a:pt x="3" y="0"/>
                    <a:pt x="2" y="0"/>
                    <a:pt x="1" y="1"/>
                  </a:cubicBezTo>
                  <a:cubicBezTo>
                    <a:pt x="0" y="96"/>
                    <a:pt x="0" y="96"/>
                    <a:pt x="0" y="96"/>
                  </a:cubicBezTo>
                  <a:cubicBezTo>
                    <a:pt x="90" y="112"/>
                    <a:pt x="90" y="112"/>
                    <a:pt x="90" y="112"/>
                  </a:cubicBezTo>
                  <a:cubicBezTo>
                    <a:pt x="91" y="111"/>
                    <a:pt x="91" y="110"/>
                    <a:pt x="91" y="109"/>
                  </a:cubicBezTo>
                  <a:lnTo>
                    <a:pt x="92" y="27"/>
                  </a:lnTo>
                  <a:close/>
                </a:path>
              </a:pathLst>
            </a:custGeom>
            <a:solidFill>
              <a:srgbClr val="35699F"/>
            </a:solidFill>
            <a:ln w="9525">
              <a:noFill/>
              <a:round/>
              <a:headEnd/>
              <a:tailEnd/>
            </a:ln>
          </p:spPr>
          <p:txBody>
            <a:bodyPr/>
            <a:lstStyle/>
            <a:p>
              <a:endParaRPr lang="en-US"/>
            </a:p>
          </p:txBody>
        </p:sp>
        <p:sp>
          <p:nvSpPr>
            <p:cNvPr id="35911" name="Freeform 94"/>
            <p:cNvSpPr>
              <a:spLocks/>
            </p:cNvSpPr>
            <p:nvPr/>
          </p:nvSpPr>
          <p:spPr bwMode="auto">
            <a:xfrm>
              <a:off x="5235" y="1404"/>
              <a:ext cx="229" cy="279"/>
            </a:xfrm>
            <a:custGeom>
              <a:avLst/>
              <a:gdLst>
                <a:gd name="T0" fmla="*/ 214162 w 97"/>
                <a:gd name="T1" fmla="*/ 2657989 h 118"/>
                <a:gd name="T2" fmla="*/ 241215 w 97"/>
                <a:gd name="T3" fmla="*/ 272739 h 118"/>
                <a:gd name="T4" fmla="*/ 241215 w 97"/>
                <a:gd name="T5" fmla="*/ 179794 h 118"/>
                <a:gd name="T6" fmla="*/ 391621 w 97"/>
                <a:gd name="T7" fmla="*/ 27252 h 118"/>
                <a:gd name="T8" fmla="*/ 241215 w 97"/>
                <a:gd name="T9" fmla="*/ 27252 h 118"/>
                <a:gd name="T10" fmla="*/ 26998 w 97"/>
                <a:gd name="T11" fmla="*/ 272739 h 118"/>
                <a:gd name="T12" fmla="*/ 26998 w 97"/>
                <a:gd name="T13" fmla="*/ 2193548 h 118"/>
                <a:gd name="T14" fmla="*/ 0 w 97"/>
                <a:gd name="T15" fmla="*/ 2774001 h 118"/>
                <a:gd name="T16" fmla="*/ 307875 w 97"/>
                <a:gd name="T17" fmla="*/ 3149974 h 118"/>
                <a:gd name="T18" fmla="*/ 1473542 w 97"/>
                <a:gd name="T19" fmla="*/ 3358054 h 118"/>
                <a:gd name="T20" fmla="*/ 2640120 w 97"/>
                <a:gd name="T21" fmla="*/ 3576629 h 118"/>
                <a:gd name="T22" fmla="*/ 2909308 w 97"/>
                <a:gd name="T23" fmla="*/ 3422489 h 118"/>
                <a:gd name="T24" fmla="*/ 482335 w 97"/>
                <a:gd name="T25" fmla="*/ 2997456 h 118"/>
                <a:gd name="T26" fmla="*/ 269356 w 97"/>
                <a:gd name="T27" fmla="*/ 2905005 h 118"/>
                <a:gd name="T28" fmla="*/ 214162 w 97"/>
                <a:gd name="T29" fmla="*/ 2657989 h 1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18"/>
                <a:gd name="T47" fmla="*/ 97 w 97"/>
                <a:gd name="T48" fmla="*/ 118 h 1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18">
                  <a:moveTo>
                    <a:pt x="7" y="87"/>
                  </a:moveTo>
                  <a:cubicBezTo>
                    <a:pt x="8" y="9"/>
                    <a:pt x="8" y="9"/>
                    <a:pt x="8" y="9"/>
                  </a:cubicBezTo>
                  <a:cubicBezTo>
                    <a:pt x="8" y="6"/>
                    <a:pt x="8" y="6"/>
                    <a:pt x="8" y="6"/>
                  </a:cubicBezTo>
                  <a:cubicBezTo>
                    <a:pt x="9" y="2"/>
                    <a:pt x="13" y="1"/>
                    <a:pt x="13" y="1"/>
                  </a:cubicBezTo>
                  <a:cubicBezTo>
                    <a:pt x="11" y="0"/>
                    <a:pt x="8" y="1"/>
                    <a:pt x="8" y="1"/>
                  </a:cubicBezTo>
                  <a:cubicBezTo>
                    <a:pt x="4" y="1"/>
                    <a:pt x="1" y="5"/>
                    <a:pt x="1" y="9"/>
                  </a:cubicBezTo>
                  <a:cubicBezTo>
                    <a:pt x="1" y="72"/>
                    <a:pt x="1" y="72"/>
                    <a:pt x="1" y="72"/>
                  </a:cubicBezTo>
                  <a:cubicBezTo>
                    <a:pt x="0" y="91"/>
                    <a:pt x="0" y="91"/>
                    <a:pt x="0" y="91"/>
                  </a:cubicBezTo>
                  <a:cubicBezTo>
                    <a:pt x="0" y="97"/>
                    <a:pt x="4" y="102"/>
                    <a:pt x="10" y="103"/>
                  </a:cubicBezTo>
                  <a:cubicBezTo>
                    <a:pt x="49" y="110"/>
                    <a:pt x="49" y="110"/>
                    <a:pt x="49" y="110"/>
                  </a:cubicBezTo>
                  <a:cubicBezTo>
                    <a:pt x="88" y="117"/>
                    <a:pt x="88" y="117"/>
                    <a:pt x="88" y="117"/>
                  </a:cubicBezTo>
                  <a:cubicBezTo>
                    <a:pt x="92" y="118"/>
                    <a:pt x="96" y="116"/>
                    <a:pt x="97" y="112"/>
                  </a:cubicBezTo>
                  <a:cubicBezTo>
                    <a:pt x="16" y="98"/>
                    <a:pt x="16" y="98"/>
                    <a:pt x="16" y="98"/>
                  </a:cubicBezTo>
                  <a:cubicBezTo>
                    <a:pt x="16" y="98"/>
                    <a:pt x="12" y="98"/>
                    <a:pt x="9" y="95"/>
                  </a:cubicBezTo>
                  <a:cubicBezTo>
                    <a:pt x="6" y="92"/>
                    <a:pt x="7" y="87"/>
                    <a:pt x="7" y="87"/>
                  </a:cubicBezTo>
                  <a:close/>
                </a:path>
              </a:pathLst>
            </a:custGeom>
            <a:solidFill>
              <a:srgbClr val="333333"/>
            </a:solidFill>
            <a:ln w="9525">
              <a:noFill/>
              <a:round/>
              <a:headEnd/>
              <a:tailEnd/>
            </a:ln>
          </p:spPr>
          <p:txBody>
            <a:bodyPr/>
            <a:lstStyle/>
            <a:p>
              <a:endParaRPr lang="en-US"/>
            </a:p>
          </p:txBody>
        </p:sp>
        <p:sp>
          <p:nvSpPr>
            <p:cNvPr id="35912" name="Freeform 95"/>
            <p:cNvSpPr>
              <a:spLocks noEditPoints="1"/>
            </p:cNvSpPr>
            <p:nvPr/>
          </p:nvSpPr>
          <p:spPr bwMode="auto">
            <a:xfrm>
              <a:off x="5280" y="1232"/>
              <a:ext cx="56" cy="71"/>
            </a:xfrm>
            <a:custGeom>
              <a:avLst/>
              <a:gdLst>
                <a:gd name="T0" fmla="*/ 176580 w 24"/>
                <a:gd name="T1" fmla="*/ 561096 h 30"/>
                <a:gd name="T2" fmla="*/ 100221 w 24"/>
                <a:gd name="T3" fmla="*/ 831654 h 30"/>
                <a:gd name="T4" fmla="*/ 0 w 24"/>
                <a:gd name="T5" fmla="*/ 810946 h 30"/>
                <a:gd name="T6" fmla="*/ 258393 w 24"/>
                <a:gd name="T7" fmla="*/ 0 h 30"/>
                <a:gd name="T8" fmla="*/ 369068 w 24"/>
                <a:gd name="T9" fmla="*/ 27389 h 30"/>
                <a:gd name="T10" fmla="*/ 627310 w 24"/>
                <a:gd name="T11" fmla="*/ 926896 h 30"/>
                <a:gd name="T12" fmla="*/ 527240 w 24"/>
                <a:gd name="T13" fmla="*/ 899511 h 30"/>
                <a:gd name="T14" fmla="*/ 444806 w 24"/>
                <a:gd name="T15" fmla="*/ 612174 h 30"/>
                <a:gd name="T16" fmla="*/ 176580 w 24"/>
                <a:gd name="T17" fmla="*/ 561096 h 30"/>
                <a:gd name="T18" fmla="*/ 412020 w 24"/>
                <a:gd name="T19" fmla="*/ 524326 h 30"/>
                <a:gd name="T20" fmla="*/ 334070 w 24"/>
                <a:gd name="T21" fmla="*/ 274505 h 30"/>
                <a:gd name="T22" fmla="*/ 311799 w 24"/>
                <a:gd name="T23" fmla="*/ 93611 h 30"/>
                <a:gd name="T24" fmla="*/ 311799 w 24"/>
                <a:gd name="T25" fmla="*/ 93611 h 30"/>
                <a:gd name="T26" fmla="*/ 258393 w 24"/>
                <a:gd name="T27" fmla="*/ 249189 h 30"/>
                <a:gd name="T28" fmla="*/ 210957 w 24"/>
                <a:gd name="T29" fmla="*/ 496063 h 30"/>
                <a:gd name="T30" fmla="*/ 412020 w 24"/>
                <a:gd name="T31" fmla="*/ 524326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30"/>
                <a:gd name="T50" fmla="*/ 24 w 24"/>
                <a:gd name="T51" fmla="*/ 30 h 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30">
                  <a:moveTo>
                    <a:pt x="7" y="18"/>
                  </a:moveTo>
                  <a:cubicBezTo>
                    <a:pt x="4" y="27"/>
                    <a:pt x="4" y="27"/>
                    <a:pt x="4" y="27"/>
                  </a:cubicBezTo>
                  <a:cubicBezTo>
                    <a:pt x="0" y="26"/>
                    <a:pt x="0" y="26"/>
                    <a:pt x="0" y="26"/>
                  </a:cubicBezTo>
                  <a:cubicBezTo>
                    <a:pt x="10" y="0"/>
                    <a:pt x="10" y="0"/>
                    <a:pt x="10" y="0"/>
                  </a:cubicBezTo>
                  <a:cubicBezTo>
                    <a:pt x="14" y="1"/>
                    <a:pt x="14" y="1"/>
                    <a:pt x="14" y="1"/>
                  </a:cubicBezTo>
                  <a:cubicBezTo>
                    <a:pt x="24" y="30"/>
                    <a:pt x="24" y="30"/>
                    <a:pt x="24" y="30"/>
                  </a:cubicBezTo>
                  <a:cubicBezTo>
                    <a:pt x="20" y="29"/>
                    <a:pt x="20" y="29"/>
                    <a:pt x="20" y="29"/>
                  </a:cubicBezTo>
                  <a:cubicBezTo>
                    <a:pt x="17" y="20"/>
                    <a:pt x="17" y="20"/>
                    <a:pt x="17" y="20"/>
                  </a:cubicBezTo>
                  <a:lnTo>
                    <a:pt x="7" y="18"/>
                  </a:lnTo>
                  <a:close/>
                  <a:moveTo>
                    <a:pt x="16" y="17"/>
                  </a:moveTo>
                  <a:cubicBezTo>
                    <a:pt x="13" y="9"/>
                    <a:pt x="13" y="9"/>
                    <a:pt x="13" y="9"/>
                  </a:cubicBezTo>
                  <a:cubicBezTo>
                    <a:pt x="13" y="7"/>
                    <a:pt x="12" y="5"/>
                    <a:pt x="12" y="3"/>
                  </a:cubicBezTo>
                  <a:cubicBezTo>
                    <a:pt x="12" y="3"/>
                    <a:pt x="12" y="3"/>
                    <a:pt x="12" y="3"/>
                  </a:cubicBezTo>
                  <a:cubicBezTo>
                    <a:pt x="11" y="5"/>
                    <a:pt x="11" y="7"/>
                    <a:pt x="10" y="8"/>
                  </a:cubicBezTo>
                  <a:cubicBezTo>
                    <a:pt x="8" y="16"/>
                    <a:pt x="8" y="16"/>
                    <a:pt x="8" y="16"/>
                  </a:cubicBezTo>
                  <a:lnTo>
                    <a:pt x="16" y="17"/>
                  </a:lnTo>
                  <a:close/>
                </a:path>
              </a:pathLst>
            </a:custGeom>
            <a:solidFill>
              <a:srgbClr val="FFFFFF"/>
            </a:solidFill>
            <a:ln w="9525">
              <a:noFill/>
              <a:round/>
              <a:headEnd/>
              <a:tailEnd/>
            </a:ln>
          </p:spPr>
          <p:txBody>
            <a:bodyPr/>
            <a:lstStyle/>
            <a:p>
              <a:endParaRPr lang="en-US"/>
            </a:p>
          </p:txBody>
        </p:sp>
        <p:sp>
          <p:nvSpPr>
            <p:cNvPr id="35913" name="Freeform 96"/>
            <p:cNvSpPr>
              <a:spLocks noEditPoints="1"/>
            </p:cNvSpPr>
            <p:nvPr/>
          </p:nvSpPr>
          <p:spPr bwMode="auto">
            <a:xfrm>
              <a:off x="5343" y="1258"/>
              <a:ext cx="45" cy="68"/>
            </a:xfrm>
            <a:custGeom>
              <a:avLst/>
              <a:gdLst>
                <a:gd name="T0" fmla="*/ 0 w 19"/>
                <a:gd name="T1" fmla="*/ 165242 h 29"/>
                <a:gd name="T2" fmla="*/ 0 w 19"/>
                <a:gd name="T3" fmla="*/ 0 h 29"/>
                <a:gd name="T4" fmla="*/ 94048 w 19"/>
                <a:gd name="T5" fmla="*/ 0 h 29"/>
                <a:gd name="T6" fmla="*/ 116699 w 19"/>
                <a:gd name="T7" fmla="*/ 105203 h 29"/>
                <a:gd name="T8" fmla="*/ 116699 w 19"/>
                <a:gd name="T9" fmla="*/ 105203 h 29"/>
                <a:gd name="T10" fmla="*/ 344520 w 19"/>
                <a:gd name="T11" fmla="*/ 25720 h 29"/>
                <a:gd name="T12" fmla="*/ 593223 w 19"/>
                <a:gd name="T13" fmla="*/ 351886 h 29"/>
                <a:gd name="T14" fmla="*/ 316793 w 19"/>
                <a:gd name="T15" fmla="*/ 613008 h 29"/>
                <a:gd name="T16" fmla="*/ 116699 w 19"/>
                <a:gd name="T17" fmla="*/ 492667 h 29"/>
                <a:gd name="T18" fmla="*/ 116699 w 19"/>
                <a:gd name="T19" fmla="*/ 492667 h 29"/>
                <a:gd name="T20" fmla="*/ 116699 w 19"/>
                <a:gd name="T21" fmla="*/ 799804 h 29"/>
                <a:gd name="T22" fmla="*/ 0 w 19"/>
                <a:gd name="T23" fmla="*/ 777526 h 29"/>
                <a:gd name="T24" fmla="*/ 0 w 19"/>
                <a:gd name="T25" fmla="*/ 165242 h 29"/>
                <a:gd name="T26" fmla="*/ 116699 w 19"/>
                <a:gd name="T27" fmla="*/ 331592 h 29"/>
                <a:gd name="T28" fmla="*/ 116699 w 19"/>
                <a:gd name="T29" fmla="*/ 387464 h 29"/>
                <a:gd name="T30" fmla="*/ 316793 w 19"/>
                <a:gd name="T31" fmla="*/ 533563 h 29"/>
                <a:gd name="T32" fmla="*/ 499175 w 19"/>
                <a:gd name="T33" fmla="*/ 331592 h 29"/>
                <a:gd name="T34" fmla="*/ 316793 w 19"/>
                <a:gd name="T35" fmla="*/ 105203 h 29"/>
                <a:gd name="T36" fmla="*/ 116699 w 19"/>
                <a:gd name="T37" fmla="*/ 190965 h 29"/>
                <a:gd name="T38" fmla="*/ 116699 w 19"/>
                <a:gd name="T39" fmla="*/ 246683 h 29"/>
                <a:gd name="T40" fmla="*/ 116699 w 19"/>
                <a:gd name="T41" fmla="*/ 331592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9"/>
                <a:gd name="T65" fmla="*/ 19 w 19"/>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9">
                  <a:moveTo>
                    <a:pt x="0" y="6"/>
                  </a:moveTo>
                  <a:cubicBezTo>
                    <a:pt x="0" y="4"/>
                    <a:pt x="0" y="2"/>
                    <a:pt x="0" y="0"/>
                  </a:cubicBezTo>
                  <a:cubicBezTo>
                    <a:pt x="3" y="0"/>
                    <a:pt x="3" y="0"/>
                    <a:pt x="3" y="0"/>
                  </a:cubicBezTo>
                  <a:cubicBezTo>
                    <a:pt x="4" y="4"/>
                    <a:pt x="4" y="4"/>
                    <a:pt x="4" y="4"/>
                  </a:cubicBezTo>
                  <a:cubicBezTo>
                    <a:pt x="4" y="4"/>
                    <a:pt x="4" y="4"/>
                    <a:pt x="4" y="4"/>
                  </a:cubicBezTo>
                  <a:cubicBezTo>
                    <a:pt x="5" y="2"/>
                    <a:pt x="8" y="1"/>
                    <a:pt x="11" y="1"/>
                  </a:cubicBezTo>
                  <a:cubicBezTo>
                    <a:pt x="16" y="2"/>
                    <a:pt x="19" y="7"/>
                    <a:pt x="19" y="13"/>
                  </a:cubicBezTo>
                  <a:cubicBezTo>
                    <a:pt x="19" y="20"/>
                    <a:pt x="15" y="23"/>
                    <a:pt x="10" y="22"/>
                  </a:cubicBezTo>
                  <a:cubicBezTo>
                    <a:pt x="8" y="22"/>
                    <a:pt x="5" y="20"/>
                    <a:pt x="4" y="18"/>
                  </a:cubicBezTo>
                  <a:cubicBezTo>
                    <a:pt x="4" y="18"/>
                    <a:pt x="4" y="18"/>
                    <a:pt x="4" y="18"/>
                  </a:cubicBezTo>
                  <a:cubicBezTo>
                    <a:pt x="4" y="29"/>
                    <a:pt x="4" y="29"/>
                    <a:pt x="4" y="29"/>
                  </a:cubicBezTo>
                  <a:cubicBezTo>
                    <a:pt x="0" y="28"/>
                    <a:pt x="0" y="28"/>
                    <a:pt x="0" y="28"/>
                  </a:cubicBezTo>
                  <a:lnTo>
                    <a:pt x="0" y="6"/>
                  </a:lnTo>
                  <a:close/>
                  <a:moveTo>
                    <a:pt x="4" y="12"/>
                  </a:moveTo>
                  <a:cubicBezTo>
                    <a:pt x="4" y="13"/>
                    <a:pt x="4" y="13"/>
                    <a:pt x="4" y="14"/>
                  </a:cubicBezTo>
                  <a:cubicBezTo>
                    <a:pt x="5" y="16"/>
                    <a:pt x="7" y="19"/>
                    <a:pt x="10" y="19"/>
                  </a:cubicBezTo>
                  <a:cubicBezTo>
                    <a:pt x="13" y="20"/>
                    <a:pt x="16" y="17"/>
                    <a:pt x="16" y="12"/>
                  </a:cubicBezTo>
                  <a:cubicBezTo>
                    <a:pt x="16" y="8"/>
                    <a:pt x="14" y="5"/>
                    <a:pt x="10" y="4"/>
                  </a:cubicBezTo>
                  <a:cubicBezTo>
                    <a:pt x="7" y="3"/>
                    <a:pt x="5" y="5"/>
                    <a:pt x="4" y="7"/>
                  </a:cubicBezTo>
                  <a:cubicBezTo>
                    <a:pt x="4" y="8"/>
                    <a:pt x="4" y="8"/>
                    <a:pt x="4" y="9"/>
                  </a:cubicBezTo>
                  <a:lnTo>
                    <a:pt x="4" y="12"/>
                  </a:lnTo>
                  <a:close/>
                </a:path>
              </a:pathLst>
            </a:custGeom>
            <a:solidFill>
              <a:srgbClr val="FFFFFF"/>
            </a:solidFill>
            <a:ln w="9525">
              <a:noFill/>
              <a:round/>
              <a:headEnd/>
              <a:tailEnd/>
            </a:ln>
          </p:spPr>
          <p:txBody>
            <a:bodyPr/>
            <a:lstStyle/>
            <a:p>
              <a:endParaRPr lang="en-US"/>
            </a:p>
          </p:txBody>
        </p:sp>
        <p:sp>
          <p:nvSpPr>
            <p:cNvPr id="35914" name="Freeform 97"/>
            <p:cNvSpPr>
              <a:spLocks noEditPoints="1"/>
            </p:cNvSpPr>
            <p:nvPr/>
          </p:nvSpPr>
          <p:spPr bwMode="auto">
            <a:xfrm>
              <a:off x="5400" y="1267"/>
              <a:ext cx="45" cy="69"/>
            </a:xfrm>
            <a:custGeom>
              <a:avLst/>
              <a:gdLst>
                <a:gd name="T0" fmla="*/ 0 w 19"/>
                <a:gd name="T1" fmla="*/ 232254 h 29"/>
                <a:gd name="T2" fmla="*/ 0 w 19"/>
                <a:gd name="T3" fmla="*/ 0 h 29"/>
                <a:gd name="T4" fmla="*/ 94048 w 19"/>
                <a:gd name="T5" fmla="*/ 29744 h 29"/>
                <a:gd name="T6" fmla="*/ 94048 w 19"/>
                <a:gd name="T7" fmla="*/ 139851 h 29"/>
                <a:gd name="T8" fmla="*/ 94048 w 19"/>
                <a:gd name="T9" fmla="*/ 139851 h 29"/>
                <a:gd name="T10" fmla="*/ 316793 w 19"/>
                <a:gd name="T11" fmla="*/ 29744 h 29"/>
                <a:gd name="T12" fmla="*/ 593223 w 19"/>
                <a:gd name="T13" fmla="*/ 430382 h 29"/>
                <a:gd name="T14" fmla="*/ 316793 w 19"/>
                <a:gd name="T15" fmla="*/ 720824 h 29"/>
                <a:gd name="T16" fmla="*/ 116699 w 19"/>
                <a:gd name="T17" fmla="*/ 593631 h 29"/>
                <a:gd name="T18" fmla="*/ 94048 w 19"/>
                <a:gd name="T19" fmla="*/ 593631 h 29"/>
                <a:gd name="T20" fmla="*/ 94048 w 19"/>
                <a:gd name="T21" fmla="*/ 953242 h 29"/>
                <a:gd name="T22" fmla="*/ 0 w 19"/>
                <a:gd name="T23" fmla="*/ 923284 h 29"/>
                <a:gd name="T24" fmla="*/ 0 w 19"/>
                <a:gd name="T25" fmla="*/ 232254 h 29"/>
                <a:gd name="T26" fmla="*/ 94048 w 19"/>
                <a:gd name="T27" fmla="*/ 400638 h 29"/>
                <a:gd name="T28" fmla="*/ 116699 w 19"/>
                <a:gd name="T29" fmla="*/ 459354 h 29"/>
                <a:gd name="T30" fmla="*/ 276392 w 19"/>
                <a:gd name="T31" fmla="*/ 623367 h 29"/>
                <a:gd name="T32" fmla="*/ 471074 w 19"/>
                <a:gd name="T33" fmla="*/ 430382 h 29"/>
                <a:gd name="T34" fmla="*/ 276392 w 19"/>
                <a:gd name="T35" fmla="*/ 139851 h 29"/>
                <a:gd name="T36" fmla="*/ 116699 w 19"/>
                <a:gd name="T37" fmla="*/ 261995 h 29"/>
                <a:gd name="T38" fmla="*/ 94048 w 19"/>
                <a:gd name="T39" fmla="*/ 290454 h 29"/>
                <a:gd name="T40" fmla="*/ 94048 w 19"/>
                <a:gd name="T41" fmla="*/ 400638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9"/>
                <a:gd name="T65" fmla="*/ 19 w 19"/>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9">
                  <a:moveTo>
                    <a:pt x="0" y="7"/>
                  </a:moveTo>
                  <a:cubicBezTo>
                    <a:pt x="0" y="4"/>
                    <a:pt x="0" y="2"/>
                    <a:pt x="0" y="0"/>
                  </a:cubicBezTo>
                  <a:cubicBezTo>
                    <a:pt x="3" y="1"/>
                    <a:pt x="3" y="1"/>
                    <a:pt x="3" y="1"/>
                  </a:cubicBezTo>
                  <a:cubicBezTo>
                    <a:pt x="3" y="4"/>
                    <a:pt x="3" y="4"/>
                    <a:pt x="3" y="4"/>
                  </a:cubicBezTo>
                  <a:cubicBezTo>
                    <a:pt x="3" y="4"/>
                    <a:pt x="3" y="4"/>
                    <a:pt x="3" y="4"/>
                  </a:cubicBezTo>
                  <a:cubicBezTo>
                    <a:pt x="5" y="2"/>
                    <a:pt x="7" y="1"/>
                    <a:pt x="10" y="1"/>
                  </a:cubicBezTo>
                  <a:cubicBezTo>
                    <a:pt x="15" y="2"/>
                    <a:pt x="19" y="7"/>
                    <a:pt x="19" y="13"/>
                  </a:cubicBezTo>
                  <a:cubicBezTo>
                    <a:pt x="19" y="20"/>
                    <a:pt x="14" y="23"/>
                    <a:pt x="10" y="22"/>
                  </a:cubicBezTo>
                  <a:cubicBezTo>
                    <a:pt x="7" y="22"/>
                    <a:pt x="5" y="20"/>
                    <a:pt x="4" y="18"/>
                  </a:cubicBezTo>
                  <a:cubicBezTo>
                    <a:pt x="3" y="18"/>
                    <a:pt x="3" y="18"/>
                    <a:pt x="3" y="18"/>
                  </a:cubicBezTo>
                  <a:cubicBezTo>
                    <a:pt x="3" y="29"/>
                    <a:pt x="3" y="29"/>
                    <a:pt x="3" y="29"/>
                  </a:cubicBezTo>
                  <a:cubicBezTo>
                    <a:pt x="0" y="28"/>
                    <a:pt x="0" y="28"/>
                    <a:pt x="0" y="28"/>
                  </a:cubicBezTo>
                  <a:lnTo>
                    <a:pt x="0" y="7"/>
                  </a:lnTo>
                  <a:close/>
                  <a:moveTo>
                    <a:pt x="3" y="12"/>
                  </a:moveTo>
                  <a:cubicBezTo>
                    <a:pt x="3" y="13"/>
                    <a:pt x="4" y="14"/>
                    <a:pt x="4" y="14"/>
                  </a:cubicBezTo>
                  <a:cubicBezTo>
                    <a:pt x="4" y="17"/>
                    <a:pt x="7" y="19"/>
                    <a:pt x="9" y="19"/>
                  </a:cubicBezTo>
                  <a:cubicBezTo>
                    <a:pt x="13" y="20"/>
                    <a:pt x="15" y="17"/>
                    <a:pt x="15" y="13"/>
                  </a:cubicBezTo>
                  <a:cubicBezTo>
                    <a:pt x="15" y="9"/>
                    <a:pt x="13" y="5"/>
                    <a:pt x="9" y="4"/>
                  </a:cubicBezTo>
                  <a:cubicBezTo>
                    <a:pt x="7" y="4"/>
                    <a:pt x="4" y="5"/>
                    <a:pt x="4" y="8"/>
                  </a:cubicBezTo>
                  <a:cubicBezTo>
                    <a:pt x="4" y="8"/>
                    <a:pt x="3" y="9"/>
                    <a:pt x="3" y="9"/>
                  </a:cubicBezTo>
                  <a:lnTo>
                    <a:pt x="3" y="12"/>
                  </a:lnTo>
                  <a:close/>
                </a:path>
              </a:pathLst>
            </a:custGeom>
            <a:solidFill>
              <a:srgbClr val="FFFFFF"/>
            </a:solidFill>
            <a:ln w="9525">
              <a:noFill/>
              <a:round/>
              <a:headEnd/>
              <a:tailEnd/>
            </a:ln>
          </p:spPr>
          <p:txBody>
            <a:bodyPr/>
            <a:lstStyle/>
            <a:p>
              <a:endParaRPr lang="en-US"/>
            </a:p>
          </p:txBody>
        </p:sp>
        <p:sp>
          <p:nvSpPr>
            <p:cNvPr id="35915" name="Freeform 98"/>
            <p:cNvSpPr>
              <a:spLocks noEditPoints="1"/>
            </p:cNvSpPr>
            <p:nvPr/>
          </p:nvSpPr>
          <p:spPr bwMode="auto">
            <a:xfrm>
              <a:off x="5301" y="1501"/>
              <a:ext cx="61" cy="73"/>
            </a:xfrm>
            <a:custGeom>
              <a:avLst/>
              <a:gdLst>
                <a:gd name="T0" fmla="*/ 723509 w 26"/>
                <a:gd name="T1" fmla="*/ 519181 h 31"/>
                <a:gd name="T2" fmla="*/ 368224 w 26"/>
                <a:gd name="T3" fmla="*/ 874590 h 31"/>
                <a:gd name="T4" fmla="*/ 0 w 26"/>
                <a:gd name="T5" fmla="*/ 409556 h 31"/>
                <a:gd name="T6" fmla="*/ 368224 w 26"/>
                <a:gd name="T7" fmla="*/ 26445 h 31"/>
                <a:gd name="T8" fmla="*/ 723509 w 26"/>
                <a:gd name="T9" fmla="*/ 519181 h 31"/>
                <a:gd name="T10" fmla="*/ 105558 w 26"/>
                <a:gd name="T11" fmla="*/ 409556 h 31"/>
                <a:gd name="T12" fmla="*/ 368224 w 26"/>
                <a:gd name="T13" fmla="*/ 792241 h 31"/>
                <a:gd name="T14" fmla="*/ 615880 w 26"/>
                <a:gd name="T15" fmla="*/ 491971 h 31"/>
                <a:gd name="T16" fmla="*/ 368224 w 26"/>
                <a:gd name="T17" fmla="*/ 108758 h 31"/>
                <a:gd name="T18" fmla="*/ 105558 w 26"/>
                <a:gd name="T19" fmla="*/ 40955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31"/>
                <a:gd name="T32" fmla="*/ 26 w 26"/>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31">
                  <a:moveTo>
                    <a:pt x="26" y="18"/>
                  </a:moveTo>
                  <a:cubicBezTo>
                    <a:pt x="26" y="27"/>
                    <a:pt x="20" y="31"/>
                    <a:pt x="13" y="30"/>
                  </a:cubicBezTo>
                  <a:cubicBezTo>
                    <a:pt x="5" y="29"/>
                    <a:pt x="0" y="22"/>
                    <a:pt x="0" y="14"/>
                  </a:cubicBezTo>
                  <a:cubicBezTo>
                    <a:pt x="0" y="5"/>
                    <a:pt x="6" y="0"/>
                    <a:pt x="13" y="1"/>
                  </a:cubicBezTo>
                  <a:cubicBezTo>
                    <a:pt x="21" y="3"/>
                    <a:pt x="26" y="9"/>
                    <a:pt x="26" y="18"/>
                  </a:cubicBezTo>
                  <a:close/>
                  <a:moveTo>
                    <a:pt x="4" y="14"/>
                  </a:moveTo>
                  <a:cubicBezTo>
                    <a:pt x="4" y="20"/>
                    <a:pt x="7" y="26"/>
                    <a:pt x="13" y="27"/>
                  </a:cubicBezTo>
                  <a:cubicBezTo>
                    <a:pt x="19" y="28"/>
                    <a:pt x="22" y="24"/>
                    <a:pt x="22" y="17"/>
                  </a:cubicBezTo>
                  <a:cubicBezTo>
                    <a:pt x="22" y="12"/>
                    <a:pt x="19" y="5"/>
                    <a:pt x="13" y="4"/>
                  </a:cubicBezTo>
                  <a:cubicBezTo>
                    <a:pt x="7" y="3"/>
                    <a:pt x="4" y="8"/>
                    <a:pt x="4" y="14"/>
                  </a:cubicBezTo>
                  <a:close/>
                </a:path>
              </a:pathLst>
            </a:custGeom>
            <a:solidFill>
              <a:srgbClr val="FFFFFF"/>
            </a:solidFill>
            <a:ln w="9525">
              <a:noFill/>
              <a:round/>
              <a:headEnd/>
              <a:tailEnd/>
            </a:ln>
          </p:spPr>
          <p:txBody>
            <a:bodyPr/>
            <a:lstStyle/>
            <a:p>
              <a:endParaRPr lang="en-US"/>
            </a:p>
          </p:txBody>
        </p:sp>
        <p:sp>
          <p:nvSpPr>
            <p:cNvPr id="35916" name="Freeform 99"/>
            <p:cNvSpPr>
              <a:spLocks/>
            </p:cNvSpPr>
            <p:nvPr/>
          </p:nvSpPr>
          <p:spPr bwMode="auto">
            <a:xfrm>
              <a:off x="5369" y="1513"/>
              <a:ext cx="41" cy="71"/>
            </a:xfrm>
            <a:custGeom>
              <a:avLst/>
              <a:gdLst>
                <a:gd name="T0" fmla="*/ 33290 w 17"/>
                <a:gd name="T1" fmla="*/ 705724 h 30"/>
                <a:gd name="T2" fmla="*/ 273340 w 17"/>
                <a:gd name="T3" fmla="*/ 810946 h 30"/>
                <a:gd name="T4" fmla="*/ 500292 w 17"/>
                <a:gd name="T5" fmla="*/ 705724 h 30"/>
                <a:gd name="T6" fmla="*/ 306629 w 17"/>
                <a:gd name="T7" fmla="*/ 496063 h 30"/>
                <a:gd name="T8" fmla="*/ 0 w 17"/>
                <a:gd name="T9" fmla="*/ 221546 h 30"/>
                <a:gd name="T10" fmla="*/ 353656 w 17"/>
                <a:gd name="T11" fmla="*/ 27389 h 30"/>
                <a:gd name="T12" fmla="*/ 626012 w 17"/>
                <a:gd name="T13" fmla="*/ 93611 h 30"/>
                <a:gd name="T14" fmla="*/ 578920 w 17"/>
                <a:gd name="T15" fmla="*/ 182214 h 30"/>
                <a:gd name="T16" fmla="*/ 353656 w 17"/>
                <a:gd name="T17" fmla="*/ 115988 h 30"/>
                <a:gd name="T18" fmla="*/ 160440 w 17"/>
                <a:gd name="T19" fmla="*/ 221546 h 30"/>
                <a:gd name="T20" fmla="*/ 386944 w 17"/>
                <a:gd name="T21" fmla="*/ 402568 h 30"/>
                <a:gd name="T22" fmla="*/ 659232 w 17"/>
                <a:gd name="T23" fmla="*/ 705724 h 30"/>
                <a:gd name="T24" fmla="*/ 273340 w 17"/>
                <a:gd name="T25" fmla="*/ 899511 h 30"/>
                <a:gd name="T26" fmla="*/ 0 w 17"/>
                <a:gd name="T27" fmla="*/ 810946 h 30"/>
                <a:gd name="T28" fmla="*/ 33290 w 17"/>
                <a:gd name="T29" fmla="*/ 705724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30"/>
                <a:gd name="T47" fmla="*/ 17 w 1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30">
                  <a:moveTo>
                    <a:pt x="1" y="23"/>
                  </a:moveTo>
                  <a:cubicBezTo>
                    <a:pt x="2" y="25"/>
                    <a:pt x="5" y="26"/>
                    <a:pt x="7" y="26"/>
                  </a:cubicBezTo>
                  <a:cubicBezTo>
                    <a:pt x="11" y="27"/>
                    <a:pt x="13" y="25"/>
                    <a:pt x="13" y="23"/>
                  </a:cubicBezTo>
                  <a:cubicBezTo>
                    <a:pt x="13" y="20"/>
                    <a:pt x="12" y="18"/>
                    <a:pt x="8" y="16"/>
                  </a:cubicBezTo>
                  <a:cubicBezTo>
                    <a:pt x="3" y="14"/>
                    <a:pt x="0" y="11"/>
                    <a:pt x="0" y="7"/>
                  </a:cubicBezTo>
                  <a:cubicBezTo>
                    <a:pt x="0" y="3"/>
                    <a:pt x="4" y="0"/>
                    <a:pt x="9" y="1"/>
                  </a:cubicBezTo>
                  <a:cubicBezTo>
                    <a:pt x="12" y="1"/>
                    <a:pt x="14" y="2"/>
                    <a:pt x="16" y="3"/>
                  </a:cubicBezTo>
                  <a:cubicBezTo>
                    <a:pt x="15" y="6"/>
                    <a:pt x="15" y="6"/>
                    <a:pt x="15" y="6"/>
                  </a:cubicBezTo>
                  <a:cubicBezTo>
                    <a:pt x="14" y="5"/>
                    <a:pt x="12" y="4"/>
                    <a:pt x="9" y="4"/>
                  </a:cubicBezTo>
                  <a:cubicBezTo>
                    <a:pt x="5" y="3"/>
                    <a:pt x="4" y="5"/>
                    <a:pt x="4" y="7"/>
                  </a:cubicBezTo>
                  <a:cubicBezTo>
                    <a:pt x="4" y="10"/>
                    <a:pt x="6" y="11"/>
                    <a:pt x="10" y="13"/>
                  </a:cubicBezTo>
                  <a:cubicBezTo>
                    <a:pt x="14" y="16"/>
                    <a:pt x="17" y="19"/>
                    <a:pt x="17" y="23"/>
                  </a:cubicBezTo>
                  <a:cubicBezTo>
                    <a:pt x="17" y="27"/>
                    <a:pt x="13" y="30"/>
                    <a:pt x="7" y="29"/>
                  </a:cubicBezTo>
                  <a:cubicBezTo>
                    <a:pt x="4" y="29"/>
                    <a:pt x="1" y="27"/>
                    <a:pt x="0" y="26"/>
                  </a:cubicBezTo>
                  <a:lnTo>
                    <a:pt x="1" y="23"/>
                  </a:lnTo>
                  <a:close/>
                </a:path>
              </a:pathLst>
            </a:custGeom>
            <a:solidFill>
              <a:srgbClr val="FFFFFF"/>
            </a:solidFill>
            <a:ln w="9525">
              <a:noFill/>
              <a:round/>
              <a:headEnd/>
              <a:tailEnd/>
            </a:ln>
          </p:spPr>
          <p:txBody>
            <a:bodyPr/>
            <a:lstStyle/>
            <a:p>
              <a:endParaRPr lang="en-US"/>
            </a:p>
          </p:txBody>
        </p:sp>
      </p:grpSp>
      <p:grpSp>
        <p:nvGrpSpPr>
          <p:cNvPr id="8" name="Group 94"/>
          <p:cNvGrpSpPr>
            <a:grpSpLocks/>
          </p:cNvGrpSpPr>
          <p:nvPr/>
        </p:nvGrpSpPr>
        <p:grpSpPr bwMode="auto">
          <a:xfrm>
            <a:off x="3162300" y="2709863"/>
            <a:ext cx="103188" cy="444500"/>
            <a:chOff x="1992" y="2378"/>
            <a:chExt cx="65" cy="280"/>
          </a:xfrm>
        </p:grpSpPr>
        <p:sp>
          <p:nvSpPr>
            <p:cNvPr id="35901" name="Rectangle 95"/>
            <p:cNvSpPr>
              <a:spLocks noChangeArrowheads="1"/>
            </p:cNvSpPr>
            <p:nvPr/>
          </p:nvSpPr>
          <p:spPr bwMode="auto">
            <a:xfrm>
              <a:off x="2000" y="2378"/>
              <a:ext cx="51" cy="244"/>
            </a:xfrm>
            <a:prstGeom prst="rect">
              <a:avLst/>
            </a:prstGeom>
            <a:solidFill>
              <a:schemeClr val="bg1"/>
            </a:solidFill>
            <a:ln w="9525">
              <a:noFill/>
              <a:miter lim="800000"/>
              <a:headEnd/>
              <a:tailEnd/>
            </a:ln>
          </p:spPr>
          <p:txBody>
            <a:bodyPr wrap="none" anchor="ctr"/>
            <a:lstStyle/>
            <a:p>
              <a:pPr latinLnBrk="0"/>
              <a:endParaRPr kumimoji="0" lang="en-US" altLang="ko-KR" b="0">
                <a:latin typeface="Times New Roman" pitchFamily="18" charset="0"/>
                <a:ea typeface="굴림" pitchFamily="50" charset="-127"/>
              </a:endParaRPr>
            </a:p>
          </p:txBody>
        </p:sp>
        <p:sp>
          <p:nvSpPr>
            <p:cNvPr id="35902" name="Line 96"/>
            <p:cNvSpPr>
              <a:spLocks noChangeShapeType="1"/>
            </p:cNvSpPr>
            <p:nvPr/>
          </p:nvSpPr>
          <p:spPr bwMode="auto">
            <a:xfrm>
              <a:off x="1992" y="2385"/>
              <a:ext cx="0" cy="273"/>
            </a:xfrm>
            <a:prstGeom prst="line">
              <a:avLst/>
            </a:prstGeom>
            <a:noFill/>
            <a:ln w="25400">
              <a:solidFill>
                <a:schemeClr val="folHlink"/>
              </a:solidFill>
              <a:round/>
              <a:headEnd/>
              <a:tailEnd/>
            </a:ln>
          </p:spPr>
          <p:txBody>
            <a:bodyPr/>
            <a:lstStyle/>
            <a:p>
              <a:endParaRPr lang="en-US"/>
            </a:p>
          </p:txBody>
        </p:sp>
        <p:sp>
          <p:nvSpPr>
            <p:cNvPr id="35903" name="Line 97"/>
            <p:cNvSpPr>
              <a:spLocks noChangeShapeType="1"/>
            </p:cNvSpPr>
            <p:nvPr/>
          </p:nvSpPr>
          <p:spPr bwMode="auto">
            <a:xfrm>
              <a:off x="2057" y="2385"/>
              <a:ext cx="0" cy="273"/>
            </a:xfrm>
            <a:prstGeom prst="line">
              <a:avLst/>
            </a:prstGeom>
            <a:noFill/>
            <a:ln w="25400">
              <a:solidFill>
                <a:schemeClr val="folHlink"/>
              </a:solidFill>
              <a:round/>
              <a:headEnd/>
              <a:tailEnd/>
            </a:ln>
          </p:spPr>
          <p:txBody>
            <a:bodyPr/>
            <a:lstStyle/>
            <a:p>
              <a:endParaRPr lang="en-US"/>
            </a:p>
          </p:txBody>
        </p:sp>
      </p:grpSp>
      <p:grpSp>
        <p:nvGrpSpPr>
          <p:cNvPr id="9" name="Group 86"/>
          <p:cNvGrpSpPr>
            <a:grpSpLocks/>
          </p:cNvGrpSpPr>
          <p:nvPr/>
        </p:nvGrpSpPr>
        <p:grpSpPr bwMode="auto">
          <a:xfrm>
            <a:off x="6294438" y="2451100"/>
            <a:ext cx="520700" cy="968375"/>
            <a:chOff x="5183" y="1085"/>
            <a:chExt cx="356" cy="662"/>
          </a:xfrm>
        </p:grpSpPr>
        <p:sp>
          <p:nvSpPr>
            <p:cNvPr id="35888" name="Freeform 87"/>
            <p:cNvSpPr>
              <a:spLocks/>
            </p:cNvSpPr>
            <p:nvPr/>
          </p:nvSpPr>
          <p:spPr bwMode="auto">
            <a:xfrm>
              <a:off x="5193" y="1102"/>
              <a:ext cx="316" cy="635"/>
            </a:xfrm>
            <a:custGeom>
              <a:avLst/>
              <a:gdLst>
                <a:gd name="T0" fmla="*/ 316 w 316"/>
                <a:gd name="T1" fmla="*/ 54 h 635"/>
                <a:gd name="T2" fmla="*/ 306 w 316"/>
                <a:gd name="T3" fmla="*/ 635 h 635"/>
                <a:gd name="T4" fmla="*/ 0 w 316"/>
                <a:gd name="T5" fmla="*/ 581 h 635"/>
                <a:gd name="T6" fmla="*/ 9 w 316"/>
                <a:gd name="T7" fmla="*/ 0 h 635"/>
                <a:gd name="T8" fmla="*/ 316 w 316"/>
                <a:gd name="T9" fmla="*/ 54 h 635"/>
                <a:gd name="T10" fmla="*/ 0 60000 65536"/>
                <a:gd name="T11" fmla="*/ 0 60000 65536"/>
                <a:gd name="T12" fmla="*/ 0 60000 65536"/>
                <a:gd name="T13" fmla="*/ 0 60000 65536"/>
                <a:gd name="T14" fmla="*/ 0 60000 65536"/>
                <a:gd name="T15" fmla="*/ 0 w 316"/>
                <a:gd name="T16" fmla="*/ 0 h 635"/>
                <a:gd name="T17" fmla="*/ 316 w 316"/>
                <a:gd name="T18" fmla="*/ 635 h 635"/>
              </a:gdLst>
              <a:ahLst/>
              <a:cxnLst>
                <a:cxn ang="T10">
                  <a:pos x="T0" y="T1"/>
                </a:cxn>
                <a:cxn ang="T11">
                  <a:pos x="T2" y="T3"/>
                </a:cxn>
                <a:cxn ang="T12">
                  <a:pos x="T4" y="T5"/>
                </a:cxn>
                <a:cxn ang="T13">
                  <a:pos x="T6" y="T7"/>
                </a:cxn>
                <a:cxn ang="T14">
                  <a:pos x="T8" y="T9"/>
                </a:cxn>
              </a:cxnLst>
              <a:rect l="T15" t="T16" r="T17" b="T18"/>
              <a:pathLst>
                <a:path w="316" h="635">
                  <a:moveTo>
                    <a:pt x="316" y="54"/>
                  </a:moveTo>
                  <a:lnTo>
                    <a:pt x="306" y="635"/>
                  </a:lnTo>
                  <a:lnTo>
                    <a:pt x="0" y="581"/>
                  </a:lnTo>
                  <a:lnTo>
                    <a:pt x="9" y="0"/>
                  </a:lnTo>
                  <a:lnTo>
                    <a:pt x="316" y="54"/>
                  </a:lnTo>
                  <a:close/>
                </a:path>
              </a:pathLst>
            </a:custGeom>
            <a:solidFill>
              <a:srgbClr val="CCCCCC"/>
            </a:solidFill>
            <a:ln w="9525">
              <a:noFill/>
              <a:round/>
              <a:headEnd/>
              <a:tailEnd/>
            </a:ln>
          </p:spPr>
          <p:txBody>
            <a:bodyPr/>
            <a:lstStyle/>
            <a:p>
              <a:endParaRPr lang="en-US"/>
            </a:p>
          </p:txBody>
        </p:sp>
        <p:sp>
          <p:nvSpPr>
            <p:cNvPr id="35889" name="Freeform 88"/>
            <p:cNvSpPr>
              <a:spLocks/>
            </p:cNvSpPr>
            <p:nvPr/>
          </p:nvSpPr>
          <p:spPr bwMode="auto">
            <a:xfrm>
              <a:off x="5499" y="1151"/>
              <a:ext cx="31" cy="586"/>
            </a:xfrm>
            <a:custGeom>
              <a:avLst/>
              <a:gdLst>
                <a:gd name="T0" fmla="*/ 10 w 31"/>
                <a:gd name="T1" fmla="*/ 5 h 586"/>
                <a:gd name="T2" fmla="*/ 31 w 31"/>
                <a:gd name="T3" fmla="*/ 0 h 586"/>
                <a:gd name="T4" fmla="*/ 21 w 31"/>
                <a:gd name="T5" fmla="*/ 579 h 586"/>
                <a:gd name="T6" fmla="*/ 0 w 31"/>
                <a:gd name="T7" fmla="*/ 586 h 586"/>
                <a:gd name="T8" fmla="*/ 10 w 31"/>
                <a:gd name="T9" fmla="*/ 5 h 586"/>
                <a:gd name="T10" fmla="*/ 0 60000 65536"/>
                <a:gd name="T11" fmla="*/ 0 60000 65536"/>
                <a:gd name="T12" fmla="*/ 0 60000 65536"/>
                <a:gd name="T13" fmla="*/ 0 60000 65536"/>
                <a:gd name="T14" fmla="*/ 0 60000 65536"/>
                <a:gd name="T15" fmla="*/ 0 w 31"/>
                <a:gd name="T16" fmla="*/ 0 h 586"/>
                <a:gd name="T17" fmla="*/ 31 w 31"/>
                <a:gd name="T18" fmla="*/ 586 h 586"/>
              </a:gdLst>
              <a:ahLst/>
              <a:cxnLst>
                <a:cxn ang="T10">
                  <a:pos x="T0" y="T1"/>
                </a:cxn>
                <a:cxn ang="T11">
                  <a:pos x="T2" y="T3"/>
                </a:cxn>
                <a:cxn ang="T12">
                  <a:pos x="T4" y="T5"/>
                </a:cxn>
                <a:cxn ang="T13">
                  <a:pos x="T6" y="T7"/>
                </a:cxn>
                <a:cxn ang="T14">
                  <a:pos x="T8" y="T9"/>
                </a:cxn>
              </a:cxnLst>
              <a:rect l="T15" t="T16" r="T17" b="T18"/>
              <a:pathLst>
                <a:path w="31" h="586">
                  <a:moveTo>
                    <a:pt x="10" y="5"/>
                  </a:moveTo>
                  <a:lnTo>
                    <a:pt x="31" y="0"/>
                  </a:lnTo>
                  <a:lnTo>
                    <a:pt x="21" y="579"/>
                  </a:lnTo>
                  <a:lnTo>
                    <a:pt x="0" y="586"/>
                  </a:lnTo>
                  <a:lnTo>
                    <a:pt x="10" y="5"/>
                  </a:lnTo>
                  <a:close/>
                </a:path>
              </a:pathLst>
            </a:custGeom>
            <a:solidFill>
              <a:srgbClr val="999999"/>
            </a:solidFill>
            <a:ln w="9525">
              <a:noFill/>
              <a:round/>
              <a:headEnd/>
              <a:tailEnd/>
            </a:ln>
          </p:spPr>
          <p:txBody>
            <a:bodyPr/>
            <a:lstStyle/>
            <a:p>
              <a:endParaRPr lang="en-US"/>
            </a:p>
          </p:txBody>
        </p:sp>
        <p:sp>
          <p:nvSpPr>
            <p:cNvPr id="35890" name="Freeform 89"/>
            <p:cNvSpPr>
              <a:spLocks/>
            </p:cNvSpPr>
            <p:nvPr/>
          </p:nvSpPr>
          <p:spPr bwMode="auto">
            <a:xfrm>
              <a:off x="5202" y="1095"/>
              <a:ext cx="328" cy="61"/>
            </a:xfrm>
            <a:custGeom>
              <a:avLst/>
              <a:gdLst>
                <a:gd name="T0" fmla="*/ 0 w 328"/>
                <a:gd name="T1" fmla="*/ 7 h 61"/>
                <a:gd name="T2" fmla="*/ 21 w 328"/>
                <a:gd name="T3" fmla="*/ 0 h 61"/>
                <a:gd name="T4" fmla="*/ 328 w 328"/>
                <a:gd name="T5" fmla="*/ 56 h 61"/>
                <a:gd name="T6" fmla="*/ 307 w 328"/>
                <a:gd name="T7" fmla="*/ 61 h 61"/>
                <a:gd name="T8" fmla="*/ 0 w 328"/>
                <a:gd name="T9" fmla="*/ 7 h 61"/>
                <a:gd name="T10" fmla="*/ 0 60000 65536"/>
                <a:gd name="T11" fmla="*/ 0 60000 65536"/>
                <a:gd name="T12" fmla="*/ 0 60000 65536"/>
                <a:gd name="T13" fmla="*/ 0 60000 65536"/>
                <a:gd name="T14" fmla="*/ 0 60000 65536"/>
                <a:gd name="T15" fmla="*/ 0 w 328"/>
                <a:gd name="T16" fmla="*/ 0 h 61"/>
                <a:gd name="T17" fmla="*/ 328 w 328"/>
                <a:gd name="T18" fmla="*/ 61 h 61"/>
              </a:gdLst>
              <a:ahLst/>
              <a:cxnLst>
                <a:cxn ang="T10">
                  <a:pos x="T0" y="T1"/>
                </a:cxn>
                <a:cxn ang="T11">
                  <a:pos x="T2" y="T3"/>
                </a:cxn>
                <a:cxn ang="T12">
                  <a:pos x="T4" y="T5"/>
                </a:cxn>
                <a:cxn ang="T13">
                  <a:pos x="T6" y="T7"/>
                </a:cxn>
                <a:cxn ang="T14">
                  <a:pos x="T8" y="T9"/>
                </a:cxn>
              </a:cxnLst>
              <a:rect l="T15" t="T16" r="T17" b="T18"/>
              <a:pathLst>
                <a:path w="328" h="61">
                  <a:moveTo>
                    <a:pt x="0" y="7"/>
                  </a:moveTo>
                  <a:lnTo>
                    <a:pt x="21" y="0"/>
                  </a:lnTo>
                  <a:lnTo>
                    <a:pt x="328" y="56"/>
                  </a:lnTo>
                  <a:lnTo>
                    <a:pt x="307" y="61"/>
                  </a:lnTo>
                  <a:lnTo>
                    <a:pt x="0" y="7"/>
                  </a:lnTo>
                  <a:close/>
                </a:path>
              </a:pathLst>
            </a:custGeom>
            <a:solidFill>
              <a:srgbClr val="B2B2B2"/>
            </a:solidFill>
            <a:ln w="9525">
              <a:noFill/>
              <a:round/>
              <a:headEnd/>
              <a:tailEnd/>
            </a:ln>
          </p:spPr>
          <p:txBody>
            <a:bodyPr/>
            <a:lstStyle/>
            <a:p>
              <a:endParaRPr lang="en-US"/>
            </a:p>
          </p:txBody>
        </p:sp>
        <p:sp>
          <p:nvSpPr>
            <p:cNvPr id="35891" name="Freeform 90"/>
            <p:cNvSpPr>
              <a:spLocks noEditPoints="1"/>
            </p:cNvSpPr>
            <p:nvPr/>
          </p:nvSpPr>
          <p:spPr bwMode="auto">
            <a:xfrm>
              <a:off x="5183" y="1085"/>
              <a:ext cx="356" cy="662"/>
            </a:xfrm>
            <a:custGeom>
              <a:avLst/>
              <a:gdLst>
                <a:gd name="T0" fmla="*/ 499239 w 151"/>
                <a:gd name="T1" fmla="*/ 0 h 280"/>
                <a:gd name="T2" fmla="*/ 477396 w 151"/>
                <a:gd name="T3" fmla="*/ 27251 h 280"/>
                <a:gd name="T4" fmla="*/ 211756 w 151"/>
                <a:gd name="T5" fmla="*/ 92921 h 280"/>
                <a:gd name="T6" fmla="*/ 112463 w 151"/>
                <a:gd name="T7" fmla="*/ 219692 h 280"/>
                <a:gd name="T8" fmla="*/ 0 w 151"/>
                <a:gd name="T9" fmla="*/ 7716725 h 280"/>
                <a:gd name="T10" fmla="*/ 89818 w 151"/>
                <a:gd name="T11" fmla="*/ 7841129 h 280"/>
                <a:gd name="T12" fmla="*/ 3926908 w 151"/>
                <a:gd name="T13" fmla="*/ 8541165 h 280"/>
                <a:gd name="T14" fmla="*/ 3951965 w 151"/>
                <a:gd name="T15" fmla="*/ 8541165 h 280"/>
                <a:gd name="T16" fmla="*/ 3978540 w 151"/>
                <a:gd name="T17" fmla="*/ 8541165 h 280"/>
                <a:gd name="T18" fmla="*/ 4240134 w 151"/>
                <a:gd name="T19" fmla="*/ 8453119 h 280"/>
                <a:gd name="T20" fmla="*/ 4340905 w 151"/>
                <a:gd name="T21" fmla="*/ 8324195 h 280"/>
                <a:gd name="T22" fmla="*/ 4451138 w 151"/>
                <a:gd name="T23" fmla="*/ 851495 h 280"/>
                <a:gd name="T24" fmla="*/ 4366118 w 151"/>
                <a:gd name="T25" fmla="*/ 736385 h 280"/>
                <a:gd name="T26" fmla="*/ 523914 w 151"/>
                <a:gd name="T27" fmla="*/ 0 h 280"/>
                <a:gd name="T28" fmla="*/ 499239 w 151"/>
                <a:gd name="T29" fmla="*/ 0 h 280"/>
                <a:gd name="T30" fmla="*/ 112463 w 151"/>
                <a:gd name="T31" fmla="*/ 7716725 h 280"/>
                <a:gd name="T32" fmla="*/ 238541 w 151"/>
                <a:gd name="T33" fmla="*/ 219692 h 280"/>
                <a:gd name="T34" fmla="*/ 499239 w 151"/>
                <a:gd name="T35" fmla="*/ 115228 h 280"/>
                <a:gd name="T36" fmla="*/ 4340905 w 151"/>
                <a:gd name="T37" fmla="*/ 851495 h 280"/>
                <a:gd name="T38" fmla="*/ 4340905 w 151"/>
                <a:gd name="T39" fmla="*/ 851495 h 280"/>
                <a:gd name="T40" fmla="*/ 4340905 w 151"/>
                <a:gd name="T41" fmla="*/ 851495 h 280"/>
                <a:gd name="T42" fmla="*/ 4217121 w 151"/>
                <a:gd name="T43" fmla="*/ 8324195 h 280"/>
                <a:gd name="T44" fmla="*/ 3951965 w 151"/>
                <a:gd name="T45" fmla="*/ 8425868 h 280"/>
                <a:gd name="T46" fmla="*/ 112463 w 151"/>
                <a:gd name="T47" fmla="*/ 7716725 h 280"/>
                <a:gd name="T48" fmla="*/ 112463 w 151"/>
                <a:gd name="T49" fmla="*/ 7716725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280"/>
                <a:gd name="T77" fmla="*/ 151 w 151"/>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280">
                  <a:moveTo>
                    <a:pt x="17" y="0"/>
                  </a:moveTo>
                  <a:cubicBezTo>
                    <a:pt x="17" y="0"/>
                    <a:pt x="17" y="0"/>
                    <a:pt x="16" y="1"/>
                  </a:cubicBezTo>
                  <a:cubicBezTo>
                    <a:pt x="7" y="3"/>
                    <a:pt x="7" y="3"/>
                    <a:pt x="7" y="3"/>
                  </a:cubicBezTo>
                  <a:cubicBezTo>
                    <a:pt x="5" y="4"/>
                    <a:pt x="4" y="5"/>
                    <a:pt x="4" y="7"/>
                  </a:cubicBezTo>
                  <a:cubicBezTo>
                    <a:pt x="0" y="253"/>
                    <a:pt x="0" y="253"/>
                    <a:pt x="0" y="253"/>
                  </a:cubicBezTo>
                  <a:cubicBezTo>
                    <a:pt x="0" y="255"/>
                    <a:pt x="1" y="256"/>
                    <a:pt x="3" y="257"/>
                  </a:cubicBezTo>
                  <a:cubicBezTo>
                    <a:pt x="133" y="280"/>
                    <a:pt x="133" y="280"/>
                    <a:pt x="133" y="280"/>
                  </a:cubicBezTo>
                  <a:cubicBezTo>
                    <a:pt x="133" y="280"/>
                    <a:pt x="134" y="280"/>
                    <a:pt x="134" y="280"/>
                  </a:cubicBezTo>
                  <a:cubicBezTo>
                    <a:pt x="134" y="280"/>
                    <a:pt x="135" y="280"/>
                    <a:pt x="135" y="280"/>
                  </a:cubicBezTo>
                  <a:cubicBezTo>
                    <a:pt x="144" y="277"/>
                    <a:pt x="144" y="277"/>
                    <a:pt x="144" y="277"/>
                  </a:cubicBezTo>
                  <a:cubicBezTo>
                    <a:pt x="146" y="277"/>
                    <a:pt x="147" y="275"/>
                    <a:pt x="147" y="273"/>
                  </a:cubicBezTo>
                  <a:cubicBezTo>
                    <a:pt x="151" y="28"/>
                    <a:pt x="151" y="28"/>
                    <a:pt x="151" y="28"/>
                  </a:cubicBezTo>
                  <a:cubicBezTo>
                    <a:pt x="151" y="26"/>
                    <a:pt x="150" y="24"/>
                    <a:pt x="148" y="24"/>
                  </a:cubicBezTo>
                  <a:cubicBezTo>
                    <a:pt x="18" y="0"/>
                    <a:pt x="18" y="0"/>
                    <a:pt x="18" y="0"/>
                  </a:cubicBezTo>
                  <a:cubicBezTo>
                    <a:pt x="18" y="0"/>
                    <a:pt x="18" y="0"/>
                    <a:pt x="17" y="0"/>
                  </a:cubicBezTo>
                  <a:close/>
                  <a:moveTo>
                    <a:pt x="4" y="253"/>
                  </a:moveTo>
                  <a:cubicBezTo>
                    <a:pt x="8" y="7"/>
                    <a:pt x="8" y="7"/>
                    <a:pt x="8" y="7"/>
                  </a:cubicBezTo>
                  <a:cubicBezTo>
                    <a:pt x="17" y="4"/>
                    <a:pt x="17" y="4"/>
                    <a:pt x="17" y="4"/>
                  </a:cubicBezTo>
                  <a:cubicBezTo>
                    <a:pt x="147" y="28"/>
                    <a:pt x="147" y="28"/>
                    <a:pt x="147" y="28"/>
                  </a:cubicBezTo>
                  <a:cubicBezTo>
                    <a:pt x="147" y="28"/>
                    <a:pt x="147" y="28"/>
                    <a:pt x="147" y="28"/>
                  </a:cubicBezTo>
                  <a:cubicBezTo>
                    <a:pt x="147" y="28"/>
                    <a:pt x="147" y="28"/>
                    <a:pt x="147" y="28"/>
                  </a:cubicBezTo>
                  <a:cubicBezTo>
                    <a:pt x="143" y="273"/>
                    <a:pt x="143" y="273"/>
                    <a:pt x="143" y="273"/>
                  </a:cubicBezTo>
                  <a:cubicBezTo>
                    <a:pt x="134" y="276"/>
                    <a:pt x="134" y="276"/>
                    <a:pt x="134" y="276"/>
                  </a:cubicBezTo>
                  <a:cubicBezTo>
                    <a:pt x="4" y="253"/>
                    <a:pt x="4" y="253"/>
                    <a:pt x="4" y="253"/>
                  </a:cubicBezTo>
                  <a:cubicBezTo>
                    <a:pt x="4" y="253"/>
                    <a:pt x="4" y="253"/>
                    <a:pt x="4" y="253"/>
                  </a:cubicBezTo>
                  <a:close/>
                </a:path>
              </a:pathLst>
            </a:custGeom>
            <a:solidFill>
              <a:srgbClr val="666666"/>
            </a:solidFill>
            <a:ln w="9525">
              <a:noFill/>
              <a:round/>
              <a:headEnd/>
              <a:tailEnd/>
            </a:ln>
          </p:spPr>
          <p:txBody>
            <a:bodyPr/>
            <a:lstStyle/>
            <a:p>
              <a:endParaRPr lang="en-US"/>
            </a:p>
          </p:txBody>
        </p:sp>
        <p:sp>
          <p:nvSpPr>
            <p:cNvPr id="35892" name="Freeform 91"/>
            <p:cNvSpPr>
              <a:spLocks/>
            </p:cNvSpPr>
            <p:nvPr/>
          </p:nvSpPr>
          <p:spPr bwMode="auto">
            <a:xfrm>
              <a:off x="5251" y="1144"/>
              <a:ext cx="218" cy="265"/>
            </a:xfrm>
            <a:custGeom>
              <a:avLst/>
              <a:gdLst>
                <a:gd name="T0" fmla="*/ 2885353 w 92"/>
                <a:gd name="T1" fmla="*/ 829942 h 112"/>
                <a:gd name="T2" fmla="*/ 2567412 w 92"/>
                <a:gd name="T3" fmla="*/ 430034 h 112"/>
                <a:gd name="T4" fmla="*/ 155240 w 92"/>
                <a:gd name="T5" fmla="*/ 27364 h 112"/>
                <a:gd name="T6" fmla="*/ 27648 w 92"/>
                <a:gd name="T7" fmla="*/ 27364 h 112"/>
                <a:gd name="T8" fmla="*/ 0 w 92"/>
                <a:gd name="T9" fmla="*/ 2991181 h 112"/>
                <a:gd name="T10" fmla="*/ 2818643 w 92"/>
                <a:gd name="T11" fmla="*/ 3448561 h 112"/>
                <a:gd name="T12" fmla="*/ 2856511 w 92"/>
                <a:gd name="T13" fmla="*/ 3353507 h 112"/>
                <a:gd name="T14" fmla="*/ 2885353 w 92"/>
                <a:gd name="T15" fmla="*/ 829942 h 112"/>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112"/>
                <a:gd name="T26" fmla="*/ 92 w 92"/>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112">
                  <a:moveTo>
                    <a:pt x="92" y="27"/>
                  </a:moveTo>
                  <a:cubicBezTo>
                    <a:pt x="92" y="21"/>
                    <a:pt x="88" y="15"/>
                    <a:pt x="82" y="14"/>
                  </a:cubicBezTo>
                  <a:cubicBezTo>
                    <a:pt x="5" y="1"/>
                    <a:pt x="5" y="1"/>
                    <a:pt x="5" y="1"/>
                  </a:cubicBezTo>
                  <a:cubicBezTo>
                    <a:pt x="3" y="0"/>
                    <a:pt x="2" y="0"/>
                    <a:pt x="1" y="1"/>
                  </a:cubicBezTo>
                  <a:cubicBezTo>
                    <a:pt x="0" y="97"/>
                    <a:pt x="0" y="97"/>
                    <a:pt x="0" y="97"/>
                  </a:cubicBezTo>
                  <a:cubicBezTo>
                    <a:pt x="90" y="112"/>
                    <a:pt x="90" y="112"/>
                    <a:pt x="90" y="112"/>
                  </a:cubicBezTo>
                  <a:cubicBezTo>
                    <a:pt x="91" y="111"/>
                    <a:pt x="91" y="110"/>
                    <a:pt x="91" y="109"/>
                  </a:cubicBezTo>
                  <a:lnTo>
                    <a:pt x="92" y="27"/>
                  </a:lnTo>
                  <a:close/>
                </a:path>
              </a:pathLst>
            </a:custGeom>
            <a:solidFill>
              <a:srgbClr val="F68806"/>
            </a:solidFill>
            <a:ln w="9525">
              <a:noFill/>
              <a:round/>
              <a:headEnd/>
              <a:tailEnd/>
            </a:ln>
          </p:spPr>
          <p:txBody>
            <a:bodyPr/>
            <a:lstStyle/>
            <a:p>
              <a:endParaRPr lang="en-US"/>
            </a:p>
          </p:txBody>
        </p:sp>
        <p:sp>
          <p:nvSpPr>
            <p:cNvPr id="35893" name="Freeform 92"/>
            <p:cNvSpPr>
              <a:spLocks/>
            </p:cNvSpPr>
            <p:nvPr/>
          </p:nvSpPr>
          <p:spPr bwMode="auto">
            <a:xfrm>
              <a:off x="5235" y="1144"/>
              <a:ext cx="229" cy="279"/>
            </a:xfrm>
            <a:custGeom>
              <a:avLst/>
              <a:gdLst>
                <a:gd name="T0" fmla="*/ 214162 w 97"/>
                <a:gd name="T1" fmla="*/ 2657989 h 118"/>
                <a:gd name="T2" fmla="*/ 241215 w 97"/>
                <a:gd name="T3" fmla="*/ 272739 h 118"/>
                <a:gd name="T4" fmla="*/ 241215 w 97"/>
                <a:gd name="T5" fmla="*/ 179794 h 118"/>
                <a:gd name="T6" fmla="*/ 391621 w 97"/>
                <a:gd name="T7" fmla="*/ 27252 h 118"/>
                <a:gd name="T8" fmla="*/ 241215 w 97"/>
                <a:gd name="T9" fmla="*/ 27252 h 118"/>
                <a:gd name="T10" fmla="*/ 26998 w 97"/>
                <a:gd name="T11" fmla="*/ 272739 h 118"/>
                <a:gd name="T12" fmla="*/ 26998 w 97"/>
                <a:gd name="T13" fmla="*/ 2193548 h 118"/>
                <a:gd name="T14" fmla="*/ 0 w 97"/>
                <a:gd name="T15" fmla="*/ 2774001 h 118"/>
                <a:gd name="T16" fmla="*/ 307875 w 97"/>
                <a:gd name="T17" fmla="*/ 3149974 h 118"/>
                <a:gd name="T18" fmla="*/ 1473542 w 97"/>
                <a:gd name="T19" fmla="*/ 3358054 h 118"/>
                <a:gd name="T20" fmla="*/ 2640120 w 97"/>
                <a:gd name="T21" fmla="*/ 3576629 h 118"/>
                <a:gd name="T22" fmla="*/ 2909308 w 97"/>
                <a:gd name="T23" fmla="*/ 3422489 h 118"/>
                <a:gd name="T24" fmla="*/ 482335 w 97"/>
                <a:gd name="T25" fmla="*/ 2997456 h 118"/>
                <a:gd name="T26" fmla="*/ 269356 w 97"/>
                <a:gd name="T27" fmla="*/ 2905005 h 118"/>
                <a:gd name="T28" fmla="*/ 214162 w 97"/>
                <a:gd name="T29" fmla="*/ 2657989 h 1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18"/>
                <a:gd name="T47" fmla="*/ 97 w 97"/>
                <a:gd name="T48" fmla="*/ 118 h 1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18">
                  <a:moveTo>
                    <a:pt x="7" y="87"/>
                  </a:moveTo>
                  <a:cubicBezTo>
                    <a:pt x="8" y="9"/>
                    <a:pt x="8" y="9"/>
                    <a:pt x="8" y="9"/>
                  </a:cubicBezTo>
                  <a:cubicBezTo>
                    <a:pt x="8" y="6"/>
                    <a:pt x="8" y="6"/>
                    <a:pt x="8" y="6"/>
                  </a:cubicBezTo>
                  <a:cubicBezTo>
                    <a:pt x="9" y="2"/>
                    <a:pt x="13" y="1"/>
                    <a:pt x="13" y="1"/>
                  </a:cubicBezTo>
                  <a:cubicBezTo>
                    <a:pt x="11" y="0"/>
                    <a:pt x="8" y="1"/>
                    <a:pt x="8" y="1"/>
                  </a:cubicBezTo>
                  <a:cubicBezTo>
                    <a:pt x="4" y="1"/>
                    <a:pt x="1" y="5"/>
                    <a:pt x="1" y="9"/>
                  </a:cubicBezTo>
                  <a:cubicBezTo>
                    <a:pt x="1" y="72"/>
                    <a:pt x="1" y="72"/>
                    <a:pt x="1" y="72"/>
                  </a:cubicBezTo>
                  <a:cubicBezTo>
                    <a:pt x="0" y="91"/>
                    <a:pt x="0" y="91"/>
                    <a:pt x="0" y="91"/>
                  </a:cubicBezTo>
                  <a:cubicBezTo>
                    <a:pt x="0" y="97"/>
                    <a:pt x="4" y="102"/>
                    <a:pt x="10" y="103"/>
                  </a:cubicBezTo>
                  <a:cubicBezTo>
                    <a:pt x="49" y="110"/>
                    <a:pt x="49" y="110"/>
                    <a:pt x="49" y="110"/>
                  </a:cubicBezTo>
                  <a:cubicBezTo>
                    <a:pt x="88" y="117"/>
                    <a:pt x="88" y="117"/>
                    <a:pt x="88" y="117"/>
                  </a:cubicBezTo>
                  <a:cubicBezTo>
                    <a:pt x="92" y="118"/>
                    <a:pt x="96" y="116"/>
                    <a:pt x="97" y="112"/>
                  </a:cubicBezTo>
                  <a:cubicBezTo>
                    <a:pt x="16" y="98"/>
                    <a:pt x="16" y="98"/>
                    <a:pt x="16" y="98"/>
                  </a:cubicBezTo>
                  <a:cubicBezTo>
                    <a:pt x="16" y="98"/>
                    <a:pt x="12" y="98"/>
                    <a:pt x="9" y="95"/>
                  </a:cubicBezTo>
                  <a:cubicBezTo>
                    <a:pt x="6" y="92"/>
                    <a:pt x="7" y="87"/>
                    <a:pt x="7" y="87"/>
                  </a:cubicBezTo>
                  <a:close/>
                </a:path>
              </a:pathLst>
            </a:custGeom>
            <a:solidFill>
              <a:srgbClr val="333333"/>
            </a:solidFill>
            <a:ln w="9525">
              <a:noFill/>
              <a:round/>
              <a:headEnd/>
              <a:tailEnd/>
            </a:ln>
          </p:spPr>
          <p:txBody>
            <a:bodyPr/>
            <a:lstStyle/>
            <a:p>
              <a:endParaRPr lang="en-US"/>
            </a:p>
          </p:txBody>
        </p:sp>
        <p:sp>
          <p:nvSpPr>
            <p:cNvPr id="35894" name="Freeform 93"/>
            <p:cNvSpPr>
              <a:spLocks/>
            </p:cNvSpPr>
            <p:nvPr/>
          </p:nvSpPr>
          <p:spPr bwMode="auto">
            <a:xfrm>
              <a:off x="5251" y="1404"/>
              <a:ext cx="218" cy="265"/>
            </a:xfrm>
            <a:custGeom>
              <a:avLst/>
              <a:gdLst>
                <a:gd name="T0" fmla="*/ 2885353 w 92"/>
                <a:gd name="T1" fmla="*/ 829942 h 112"/>
                <a:gd name="T2" fmla="*/ 2567412 w 92"/>
                <a:gd name="T3" fmla="*/ 430034 h 112"/>
                <a:gd name="T4" fmla="*/ 155240 w 92"/>
                <a:gd name="T5" fmla="*/ 27364 h 112"/>
                <a:gd name="T6" fmla="*/ 27648 w 92"/>
                <a:gd name="T7" fmla="*/ 27364 h 112"/>
                <a:gd name="T8" fmla="*/ 0 w 92"/>
                <a:gd name="T9" fmla="*/ 2953823 h 112"/>
                <a:gd name="T10" fmla="*/ 2818643 w 92"/>
                <a:gd name="T11" fmla="*/ 3448561 h 112"/>
                <a:gd name="T12" fmla="*/ 2856511 w 92"/>
                <a:gd name="T13" fmla="*/ 3353507 h 112"/>
                <a:gd name="T14" fmla="*/ 2885353 w 92"/>
                <a:gd name="T15" fmla="*/ 829942 h 112"/>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112"/>
                <a:gd name="T26" fmla="*/ 92 w 92"/>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112">
                  <a:moveTo>
                    <a:pt x="92" y="27"/>
                  </a:moveTo>
                  <a:cubicBezTo>
                    <a:pt x="92" y="21"/>
                    <a:pt x="88" y="15"/>
                    <a:pt x="82" y="14"/>
                  </a:cubicBezTo>
                  <a:cubicBezTo>
                    <a:pt x="5" y="1"/>
                    <a:pt x="5" y="1"/>
                    <a:pt x="5" y="1"/>
                  </a:cubicBezTo>
                  <a:cubicBezTo>
                    <a:pt x="3" y="0"/>
                    <a:pt x="2" y="0"/>
                    <a:pt x="1" y="1"/>
                  </a:cubicBezTo>
                  <a:cubicBezTo>
                    <a:pt x="0" y="96"/>
                    <a:pt x="0" y="96"/>
                    <a:pt x="0" y="96"/>
                  </a:cubicBezTo>
                  <a:cubicBezTo>
                    <a:pt x="90" y="112"/>
                    <a:pt x="90" y="112"/>
                    <a:pt x="90" y="112"/>
                  </a:cubicBezTo>
                  <a:cubicBezTo>
                    <a:pt x="91" y="111"/>
                    <a:pt x="91" y="110"/>
                    <a:pt x="91" y="109"/>
                  </a:cubicBezTo>
                  <a:lnTo>
                    <a:pt x="92" y="27"/>
                  </a:lnTo>
                  <a:close/>
                </a:path>
              </a:pathLst>
            </a:custGeom>
            <a:solidFill>
              <a:srgbClr val="35699F"/>
            </a:solidFill>
            <a:ln w="9525">
              <a:noFill/>
              <a:round/>
              <a:headEnd/>
              <a:tailEnd/>
            </a:ln>
          </p:spPr>
          <p:txBody>
            <a:bodyPr/>
            <a:lstStyle/>
            <a:p>
              <a:endParaRPr lang="en-US"/>
            </a:p>
          </p:txBody>
        </p:sp>
        <p:sp>
          <p:nvSpPr>
            <p:cNvPr id="35895" name="Freeform 94"/>
            <p:cNvSpPr>
              <a:spLocks/>
            </p:cNvSpPr>
            <p:nvPr/>
          </p:nvSpPr>
          <p:spPr bwMode="auto">
            <a:xfrm>
              <a:off x="5235" y="1404"/>
              <a:ext cx="229" cy="279"/>
            </a:xfrm>
            <a:custGeom>
              <a:avLst/>
              <a:gdLst>
                <a:gd name="T0" fmla="*/ 214162 w 97"/>
                <a:gd name="T1" fmla="*/ 2657989 h 118"/>
                <a:gd name="T2" fmla="*/ 241215 w 97"/>
                <a:gd name="T3" fmla="*/ 272739 h 118"/>
                <a:gd name="T4" fmla="*/ 241215 w 97"/>
                <a:gd name="T5" fmla="*/ 179794 h 118"/>
                <a:gd name="T6" fmla="*/ 391621 w 97"/>
                <a:gd name="T7" fmla="*/ 27252 h 118"/>
                <a:gd name="T8" fmla="*/ 241215 w 97"/>
                <a:gd name="T9" fmla="*/ 27252 h 118"/>
                <a:gd name="T10" fmla="*/ 26998 w 97"/>
                <a:gd name="T11" fmla="*/ 272739 h 118"/>
                <a:gd name="T12" fmla="*/ 26998 w 97"/>
                <a:gd name="T13" fmla="*/ 2193548 h 118"/>
                <a:gd name="T14" fmla="*/ 0 w 97"/>
                <a:gd name="T15" fmla="*/ 2774001 h 118"/>
                <a:gd name="T16" fmla="*/ 307875 w 97"/>
                <a:gd name="T17" fmla="*/ 3149974 h 118"/>
                <a:gd name="T18" fmla="*/ 1473542 w 97"/>
                <a:gd name="T19" fmla="*/ 3358054 h 118"/>
                <a:gd name="T20" fmla="*/ 2640120 w 97"/>
                <a:gd name="T21" fmla="*/ 3576629 h 118"/>
                <a:gd name="T22" fmla="*/ 2909308 w 97"/>
                <a:gd name="T23" fmla="*/ 3422489 h 118"/>
                <a:gd name="T24" fmla="*/ 482335 w 97"/>
                <a:gd name="T25" fmla="*/ 2997456 h 118"/>
                <a:gd name="T26" fmla="*/ 269356 w 97"/>
                <a:gd name="T27" fmla="*/ 2905005 h 118"/>
                <a:gd name="T28" fmla="*/ 214162 w 97"/>
                <a:gd name="T29" fmla="*/ 2657989 h 1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18"/>
                <a:gd name="T47" fmla="*/ 97 w 97"/>
                <a:gd name="T48" fmla="*/ 118 h 1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18">
                  <a:moveTo>
                    <a:pt x="7" y="87"/>
                  </a:moveTo>
                  <a:cubicBezTo>
                    <a:pt x="8" y="9"/>
                    <a:pt x="8" y="9"/>
                    <a:pt x="8" y="9"/>
                  </a:cubicBezTo>
                  <a:cubicBezTo>
                    <a:pt x="8" y="6"/>
                    <a:pt x="8" y="6"/>
                    <a:pt x="8" y="6"/>
                  </a:cubicBezTo>
                  <a:cubicBezTo>
                    <a:pt x="9" y="2"/>
                    <a:pt x="13" y="1"/>
                    <a:pt x="13" y="1"/>
                  </a:cubicBezTo>
                  <a:cubicBezTo>
                    <a:pt x="11" y="0"/>
                    <a:pt x="8" y="1"/>
                    <a:pt x="8" y="1"/>
                  </a:cubicBezTo>
                  <a:cubicBezTo>
                    <a:pt x="4" y="1"/>
                    <a:pt x="1" y="5"/>
                    <a:pt x="1" y="9"/>
                  </a:cubicBezTo>
                  <a:cubicBezTo>
                    <a:pt x="1" y="72"/>
                    <a:pt x="1" y="72"/>
                    <a:pt x="1" y="72"/>
                  </a:cubicBezTo>
                  <a:cubicBezTo>
                    <a:pt x="0" y="91"/>
                    <a:pt x="0" y="91"/>
                    <a:pt x="0" y="91"/>
                  </a:cubicBezTo>
                  <a:cubicBezTo>
                    <a:pt x="0" y="97"/>
                    <a:pt x="4" y="102"/>
                    <a:pt x="10" y="103"/>
                  </a:cubicBezTo>
                  <a:cubicBezTo>
                    <a:pt x="49" y="110"/>
                    <a:pt x="49" y="110"/>
                    <a:pt x="49" y="110"/>
                  </a:cubicBezTo>
                  <a:cubicBezTo>
                    <a:pt x="88" y="117"/>
                    <a:pt x="88" y="117"/>
                    <a:pt x="88" y="117"/>
                  </a:cubicBezTo>
                  <a:cubicBezTo>
                    <a:pt x="92" y="118"/>
                    <a:pt x="96" y="116"/>
                    <a:pt x="97" y="112"/>
                  </a:cubicBezTo>
                  <a:cubicBezTo>
                    <a:pt x="16" y="98"/>
                    <a:pt x="16" y="98"/>
                    <a:pt x="16" y="98"/>
                  </a:cubicBezTo>
                  <a:cubicBezTo>
                    <a:pt x="16" y="98"/>
                    <a:pt x="12" y="98"/>
                    <a:pt x="9" y="95"/>
                  </a:cubicBezTo>
                  <a:cubicBezTo>
                    <a:pt x="6" y="92"/>
                    <a:pt x="7" y="87"/>
                    <a:pt x="7" y="87"/>
                  </a:cubicBezTo>
                  <a:close/>
                </a:path>
              </a:pathLst>
            </a:custGeom>
            <a:solidFill>
              <a:srgbClr val="333333"/>
            </a:solidFill>
            <a:ln w="9525">
              <a:noFill/>
              <a:round/>
              <a:headEnd/>
              <a:tailEnd/>
            </a:ln>
          </p:spPr>
          <p:txBody>
            <a:bodyPr/>
            <a:lstStyle/>
            <a:p>
              <a:endParaRPr lang="en-US"/>
            </a:p>
          </p:txBody>
        </p:sp>
        <p:sp>
          <p:nvSpPr>
            <p:cNvPr id="35896" name="Freeform 95"/>
            <p:cNvSpPr>
              <a:spLocks noEditPoints="1"/>
            </p:cNvSpPr>
            <p:nvPr/>
          </p:nvSpPr>
          <p:spPr bwMode="auto">
            <a:xfrm>
              <a:off x="5280" y="1232"/>
              <a:ext cx="56" cy="71"/>
            </a:xfrm>
            <a:custGeom>
              <a:avLst/>
              <a:gdLst>
                <a:gd name="T0" fmla="*/ 176580 w 24"/>
                <a:gd name="T1" fmla="*/ 561096 h 30"/>
                <a:gd name="T2" fmla="*/ 100221 w 24"/>
                <a:gd name="T3" fmla="*/ 831654 h 30"/>
                <a:gd name="T4" fmla="*/ 0 w 24"/>
                <a:gd name="T5" fmla="*/ 810946 h 30"/>
                <a:gd name="T6" fmla="*/ 258393 w 24"/>
                <a:gd name="T7" fmla="*/ 0 h 30"/>
                <a:gd name="T8" fmla="*/ 369068 w 24"/>
                <a:gd name="T9" fmla="*/ 27389 h 30"/>
                <a:gd name="T10" fmla="*/ 627310 w 24"/>
                <a:gd name="T11" fmla="*/ 926896 h 30"/>
                <a:gd name="T12" fmla="*/ 527240 w 24"/>
                <a:gd name="T13" fmla="*/ 899511 h 30"/>
                <a:gd name="T14" fmla="*/ 444806 w 24"/>
                <a:gd name="T15" fmla="*/ 612174 h 30"/>
                <a:gd name="T16" fmla="*/ 176580 w 24"/>
                <a:gd name="T17" fmla="*/ 561096 h 30"/>
                <a:gd name="T18" fmla="*/ 412020 w 24"/>
                <a:gd name="T19" fmla="*/ 524326 h 30"/>
                <a:gd name="T20" fmla="*/ 334070 w 24"/>
                <a:gd name="T21" fmla="*/ 274505 h 30"/>
                <a:gd name="T22" fmla="*/ 311799 w 24"/>
                <a:gd name="T23" fmla="*/ 93611 h 30"/>
                <a:gd name="T24" fmla="*/ 311799 w 24"/>
                <a:gd name="T25" fmla="*/ 93611 h 30"/>
                <a:gd name="T26" fmla="*/ 258393 w 24"/>
                <a:gd name="T27" fmla="*/ 249189 h 30"/>
                <a:gd name="T28" fmla="*/ 210957 w 24"/>
                <a:gd name="T29" fmla="*/ 496063 h 30"/>
                <a:gd name="T30" fmla="*/ 412020 w 24"/>
                <a:gd name="T31" fmla="*/ 524326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30"/>
                <a:gd name="T50" fmla="*/ 24 w 24"/>
                <a:gd name="T51" fmla="*/ 30 h 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30">
                  <a:moveTo>
                    <a:pt x="7" y="18"/>
                  </a:moveTo>
                  <a:cubicBezTo>
                    <a:pt x="4" y="27"/>
                    <a:pt x="4" y="27"/>
                    <a:pt x="4" y="27"/>
                  </a:cubicBezTo>
                  <a:cubicBezTo>
                    <a:pt x="0" y="26"/>
                    <a:pt x="0" y="26"/>
                    <a:pt x="0" y="26"/>
                  </a:cubicBezTo>
                  <a:cubicBezTo>
                    <a:pt x="10" y="0"/>
                    <a:pt x="10" y="0"/>
                    <a:pt x="10" y="0"/>
                  </a:cubicBezTo>
                  <a:cubicBezTo>
                    <a:pt x="14" y="1"/>
                    <a:pt x="14" y="1"/>
                    <a:pt x="14" y="1"/>
                  </a:cubicBezTo>
                  <a:cubicBezTo>
                    <a:pt x="24" y="30"/>
                    <a:pt x="24" y="30"/>
                    <a:pt x="24" y="30"/>
                  </a:cubicBezTo>
                  <a:cubicBezTo>
                    <a:pt x="20" y="29"/>
                    <a:pt x="20" y="29"/>
                    <a:pt x="20" y="29"/>
                  </a:cubicBezTo>
                  <a:cubicBezTo>
                    <a:pt x="17" y="20"/>
                    <a:pt x="17" y="20"/>
                    <a:pt x="17" y="20"/>
                  </a:cubicBezTo>
                  <a:lnTo>
                    <a:pt x="7" y="18"/>
                  </a:lnTo>
                  <a:close/>
                  <a:moveTo>
                    <a:pt x="16" y="17"/>
                  </a:moveTo>
                  <a:cubicBezTo>
                    <a:pt x="13" y="9"/>
                    <a:pt x="13" y="9"/>
                    <a:pt x="13" y="9"/>
                  </a:cubicBezTo>
                  <a:cubicBezTo>
                    <a:pt x="13" y="7"/>
                    <a:pt x="12" y="5"/>
                    <a:pt x="12" y="3"/>
                  </a:cubicBezTo>
                  <a:cubicBezTo>
                    <a:pt x="12" y="3"/>
                    <a:pt x="12" y="3"/>
                    <a:pt x="12" y="3"/>
                  </a:cubicBezTo>
                  <a:cubicBezTo>
                    <a:pt x="11" y="5"/>
                    <a:pt x="11" y="7"/>
                    <a:pt x="10" y="8"/>
                  </a:cubicBezTo>
                  <a:cubicBezTo>
                    <a:pt x="8" y="16"/>
                    <a:pt x="8" y="16"/>
                    <a:pt x="8" y="16"/>
                  </a:cubicBezTo>
                  <a:lnTo>
                    <a:pt x="16" y="17"/>
                  </a:lnTo>
                  <a:close/>
                </a:path>
              </a:pathLst>
            </a:custGeom>
            <a:solidFill>
              <a:srgbClr val="FFFFFF"/>
            </a:solidFill>
            <a:ln w="9525">
              <a:noFill/>
              <a:round/>
              <a:headEnd/>
              <a:tailEnd/>
            </a:ln>
          </p:spPr>
          <p:txBody>
            <a:bodyPr/>
            <a:lstStyle/>
            <a:p>
              <a:endParaRPr lang="en-US"/>
            </a:p>
          </p:txBody>
        </p:sp>
        <p:sp>
          <p:nvSpPr>
            <p:cNvPr id="35897" name="Freeform 96"/>
            <p:cNvSpPr>
              <a:spLocks noEditPoints="1"/>
            </p:cNvSpPr>
            <p:nvPr/>
          </p:nvSpPr>
          <p:spPr bwMode="auto">
            <a:xfrm>
              <a:off x="5343" y="1258"/>
              <a:ext cx="45" cy="68"/>
            </a:xfrm>
            <a:custGeom>
              <a:avLst/>
              <a:gdLst>
                <a:gd name="T0" fmla="*/ 0 w 19"/>
                <a:gd name="T1" fmla="*/ 165242 h 29"/>
                <a:gd name="T2" fmla="*/ 0 w 19"/>
                <a:gd name="T3" fmla="*/ 0 h 29"/>
                <a:gd name="T4" fmla="*/ 94048 w 19"/>
                <a:gd name="T5" fmla="*/ 0 h 29"/>
                <a:gd name="T6" fmla="*/ 116699 w 19"/>
                <a:gd name="T7" fmla="*/ 105203 h 29"/>
                <a:gd name="T8" fmla="*/ 116699 w 19"/>
                <a:gd name="T9" fmla="*/ 105203 h 29"/>
                <a:gd name="T10" fmla="*/ 344520 w 19"/>
                <a:gd name="T11" fmla="*/ 25720 h 29"/>
                <a:gd name="T12" fmla="*/ 593223 w 19"/>
                <a:gd name="T13" fmla="*/ 351886 h 29"/>
                <a:gd name="T14" fmla="*/ 316793 w 19"/>
                <a:gd name="T15" fmla="*/ 613008 h 29"/>
                <a:gd name="T16" fmla="*/ 116699 w 19"/>
                <a:gd name="T17" fmla="*/ 492667 h 29"/>
                <a:gd name="T18" fmla="*/ 116699 w 19"/>
                <a:gd name="T19" fmla="*/ 492667 h 29"/>
                <a:gd name="T20" fmla="*/ 116699 w 19"/>
                <a:gd name="T21" fmla="*/ 799804 h 29"/>
                <a:gd name="T22" fmla="*/ 0 w 19"/>
                <a:gd name="T23" fmla="*/ 777526 h 29"/>
                <a:gd name="T24" fmla="*/ 0 w 19"/>
                <a:gd name="T25" fmla="*/ 165242 h 29"/>
                <a:gd name="T26" fmla="*/ 116699 w 19"/>
                <a:gd name="T27" fmla="*/ 331592 h 29"/>
                <a:gd name="T28" fmla="*/ 116699 w 19"/>
                <a:gd name="T29" fmla="*/ 387464 h 29"/>
                <a:gd name="T30" fmla="*/ 316793 w 19"/>
                <a:gd name="T31" fmla="*/ 533563 h 29"/>
                <a:gd name="T32" fmla="*/ 499175 w 19"/>
                <a:gd name="T33" fmla="*/ 331592 h 29"/>
                <a:gd name="T34" fmla="*/ 316793 w 19"/>
                <a:gd name="T35" fmla="*/ 105203 h 29"/>
                <a:gd name="T36" fmla="*/ 116699 w 19"/>
                <a:gd name="T37" fmla="*/ 190965 h 29"/>
                <a:gd name="T38" fmla="*/ 116699 w 19"/>
                <a:gd name="T39" fmla="*/ 246683 h 29"/>
                <a:gd name="T40" fmla="*/ 116699 w 19"/>
                <a:gd name="T41" fmla="*/ 331592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9"/>
                <a:gd name="T65" fmla="*/ 19 w 19"/>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9">
                  <a:moveTo>
                    <a:pt x="0" y="6"/>
                  </a:moveTo>
                  <a:cubicBezTo>
                    <a:pt x="0" y="4"/>
                    <a:pt x="0" y="2"/>
                    <a:pt x="0" y="0"/>
                  </a:cubicBezTo>
                  <a:cubicBezTo>
                    <a:pt x="3" y="0"/>
                    <a:pt x="3" y="0"/>
                    <a:pt x="3" y="0"/>
                  </a:cubicBezTo>
                  <a:cubicBezTo>
                    <a:pt x="4" y="4"/>
                    <a:pt x="4" y="4"/>
                    <a:pt x="4" y="4"/>
                  </a:cubicBezTo>
                  <a:cubicBezTo>
                    <a:pt x="4" y="4"/>
                    <a:pt x="4" y="4"/>
                    <a:pt x="4" y="4"/>
                  </a:cubicBezTo>
                  <a:cubicBezTo>
                    <a:pt x="5" y="2"/>
                    <a:pt x="8" y="1"/>
                    <a:pt x="11" y="1"/>
                  </a:cubicBezTo>
                  <a:cubicBezTo>
                    <a:pt x="16" y="2"/>
                    <a:pt x="19" y="7"/>
                    <a:pt x="19" y="13"/>
                  </a:cubicBezTo>
                  <a:cubicBezTo>
                    <a:pt x="19" y="20"/>
                    <a:pt x="15" y="23"/>
                    <a:pt x="10" y="22"/>
                  </a:cubicBezTo>
                  <a:cubicBezTo>
                    <a:pt x="8" y="22"/>
                    <a:pt x="5" y="20"/>
                    <a:pt x="4" y="18"/>
                  </a:cubicBezTo>
                  <a:cubicBezTo>
                    <a:pt x="4" y="18"/>
                    <a:pt x="4" y="18"/>
                    <a:pt x="4" y="18"/>
                  </a:cubicBezTo>
                  <a:cubicBezTo>
                    <a:pt x="4" y="29"/>
                    <a:pt x="4" y="29"/>
                    <a:pt x="4" y="29"/>
                  </a:cubicBezTo>
                  <a:cubicBezTo>
                    <a:pt x="0" y="28"/>
                    <a:pt x="0" y="28"/>
                    <a:pt x="0" y="28"/>
                  </a:cubicBezTo>
                  <a:lnTo>
                    <a:pt x="0" y="6"/>
                  </a:lnTo>
                  <a:close/>
                  <a:moveTo>
                    <a:pt x="4" y="12"/>
                  </a:moveTo>
                  <a:cubicBezTo>
                    <a:pt x="4" y="13"/>
                    <a:pt x="4" y="13"/>
                    <a:pt x="4" y="14"/>
                  </a:cubicBezTo>
                  <a:cubicBezTo>
                    <a:pt x="5" y="16"/>
                    <a:pt x="7" y="19"/>
                    <a:pt x="10" y="19"/>
                  </a:cubicBezTo>
                  <a:cubicBezTo>
                    <a:pt x="13" y="20"/>
                    <a:pt x="16" y="17"/>
                    <a:pt x="16" y="12"/>
                  </a:cubicBezTo>
                  <a:cubicBezTo>
                    <a:pt x="16" y="8"/>
                    <a:pt x="14" y="5"/>
                    <a:pt x="10" y="4"/>
                  </a:cubicBezTo>
                  <a:cubicBezTo>
                    <a:pt x="7" y="3"/>
                    <a:pt x="5" y="5"/>
                    <a:pt x="4" y="7"/>
                  </a:cubicBezTo>
                  <a:cubicBezTo>
                    <a:pt x="4" y="8"/>
                    <a:pt x="4" y="8"/>
                    <a:pt x="4" y="9"/>
                  </a:cubicBezTo>
                  <a:lnTo>
                    <a:pt x="4" y="12"/>
                  </a:lnTo>
                  <a:close/>
                </a:path>
              </a:pathLst>
            </a:custGeom>
            <a:solidFill>
              <a:srgbClr val="FFFFFF"/>
            </a:solidFill>
            <a:ln w="9525">
              <a:noFill/>
              <a:round/>
              <a:headEnd/>
              <a:tailEnd/>
            </a:ln>
          </p:spPr>
          <p:txBody>
            <a:bodyPr/>
            <a:lstStyle/>
            <a:p>
              <a:endParaRPr lang="en-US"/>
            </a:p>
          </p:txBody>
        </p:sp>
        <p:sp>
          <p:nvSpPr>
            <p:cNvPr id="35898" name="Freeform 97"/>
            <p:cNvSpPr>
              <a:spLocks noEditPoints="1"/>
            </p:cNvSpPr>
            <p:nvPr/>
          </p:nvSpPr>
          <p:spPr bwMode="auto">
            <a:xfrm>
              <a:off x="5400" y="1267"/>
              <a:ext cx="45" cy="69"/>
            </a:xfrm>
            <a:custGeom>
              <a:avLst/>
              <a:gdLst>
                <a:gd name="T0" fmla="*/ 0 w 19"/>
                <a:gd name="T1" fmla="*/ 232254 h 29"/>
                <a:gd name="T2" fmla="*/ 0 w 19"/>
                <a:gd name="T3" fmla="*/ 0 h 29"/>
                <a:gd name="T4" fmla="*/ 94048 w 19"/>
                <a:gd name="T5" fmla="*/ 29744 h 29"/>
                <a:gd name="T6" fmla="*/ 94048 w 19"/>
                <a:gd name="T7" fmla="*/ 139851 h 29"/>
                <a:gd name="T8" fmla="*/ 94048 w 19"/>
                <a:gd name="T9" fmla="*/ 139851 h 29"/>
                <a:gd name="T10" fmla="*/ 316793 w 19"/>
                <a:gd name="T11" fmla="*/ 29744 h 29"/>
                <a:gd name="T12" fmla="*/ 593223 w 19"/>
                <a:gd name="T13" fmla="*/ 430382 h 29"/>
                <a:gd name="T14" fmla="*/ 316793 w 19"/>
                <a:gd name="T15" fmla="*/ 720824 h 29"/>
                <a:gd name="T16" fmla="*/ 116699 w 19"/>
                <a:gd name="T17" fmla="*/ 593631 h 29"/>
                <a:gd name="T18" fmla="*/ 94048 w 19"/>
                <a:gd name="T19" fmla="*/ 593631 h 29"/>
                <a:gd name="T20" fmla="*/ 94048 w 19"/>
                <a:gd name="T21" fmla="*/ 953242 h 29"/>
                <a:gd name="T22" fmla="*/ 0 w 19"/>
                <a:gd name="T23" fmla="*/ 923284 h 29"/>
                <a:gd name="T24" fmla="*/ 0 w 19"/>
                <a:gd name="T25" fmla="*/ 232254 h 29"/>
                <a:gd name="T26" fmla="*/ 94048 w 19"/>
                <a:gd name="T27" fmla="*/ 400638 h 29"/>
                <a:gd name="T28" fmla="*/ 116699 w 19"/>
                <a:gd name="T29" fmla="*/ 459354 h 29"/>
                <a:gd name="T30" fmla="*/ 276392 w 19"/>
                <a:gd name="T31" fmla="*/ 623367 h 29"/>
                <a:gd name="T32" fmla="*/ 471074 w 19"/>
                <a:gd name="T33" fmla="*/ 430382 h 29"/>
                <a:gd name="T34" fmla="*/ 276392 w 19"/>
                <a:gd name="T35" fmla="*/ 139851 h 29"/>
                <a:gd name="T36" fmla="*/ 116699 w 19"/>
                <a:gd name="T37" fmla="*/ 261995 h 29"/>
                <a:gd name="T38" fmla="*/ 94048 w 19"/>
                <a:gd name="T39" fmla="*/ 290454 h 29"/>
                <a:gd name="T40" fmla="*/ 94048 w 19"/>
                <a:gd name="T41" fmla="*/ 400638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9"/>
                <a:gd name="T65" fmla="*/ 19 w 19"/>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9">
                  <a:moveTo>
                    <a:pt x="0" y="7"/>
                  </a:moveTo>
                  <a:cubicBezTo>
                    <a:pt x="0" y="4"/>
                    <a:pt x="0" y="2"/>
                    <a:pt x="0" y="0"/>
                  </a:cubicBezTo>
                  <a:cubicBezTo>
                    <a:pt x="3" y="1"/>
                    <a:pt x="3" y="1"/>
                    <a:pt x="3" y="1"/>
                  </a:cubicBezTo>
                  <a:cubicBezTo>
                    <a:pt x="3" y="4"/>
                    <a:pt x="3" y="4"/>
                    <a:pt x="3" y="4"/>
                  </a:cubicBezTo>
                  <a:cubicBezTo>
                    <a:pt x="3" y="4"/>
                    <a:pt x="3" y="4"/>
                    <a:pt x="3" y="4"/>
                  </a:cubicBezTo>
                  <a:cubicBezTo>
                    <a:pt x="5" y="2"/>
                    <a:pt x="7" y="1"/>
                    <a:pt x="10" y="1"/>
                  </a:cubicBezTo>
                  <a:cubicBezTo>
                    <a:pt x="15" y="2"/>
                    <a:pt x="19" y="7"/>
                    <a:pt x="19" y="13"/>
                  </a:cubicBezTo>
                  <a:cubicBezTo>
                    <a:pt x="19" y="20"/>
                    <a:pt x="14" y="23"/>
                    <a:pt x="10" y="22"/>
                  </a:cubicBezTo>
                  <a:cubicBezTo>
                    <a:pt x="7" y="22"/>
                    <a:pt x="5" y="20"/>
                    <a:pt x="4" y="18"/>
                  </a:cubicBezTo>
                  <a:cubicBezTo>
                    <a:pt x="3" y="18"/>
                    <a:pt x="3" y="18"/>
                    <a:pt x="3" y="18"/>
                  </a:cubicBezTo>
                  <a:cubicBezTo>
                    <a:pt x="3" y="29"/>
                    <a:pt x="3" y="29"/>
                    <a:pt x="3" y="29"/>
                  </a:cubicBezTo>
                  <a:cubicBezTo>
                    <a:pt x="0" y="28"/>
                    <a:pt x="0" y="28"/>
                    <a:pt x="0" y="28"/>
                  </a:cubicBezTo>
                  <a:lnTo>
                    <a:pt x="0" y="7"/>
                  </a:lnTo>
                  <a:close/>
                  <a:moveTo>
                    <a:pt x="3" y="12"/>
                  </a:moveTo>
                  <a:cubicBezTo>
                    <a:pt x="3" y="13"/>
                    <a:pt x="4" y="14"/>
                    <a:pt x="4" y="14"/>
                  </a:cubicBezTo>
                  <a:cubicBezTo>
                    <a:pt x="4" y="17"/>
                    <a:pt x="7" y="19"/>
                    <a:pt x="9" y="19"/>
                  </a:cubicBezTo>
                  <a:cubicBezTo>
                    <a:pt x="13" y="20"/>
                    <a:pt x="15" y="17"/>
                    <a:pt x="15" y="13"/>
                  </a:cubicBezTo>
                  <a:cubicBezTo>
                    <a:pt x="15" y="9"/>
                    <a:pt x="13" y="5"/>
                    <a:pt x="9" y="4"/>
                  </a:cubicBezTo>
                  <a:cubicBezTo>
                    <a:pt x="7" y="4"/>
                    <a:pt x="4" y="5"/>
                    <a:pt x="4" y="8"/>
                  </a:cubicBezTo>
                  <a:cubicBezTo>
                    <a:pt x="4" y="8"/>
                    <a:pt x="3" y="9"/>
                    <a:pt x="3" y="9"/>
                  </a:cubicBezTo>
                  <a:lnTo>
                    <a:pt x="3" y="12"/>
                  </a:lnTo>
                  <a:close/>
                </a:path>
              </a:pathLst>
            </a:custGeom>
            <a:solidFill>
              <a:srgbClr val="FFFFFF"/>
            </a:solidFill>
            <a:ln w="9525">
              <a:noFill/>
              <a:round/>
              <a:headEnd/>
              <a:tailEnd/>
            </a:ln>
          </p:spPr>
          <p:txBody>
            <a:bodyPr/>
            <a:lstStyle/>
            <a:p>
              <a:endParaRPr lang="en-US"/>
            </a:p>
          </p:txBody>
        </p:sp>
        <p:sp>
          <p:nvSpPr>
            <p:cNvPr id="35899" name="Freeform 98"/>
            <p:cNvSpPr>
              <a:spLocks noEditPoints="1"/>
            </p:cNvSpPr>
            <p:nvPr/>
          </p:nvSpPr>
          <p:spPr bwMode="auto">
            <a:xfrm>
              <a:off x="5301" y="1501"/>
              <a:ext cx="61" cy="73"/>
            </a:xfrm>
            <a:custGeom>
              <a:avLst/>
              <a:gdLst>
                <a:gd name="T0" fmla="*/ 723509 w 26"/>
                <a:gd name="T1" fmla="*/ 519181 h 31"/>
                <a:gd name="T2" fmla="*/ 368224 w 26"/>
                <a:gd name="T3" fmla="*/ 874590 h 31"/>
                <a:gd name="T4" fmla="*/ 0 w 26"/>
                <a:gd name="T5" fmla="*/ 409556 h 31"/>
                <a:gd name="T6" fmla="*/ 368224 w 26"/>
                <a:gd name="T7" fmla="*/ 26445 h 31"/>
                <a:gd name="T8" fmla="*/ 723509 w 26"/>
                <a:gd name="T9" fmla="*/ 519181 h 31"/>
                <a:gd name="T10" fmla="*/ 105558 w 26"/>
                <a:gd name="T11" fmla="*/ 409556 h 31"/>
                <a:gd name="T12" fmla="*/ 368224 w 26"/>
                <a:gd name="T13" fmla="*/ 792241 h 31"/>
                <a:gd name="T14" fmla="*/ 615880 w 26"/>
                <a:gd name="T15" fmla="*/ 491971 h 31"/>
                <a:gd name="T16" fmla="*/ 368224 w 26"/>
                <a:gd name="T17" fmla="*/ 108758 h 31"/>
                <a:gd name="T18" fmla="*/ 105558 w 26"/>
                <a:gd name="T19" fmla="*/ 40955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31"/>
                <a:gd name="T32" fmla="*/ 26 w 26"/>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31">
                  <a:moveTo>
                    <a:pt x="26" y="18"/>
                  </a:moveTo>
                  <a:cubicBezTo>
                    <a:pt x="26" y="27"/>
                    <a:pt x="20" y="31"/>
                    <a:pt x="13" y="30"/>
                  </a:cubicBezTo>
                  <a:cubicBezTo>
                    <a:pt x="5" y="29"/>
                    <a:pt x="0" y="22"/>
                    <a:pt x="0" y="14"/>
                  </a:cubicBezTo>
                  <a:cubicBezTo>
                    <a:pt x="0" y="5"/>
                    <a:pt x="6" y="0"/>
                    <a:pt x="13" y="1"/>
                  </a:cubicBezTo>
                  <a:cubicBezTo>
                    <a:pt x="21" y="3"/>
                    <a:pt x="26" y="9"/>
                    <a:pt x="26" y="18"/>
                  </a:cubicBezTo>
                  <a:close/>
                  <a:moveTo>
                    <a:pt x="4" y="14"/>
                  </a:moveTo>
                  <a:cubicBezTo>
                    <a:pt x="4" y="20"/>
                    <a:pt x="7" y="26"/>
                    <a:pt x="13" y="27"/>
                  </a:cubicBezTo>
                  <a:cubicBezTo>
                    <a:pt x="19" y="28"/>
                    <a:pt x="22" y="24"/>
                    <a:pt x="22" y="17"/>
                  </a:cubicBezTo>
                  <a:cubicBezTo>
                    <a:pt x="22" y="12"/>
                    <a:pt x="19" y="5"/>
                    <a:pt x="13" y="4"/>
                  </a:cubicBezTo>
                  <a:cubicBezTo>
                    <a:pt x="7" y="3"/>
                    <a:pt x="4" y="8"/>
                    <a:pt x="4" y="14"/>
                  </a:cubicBezTo>
                  <a:close/>
                </a:path>
              </a:pathLst>
            </a:custGeom>
            <a:solidFill>
              <a:srgbClr val="FFFFFF"/>
            </a:solidFill>
            <a:ln w="9525">
              <a:noFill/>
              <a:round/>
              <a:headEnd/>
              <a:tailEnd/>
            </a:ln>
          </p:spPr>
          <p:txBody>
            <a:bodyPr/>
            <a:lstStyle/>
            <a:p>
              <a:endParaRPr lang="en-US"/>
            </a:p>
          </p:txBody>
        </p:sp>
        <p:sp>
          <p:nvSpPr>
            <p:cNvPr id="35900" name="Freeform 99"/>
            <p:cNvSpPr>
              <a:spLocks/>
            </p:cNvSpPr>
            <p:nvPr/>
          </p:nvSpPr>
          <p:spPr bwMode="auto">
            <a:xfrm>
              <a:off x="5369" y="1513"/>
              <a:ext cx="41" cy="71"/>
            </a:xfrm>
            <a:custGeom>
              <a:avLst/>
              <a:gdLst>
                <a:gd name="T0" fmla="*/ 33290 w 17"/>
                <a:gd name="T1" fmla="*/ 705724 h 30"/>
                <a:gd name="T2" fmla="*/ 273340 w 17"/>
                <a:gd name="T3" fmla="*/ 810946 h 30"/>
                <a:gd name="T4" fmla="*/ 500292 w 17"/>
                <a:gd name="T5" fmla="*/ 705724 h 30"/>
                <a:gd name="T6" fmla="*/ 306629 w 17"/>
                <a:gd name="T7" fmla="*/ 496063 h 30"/>
                <a:gd name="T8" fmla="*/ 0 w 17"/>
                <a:gd name="T9" fmla="*/ 221546 h 30"/>
                <a:gd name="T10" fmla="*/ 353656 w 17"/>
                <a:gd name="T11" fmla="*/ 27389 h 30"/>
                <a:gd name="T12" fmla="*/ 626012 w 17"/>
                <a:gd name="T13" fmla="*/ 93611 h 30"/>
                <a:gd name="T14" fmla="*/ 578920 w 17"/>
                <a:gd name="T15" fmla="*/ 182214 h 30"/>
                <a:gd name="T16" fmla="*/ 353656 w 17"/>
                <a:gd name="T17" fmla="*/ 115988 h 30"/>
                <a:gd name="T18" fmla="*/ 160440 w 17"/>
                <a:gd name="T19" fmla="*/ 221546 h 30"/>
                <a:gd name="T20" fmla="*/ 386944 w 17"/>
                <a:gd name="T21" fmla="*/ 402568 h 30"/>
                <a:gd name="T22" fmla="*/ 659232 w 17"/>
                <a:gd name="T23" fmla="*/ 705724 h 30"/>
                <a:gd name="T24" fmla="*/ 273340 w 17"/>
                <a:gd name="T25" fmla="*/ 899511 h 30"/>
                <a:gd name="T26" fmla="*/ 0 w 17"/>
                <a:gd name="T27" fmla="*/ 810946 h 30"/>
                <a:gd name="T28" fmla="*/ 33290 w 17"/>
                <a:gd name="T29" fmla="*/ 705724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30"/>
                <a:gd name="T47" fmla="*/ 17 w 1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30">
                  <a:moveTo>
                    <a:pt x="1" y="23"/>
                  </a:moveTo>
                  <a:cubicBezTo>
                    <a:pt x="2" y="25"/>
                    <a:pt x="5" y="26"/>
                    <a:pt x="7" y="26"/>
                  </a:cubicBezTo>
                  <a:cubicBezTo>
                    <a:pt x="11" y="27"/>
                    <a:pt x="13" y="25"/>
                    <a:pt x="13" y="23"/>
                  </a:cubicBezTo>
                  <a:cubicBezTo>
                    <a:pt x="13" y="20"/>
                    <a:pt x="12" y="18"/>
                    <a:pt x="8" y="16"/>
                  </a:cubicBezTo>
                  <a:cubicBezTo>
                    <a:pt x="3" y="14"/>
                    <a:pt x="0" y="11"/>
                    <a:pt x="0" y="7"/>
                  </a:cubicBezTo>
                  <a:cubicBezTo>
                    <a:pt x="0" y="3"/>
                    <a:pt x="4" y="0"/>
                    <a:pt x="9" y="1"/>
                  </a:cubicBezTo>
                  <a:cubicBezTo>
                    <a:pt x="12" y="1"/>
                    <a:pt x="14" y="2"/>
                    <a:pt x="16" y="3"/>
                  </a:cubicBezTo>
                  <a:cubicBezTo>
                    <a:pt x="15" y="6"/>
                    <a:pt x="15" y="6"/>
                    <a:pt x="15" y="6"/>
                  </a:cubicBezTo>
                  <a:cubicBezTo>
                    <a:pt x="14" y="5"/>
                    <a:pt x="12" y="4"/>
                    <a:pt x="9" y="4"/>
                  </a:cubicBezTo>
                  <a:cubicBezTo>
                    <a:pt x="5" y="3"/>
                    <a:pt x="4" y="5"/>
                    <a:pt x="4" y="7"/>
                  </a:cubicBezTo>
                  <a:cubicBezTo>
                    <a:pt x="4" y="10"/>
                    <a:pt x="6" y="11"/>
                    <a:pt x="10" y="13"/>
                  </a:cubicBezTo>
                  <a:cubicBezTo>
                    <a:pt x="14" y="16"/>
                    <a:pt x="17" y="19"/>
                    <a:pt x="17" y="23"/>
                  </a:cubicBezTo>
                  <a:cubicBezTo>
                    <a:pt x="17" y="27"/>
                    <a:pt x="13" y="30"/>
                    <a:pt x="7" y="29"/>
                  </a:cubicBezTo>
                  <a:cubicBezTo>
                    <a:pt x="4" y="29"/>
                    <a:pt x="1" y="27"/>
                    <a:pt x="0" y="26"/>
                  </a:cubicBezTo>
                  <a:lnTo>
                    <a:pt x="1" y="23"/>
                  </a:lnTo>
                  <a:close/>
                </a:path>
              </a:pathLst>
            </a:custGeom>
            <a:solidFill>
              <a:srgbClr val="FFFFFF"/>
            </a:solidFill>
            <a:ln w="9525">
              <a:noFill/>
              <a:round/>
              <a:headEnd/>
              <a:tailEnd/>
            </a:ln>
          </p:spPr>
          <p:txBody>
            <a:bodyPr/>
            <a:lstStyle/>
            <a:p>
              <a:endParaRPr lang="en-US"/>
            </a:p>
          </p:txBody>
        </p:sp>
      </p:grpSp>
      <p:grpSp>
        <p:nvGrpSpPr>
          <p:cNvPr id="10" name="Group 86"/>
          <p:cNvGrpSpPr>
            <a:grpSpLocks/>
          </p:cNvGrpSpPr>
          <p:nvPr/>
        </p:nvGrpSpPr>
        <p:grpSpPr bwMode="auto">
          <a:xfrm>
            <a:off x="6294438" y="2451100"/>
            <a:ext cx="520700" cy="968375"/>
            <a:chOff x="5183" y="1085"/>
            <a:chExt cx="356" cy="662"/>
          </a:xfrm>
        </p:grpSpPr>
        <p:sp>
          <p:nvSpPr>
            <p:cNvPr id="35875" name="Freeform 87"/>
            <p:cNvSpPr>
              <a:spLocks/>
            </p:cNvSpPr>
            <p:nvPr/>
          </p:nvSpPr>
          <p:spPr bwMode="auto">
            <a:xfrm>
              <a:off x="5193" y="1102"/>
              <a:ext cx="316" cy="635"/>
            </a:xfrm>
            <a:custGeom>
              <a:avLst/>
              <a:gdLst>
                <a:gd name="T0" fmla="*/ 316 w 316"/>
                <a:gd name="T1" fmla="*/ 54 h 635"/>
                <a:gd name="T2" fmla="*/ 306 w 316"/>
                <a:gd name="T3" fmla="*/ 635 h 635"/>
                <a:gd name="T4" fmla="*/ 0 w 316"/>
                <a:gd name="T5" fmla="*/ 581 h 635"/>
                <a:gd name="T6" fmla="*/ 9 w 316"/>
                <a:gd name="T7" fmla="*/ 0 h 635"/>
                <a:gd name="T8" fmla="*/ 316 w 316"/>
                <a:gd name="T9" fmla="*/ 54 h 635"/>
                <a:gd name="T10" fmla="*/ 0 60000 65536"/>
                <a:gd name="T11" fmla="*/ 0 60000 65536"/>
                <a:gd name="T12" fmla="*/ 0 60000 65536"/>
                <a:gd name="T13" fmla="*/ 0 60000 65536"/>
                <a:gd name="T14" fmla="*/ 0 60000 65536"/>
                <a:gd name="T15" fmla="*/ 0 w 316"/>
                <a:gd name="T16" fmla="*/ 0 h 635"/>
                <a:gd name="T17" fmla="*/ 316 w 316"/>
                <a:gd name="T18" fmla="*/ 635 h 635"/>
              </a:gdLst>
              <a:ahLst/>
              <a:cxnLst>
                <a:cxn ang="T10">
                  <a:pos x="T0" y="T1"/>
                </a:cxn>
                <a:cxn ang="T11">
                  <a:pos x="T2" y="T3"/>
                </a:cxn>
                <a:cxn ang="T12">
                  <a:pos x="T4" y="T5"/>
                </a:cxn>
                <a:cxn ang="T13">
                  <a:pos x="T6" y="T7"/>
                </a:cxn>
                <a:cxn ang="T14">
                  <a:pos x="T8" y="T9"/>
                </a:cxn>
              </a:cxnLst>
              <a:rect l="T15" t="T16" r="T17" b="T18"/>
              <a:pathLst>
                <a:path w="316" h="635">
                  <a:moveTo>
                    <a:pt x="316" y="54"/>
                  </a:moveTo>
                  <a:lnTo>
                    <a:pt x="306" y="635"/>
                  </a:lnTo>
                  <a:lnTo>
                    <a:pt x="0" y="581"/>
                  </a:lnTo>
                  <a:lnTo>
                    <a:pt x="9" y="0"/>
                  </a:lnTo>
                  <a:lnTo>
                    <a:pt x="316" y="54"/>
                  </a:lnTo>
                  <a:close/>
                </a:path>
              </a:pathLst>
            </a:custGeom>
            <a:solidFill>
              <a:srgbClr val="CCCCCC"/>
            </a:solidFill>
            <a:ln w="9525">
              <a:noFill/>
              <a:round/>
              <a:headEnd/>
              <a:tailEnd/>
            </a:ln>
          </p:spPr>
          <p:txBody>
            <a:bodyPr/>
            <a:lstStyle/>
            <a:p>
              <a:endParaRPr lang="en-US"/>
            </a:p>
          </p:txBody>
        </p:sp>
        <p:sp>
          <p:nvSpPr>
            <p:cNvPr id="35876" name="Freeform 88"/>
            <p:cNvSpPr>
              <a:spLocks/>
            </p:cNvSpPr>
            <p:nvPr/>
          </p:nvSpPr>
          <p:spPr bwMode="auto">
            <a:xfrm>
              <a:off x="5499" y="1151"/>
              <a:ext cx="31" cy="586"/>
            </a:xfrm>
            <a:custGeom>
              <a:avLst/>
              <a:gdLst>
                <a:gd name="T0" fmla="*/ 10 w 31"/>
                <a:gd name="T1" fmla="*/ 5 h 586"/>
                <a:gd name="T2" fmla="*/ 31 w 31"/>
                <a:gd name="T3" fmla="*/ 0 h 586"/>
                <a:gd name="T4" fmla="*/ 21 w 31"/>
                <a:gd name="T5" fmla="*/ 579 h 586"/>
                <a:gd name="T6" fmla="*/ 0 w 31"/>
                <a:gd name="T7" fmla="*/ 586 h 586"/>
                <a:gd name="T8" fmla="*/ 10 w 31"/>
                <a:gd name="T9" fmla="*/ 5 h 586"/>
                <a:gd name="T10" fmla="*/ 0 60000 65536"/>
                <a:gd name="T11" fmla="*/ 0 60000 65536"/>
                <a:gd name="T12" fmla="*/ 0 60000 65536"/>
                <a:gd name="T13" fmla="*/ 0 60000 65536"/>
                <a:gd name="T14" fmla="*/ 0 60000 65536"/>
                <a:gd name="T15" fmla="*/ 0 w 31"/>
                <a:gd name="T16" fmla="*/ 0 h 586"/>
                <a:gd name="T17" fmla="*/ 31 w 31"/>
                <a:gd name="T18" fmla="*/ 586 h 586"/>
              </a:gdLst>
              <a:ahLst/>
              <a:cxnLst>
                <a:cxn ang="T10">
                  <a:pos x="T0" y="T1"/>
                </a:cxn>
                <a:cxn ang="T11">
                  <a:pos x="T2" y="T3"/>
                </a:cxn>
                <a:cxn ang="T12">
                  <a:pos x="T4" y="T5"/>
                </a:cxn>
                <a:cxn ang="T13">
                  <a:pos x="T6" y="T7"/>
                </a:cxn>
                <a:cxn ang="T14">
                  <a:pos x="T8" y="T9"/>
                </a:cxn>
              </a:cxnLst>
              <a:rect l="T15" t="T16" r="T17" b="T18"/>
              <a:pathLst>
                <a:path w="31" h="586">
                  <a:moveTo>
                    <a:pt x="10" y="5"/>
                  </a:moveTo>
                  <a:lnTo>
                    <a:pt x="31" y="0"/>
                  </a:lnTo>
                  <a:lnTo>
                    <a:pt x="21" y="579"/>
                  </a:lnTo>
                  <a:lnTo>
                    <a:pt x="0" y="586"/>
                  </a:lnTo>
                  <a:lnTo>
                    <a:pt x="10" y="5"/>
                  </a:lnTo>
                  <a:close/>
                </a:path>
              </a:pathLst>
            </a:custGeom>
            <a:solidFill>
              <a:srgbClr val="999999"/>
            </a:solidFill>
            <a:ln w="9525">
              <a:noFill/>
              <a:round/>
              <a:headEnd/>
              <a:tailEnd/>
            </a:ln>
          </p:spPr>
          <p:txBody>
            <a:bodyPr/>
            <a:lstStyle/>
            <a:p>
              <a:endParaRPr lang="en-US"/>
            </a:p>
          </p:txBody>
        </p:sp>
        <p:sp>
          <p:nvSpPr>
            <p:cNvPr id="35877" name="Freeform 89"/>
            <p:cNvSpPr>
              <a:spLocks/>
            </p:cNvSpPr>
            <p:nvPr/>
          </p:nvSpPr>
          <p:spPr bwMode="auto">
            <a:xfrm>
              <a:off x="5202" y="1095"/>
              <a:ext cx="328" cy="61"/>
            </a:xfrm>
            <a:custGeom>
              <a:avLst/>
              <a:gdLst>
                <a:gd name="T0" fmla="*/ 0 w 328"/>
                <a:gd name="T1" fmla="*/ 7 h 61"/>
                <a:gd name="T2" fmla="*/ 21 w 328"/>
                <a:gd name="T3" fmla="*/ 0 h 61"/>
                <a:gd name="T4" fmla="*/ 328 w 328"/>
                <a:gd name="T5" fmla="*/ 56 h 61"/>
                <a:gd name="T6" fmla="*/ 307 w 328"/>
                <a:gd name="T7" fmla="*/ 61 h 61"/>
                <a:gd name="T8" fmla="*/ 0 w 328"/>
                <a:gd name="T9" fmla="*/ 7 h 61"/>
                <a:gd name="T10" fmla="*/ 0 60000 65536"/>
                <a:gd name="T11" fmla="*/ 0 60000 65536"/>
                <a:gd name="T12" fmla="*/ 0 60000 65536"/>
                <a:gd name="T13" fmla="*/ 0 60000 65536"/>
                <a:gd name="T14" fmla="*/ 0 60000 65536"/>
                <a:gd name="T15" fmla="*/ 0 w 328"/>
                <a:gd name="T16" fmla="*/ 0 h 61"/>
                <a:gd name="T17" fmla="*/ 328 w 328"/>
                <a:gd name="T18" fmla="*/ 61 h 61"/>
              </a:gdLst>
              <a:ahLst/>
              <a:cxnLst>
                <a:cxn ang="T10">
                  <a:pos x="T0" y="T1"/>
                </a:cxn>
                <a:cxn ang="T11">
                  <a:pos x="T2" y="T3"/>
                </a:cxn>
                <a:cxn ang="T12">
                  <a:pos x="T4" y="T5"/>
                </a:cxn>
                <a:cxn ang="T13">
                  <a:pos x="T6" y="T7"/>
                </a:cxn>
                <a:cxn ang="T14">
                  <a:pos x="T8" y="T9"/>
                </a:cxn>
              </a:cxnLst>
              <a:rect l="T15" t="T16" r="T17" b="T18"/>
              <a:pathLst>
                <a:path w="328" h="61">
                  <a:moveTo>
                    <a:pt x="0" y="7"/>
                  </a:moveTo>
                  <a:lnTo>
                    <a:pt x="21" y="0"/>
                  </a:lnTo>
                  <a:lnTo>
                    <a:pt x="328" y="56"/>
                  </a:lnTo>
                  <a:lnTo>
                    <a:pt x="307" y="61"/>
                  </a:lnTo>
                  <a:lnTo>
                    <a:pt x="0" y="7"/>
                  </a:lnTo>
                  <a:close/>
                </a:path>
              </a:pathLst>
            </a:custGeom>
            <a:solidFill>
              <a:srgbClr val="B2B2B2"/>
            </a:solidFill>
            <a:ln w="9525">
              <a:noFill/>
              <a:round/>
              <a:headEnd/>
              <a:tailEnd/>
            </a:ln>
          </p:spPr>
          <p:txBody>
            <a:bodyPr/>
            <a:lstStyle/>
            <a:p>
              <a:endParaRPr lang="en-US"/>
            </a:p>
          </p:txBody>
        </p:sp>
        <p:sp>
          <p:nvSpPr>
            <p:cNvPr id="35878" name="Freeform 90"/>
            <p:cNvSpPr>
              <a:spLocks noEditPoints="1"/>
            </p:cNvSpPr>
            <p:nvPr/>
          </p:nvSpPr>
          <p:spPr bwMode="auto">
            <a:xfrm>
              <a:off x="5183" y="1085"/>
              <a:ext cx="356" cy="662"/>
            </a:xfrm>
            <a:custGeom>
              <a:avLst/>
              <a:gdLst>
                <a:gd name="T0" fmla="*/ 499239 w 151"/>
                <a:gd name="T1" fmla="*/ 0 h 280"/>
                <a:gd name="T2" fmla="*/ 477396 w 151"/>
                <a:gd name="T3" fmla="*/ 27251 h 280"/>
                <a:gd name="T4" fmla="*/ 211756 w 151"/>
                <a:gd name="T5" fmla="*/ 92921 h 280"/>
                <a:gd name="T6" fmla="*/ 112463 w 151"/>
                <a:gd name="T7" fmla="*/ 219692 h 280"/>
                <a:gd name="T8" fmla="*/ 0 w 151"/>
                <a:gd name="T9" fmla="*/ 7716725 h 280"/>
                <a:gd name="T10" fmla="*/ 89818 w 151"/>
                <a:gd name="T11" fmla="*/ 7841129 h 280"/>
                <a:gd name="T12" fmla="*/ 3926908 w 151"/>
                <a:gd name="T13" fmla="*/ 8541165 h 280"/>
                <a:gd name="T14" fmla="*/ 3951965 w 151"/>
                <a:gd name="T15" fmla="*/ 8541165 h 280"/>
                <a:gd name="T16" fmla="*/ 3978540 w 151"/>
                <a:gd name="T17" fmla="*/ 8541165 h 280"/>
                <a:gd name="T18" fmla="*/ 4240134 w 151"/>
                <a:gd name="T19" fmla="*/ 8453119 h 280"/>
                <a:gd name="T20" fmla="*/ 4340905 w 151"/>
                <a:gd name="T21" fmla="*/ 8324195 h 280"/>
                <a:gd name="T22" fmla="*/ 4451138 w 151"/>
                <a:gd name="T23" fmla="*/ 851495 h 280"/>
                <a:gd name="T24" fmla="*/ 4366118 w 151"/>
                <a:gd name="T25" fmla="*/ 736385 h 280"/>
                <a:gd name="T26" fmla="*/ 523914 w 151"/>
                <a:gd name="T27" fmla="*/ 0 h 280"/>
                <a:gd name="T28" fmla="*/ 499239 w 151"/>
                <a:gd name="T29" fmla="*/ 0 h 280"/>
                <a:gd name="T30" fmla="*/ 112463 w 151"/>
                <a:gd name="T31" fmla="*/ 7716725 h 280"/>
                <a:gd name="T32" fmla="*/ 238541 w 151"/>
                <a:gd name="T33" fmla="*/ 219692 h 280"/>
                <a:gd name="T34" fmla="*/ 499239 w 151"/>
                <a:gd name="T35" fmla="*/ 115228 h 280"/>
                <a:gd name="T36" fmla="*/ 4340905 w 151"/>
                <a:gd name="T37" fmla="*/ 851495 h 280"/>
                <a:gd name="T38" fmla="*/ 4340905 w 151"/>
                <a:gd name="T39" fmla="*/ 851495 h 280"/>
                <a:gd name="T40" fmla="*/ 4340905 w 151"/>
                <a:gd name="T41" fmla="*/ 851495 h 280"/>
                <a:gd name="T42" fmla="*/ 4217121 w 151"/>
                <a:gd name="T43" fmla="*/ 8324195 h 280"/>
                <a:gd name="T44" fmla="*/ 3951965 w 151"/>
                <a:gd name="T45" fmla="*/ 8425868 h 280"/>
                <a:gd name="T46" fmla="*/ 112463 w 151"/>
                <a:gd name="T47" fmla="*/ 7716725 h 280"/>
                <a:gd name="T48" fmla="*/ 112463 w 151"/>
                <a:gd name="T49" fmla="*/ 7716725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280"/>
                <a:gd name="T77" fmla="*/ 151 w 151"/>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280">
                  <a:moveTo>
                    <a:pt x="17" y="0"/>
                  </a:moveTo>
                  <a:cubicBezTo>
                    <a:pt x="17" y="0"/>
                    <a:pt x="17" y="0"/>
                    <a:pt x="16" y="1"/>
                  </a:cubicBezTo>
                  <a:cubicBezTo>
                    <a:pt x="7" y="3"/>
                    <a:pt x="7" y="3"/>
                    <a:pt x="7" y="3"/>
                  </a:cubicBezTo>
                  <a:cubicBezTo>
                    <a:pt x="5" y="4"/>
                    <a:pt x="4" y="5"/>
                    <a:pt x="4" y="7"/>
                  </a:cubicBezTo>
                  <a:cubicBezTo>
                    <a:pt x="0" y="253"/>
                    <a:pt x="0" y="253"/>
                    <a:pt x="0" y="253"/>
                  </a:cubicBezTo>
                  <a:cubicBezTo>
                    <a:pt x="0" y="255"/>
                    <a:pt x="1" y="256"/>
                    <a:pt x="3" y="257"/>
                  </a:cubicBezTo>
                  <a:cubicBezTo>
                    <a:pt x="133" y="280"/>
                    <a:pt x="133" y="280"/>
                    <a:pt x="133" y="280"/>
                  </a:cubicBezTo>
                  <a:cubicBezTo>
                    <a:pt x="133" y="280"/>
                    <a:pt x="134" y="280"/>
                    <a:pt x="134" y="280"/>
                  </a:cubicBezTo>
                  <a:cubicBezTo>
                    <a:pt x="134" y="280"/>
                    <a:pt x="135" y="280"/>
                    <a:pt x="135" y="280"/>
                  </a:cubicBezTo>
                  <a:cubicBezTo>
                    <a:pt x="144" y="277"/>
                    <a:pt x="144" y="277"/>
                    <a:pt x="144" y="277"/>
                  </a:cubicBezTo>
                  <a:cubicBezTo>
                    <a:pt x="146" y="277"/>
                    <a:pt x="147" y="275"/>
                    <a:pt x="147" y="273"/>
                  </a:cubicBezTo>
                  <a:cubicBezTo>
                    <a:pt x="151" y="28"/>
                    <a:pt x="151" y="28"/>
                    <a:pt x="151" y="28"/>
                  </a:cubicBezTo>
                  <a:cubicBezTo>
                    <a:pt x="151" y="26"/>
                    <a:pt x="150" y="24"/>
                    <a:pt x="148" y="24"/>
                  </a:cubicBezTo>
                  <a:cubicBezTo>
                    <a:pt x="18" y="0"/>
                    <a:pt x="18" y="0"/>
                    <a:pt x="18" y="0"/>
                  </a:cubicBezTo>
                  <a:cubicBezTo>
                    <a:pt x="18" y="0"/>
                    <a:pt x="18" y="0"/>
                    <a:pt x="17" y="0"/>
                  </a:cubicBezTo>
                  <a:close/>
                  <a:moveTo>
                    <a:pt x="4" y="253"/>
                  </a:moveTo>
                  <a:cubicBezTo>
                    <a:pt x="8" y="7"/>
                    <a:pt x="8" y="7"/>
                    <a:pt x="8" y="7"/>
                  </a:cubicBezTo>
                  <a:cubicBezTo>
                    <a:pt x="17" y="4"/>
                    <a:pt x="17" y="4"/>
                    <a:pt x="17" y="4"/>
                  </a:cubicBezTo>
                  <a:cubicBezTo>
                    <a:pt x="147" y="28"/>
                    <a:pt x="147" y="28"/>
                    <a:pt x="147" y="28"/>
                  </a:cubicBezTo>
                  <a:cubicBezTo>
                    <a:pt x="147" y="28"/>
                    <a:pt x="147" y="28"/>
                    <a:pt x="147" y="28"/>
                  </a:cubicBezTo>
                  <a:cubicBezTo>
                    <a:pt x="147" y="28"/>
                    <a:pt x="147" y="28"/>
                    <a:pt x="147" y="28"/>
                  </a:cubicBezTo>
                  <a:cubicBezTo>
                    <a:pt x="143" y="273"/>
                    <a:pt x="143" y="273"/>
                    <a:pt x="143" y="273"/>
                  </a:cubicBezTo>
                  <a:cubicBezTo>
                    <a:pt x="134" y="276"/>
                    <a:pt x="134" y="276"/>
                    <a:pt x="134" y="276"/>
                  </a:cubicBezTo>
                  <a:cubicBezTo>
                    <a:pt x="4" y="253"/>
                    <a:pt x="4" y="253"/>
                    <a:pt x="4" y="253"/>
                  </a:cubicBezTo>
                  <a:cubicBezTo>
                    <a:pt x="4" y="253"/>
                    <a:pt x="4" y="253"/>
                    <a:pt x="4" y="253"/>
                  </a:cubicBezTo>
                  <a:close/>
                </a:path>
              </a:pathLst>
            </a:custGeom>
            <a:solidFill>
              <a:srgbClr val="666666"/>
            </a:solidFill>
            <a:ln w="9525">
              <a:noFill/>
              <a:round/>
              <a:headEnd/>
              <a:tailEnd/>
            </a:ln>
          </p:spPr>
          <p:txBody>
            <a:bodyPr/>
            <a:lstStyle/>
            <a:p>
              <a:endParaRPr lang="en-US"/>
            </a:p>
          </p:txBody>
        </p:sp>
        <p:sp>
          <p:nvSpPr>
            <p:cNvPr id="35879" name="Freeform 91"/>
            <p:cNvSpPr>
              <a:spLocks/>
            </p:cNvSpPr>
            <p:nvPr/>
          </p:nvSpPr>
          <p:spPr bwMode="auto">
            <a:xfrm>
              <a:off x="5251" y="1144"/>
              <a:ext cx="218" cy="265"/>
            </a:xfrm>
            <a:custGeom>
              <a:avLst/>
              <a:gdLst>
                <a:gd name="T0" fmla="*/ 2885353 w 92"/>
                <a:gd name="T1" fmla="*/ 829942 h 112"/>
                <a:gd name="T2" fmla="*/ 2567412 w 92"/>
                <a:gd name="T3" fmla="*/ 430034 h 112"/>
                <a:gd name="T4" fmla="*/ 155240 w 92"/>
                <a:gd name="T5" fmla="*/ 27364 h 112"/>
                <a:gd name="T6" fmla="*/ 27648 w 92"/>
                <a:gd name="T7" fmla="*/ 27364 h 112"/>
                <a:gd name="T8" fmla="*/ 0 w 92"/>
                <a:gd name="T9" fmla="*/ 2991181 h 112"/>
                <a:gd name="T10" fmla="*/ 2818643 w 92"/>
                <a:gd name="T11" fmla="*/ 3448561 h 112"/>
                <a:gd name="T12" fmla="*/ 2856511 w 92"/>
                <a:gd name="T13" fmla="*/ 3353507 h 112"/>
                <a:gd name="T14" fmla="*/ 2885353 w 92"/>
                <a:gd name="T15" fmla="*/ 829942 h 112"/>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112"/>
                <a:gd name="T26" fmla="*/ 92 w 92"/>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112">
                  <a:moveTo>
                    <a:pt x="92" y="27"/>
                  </a:moveTo>
                  <a:cubicBezTo>
                    <a:pt x="92" y="21"/>
                    <a:pt x="88" y="15"/>
                    <a:pt x="82" y="14"/>
                  </a:cubicBezTo>
                  <a:cubicBezTo>
                    <a:pt x="5" y="1"/>
                    <a:pt x="5" y="1"/>
                    <a:pt x="5" y="1"/>
                  </a:cubicBezTo>
                  <a:cubicBezTo>
                    <a:pt x="3" y="0"/>
                    <a:pt x="2" y="0"/>
                    <a:pt x="1" y="1"/>
                  </a:cubicBezTo>
                  <a:cubicBezTo>
                    <a:pt x="0" y="97"/>
                    <a:pt x="0" y="97"/>
                    <a:pt x="0" y="97"/>
                  </a:cubicBezTo>
                  <a:cubicBezTo>
                    <a:pt x="90" y="112"/>
                    <a:pt x="90" y="112"/>
                    <a:pt x="90" y="112"/>
                  </a:cubicBezTo>
                  <a:cubicBezTo>
                    <a:pt x="91" y="111"/>
                    <a:pt x="91" y="110"/>
                    <a:pt x="91" y="109"/>
                  </a:cubicBezTo>
                  <a:lnTo>
                    <a:pt x="92" y="27"/>
                  </a:lnTo>
                  <a:close/>
                </a:path>
              </a:pathLst>
            </a:custGeom>
            <a:solidFill>
              <a:srgbClr val="F68806"/>
            </a:solidFill>
            <a:ln w="9525">
              <a:noFill/>
              <a:round/>
              <a:headEnd/>
              <a:tailEnd/>
            </a:ln>
          </p:spPr>
          <p:txBody>
            <a:bodyPr/>
            <a:lstStyle/>
            <a:p>
              <a:endParaRPr lang="en-US"/>
            </a:p>
          </p:txBody>
        </p:sp>
        <p:sp>
          <p:nvSpPr>
            <p:cNvPr id="35880" name="Freeform 92"/>
            <p:cNvSpPr>
              <a:spLocks/>
            </p:cNvSpPr>
            <p:nvPr/>
          </p:nvSpPr>
          <p:spPr bwMode="auto">
            <a:xfrm>
              <a:off x="5235" y="1144"/>
              <a:ext cx="229" cy="279"/>
            </a:xfrm>
            <a:custGeom>
              <a:avLst/>
              <a:gdLst>
                <a:gd name="T0" fmla="*/ 214162 w 97"/>
                <a:gd name="T1" fmla="*/ 2657989 h 118"/>
                <a:gd name="T2" fmla="*/ 241215 w 97"/>
                <a:gd name="T3" fmla="*/ 272739 h 118"/>
                <a:gd name="T4" fmla="*/ 241215 w 97"/>
                <a:gd name="T5" fmla="*/ 179794 h 118"/>
                <a:gd name="T6" fmla="*/ 391621 w 97"/>
                <a:gd name="T7" fmla="*/ 27252 h 118"/>
                <a:gd name="T8" fmla="*/ 241215 w 97"/>
                <a:gd name="T9" fmla="*/ 27252 h 118"/>
                <a:gd name="T10" fmla="*/ 26998 w 97"/>
                <a:gd name="T11" fmla="*/ 272739 h 118"/>
                <a:gd name="T12" fmla="*/ 26998 w 97"/>
                <a:gd name="T13" fmla="*/ 2193548 h 118"/>
                <a:gd name="T14" fmla="*/ 0 w 97"/>
                <a:gd name="T15" fmla="*/ 2774001 h 118"/>
                <a:gd name="T16" fmla="*/ 307875 w 97"/>
                <a:gd name="T17" fmla="*/ 3149974 h 118"/>
                <a:gd name="T18" fmla="*/ 1473542 w 97"/>
                <a:gd name="T19" fmla="*/ 3358054 h 118"/>
                <a:gd name="T20" fmla="*/ 2640120 w 97"/>
                <a:gd name="T21" fmla="*/ 3576629 h 118"/>
                <a:gd name="T22" fmla="*/ 2909308 w 97"/>
                <a:gd name="T23" fmla="*/ 3422489 h 118"/>
                <a:gd name="T24" fmla="*/ 482335 w 97"/>
                <a:gd name="T25" fmla="*/ 2997456 h 118"/>
                <a:gd name="T26" fmla="*/ 269356 w 97"/>
                <a:gd name="T27" fmla="*/ 2905005 h 118"/>
                <a:gd name="T28" fmla="*/ 214162 w 97"/>
                <a:gd name="T29" fmla="*/ 2657989 h 1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18"/>
                <a:gd name="T47" fmla="*/ 97 w 97"/>
                <a:gd name="T48" fmla="*/ 118 h 1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18">
                  <a:moveTo>
                    <a:pt x="7" y="87"/>
                  </a:moveTo>
                  <a:cubicBezTo>
                    <a:pt x="8" y="9"/>
                    <a:pt x="8" y="9"/>
                    <a:pt x="8" y="9"/>
                  </a:cubicBezTo>
                  <a:cubicBezTo>
                    <a:pt x="8" y="6"/>
                    <a:pt x="8" y="6"/>
                    <a:pt x="8" y="6"/>
                  </a:cubicBezTo>
                  <a:cubicBezTo>
                    <a:pt x="9" y="2"/>
                    <a:pt x="13" y="1"/>
                    <a:pt x="13" y="1"/>
                  </a:cubicBezTo>
                  <a:cubicBezTo>
                    <a:pt x="11" y="0"/>
                    <a:pt x="8" y="1"/>
                    <a:pt x="8" y="1"/>
                  </a:cubicBezTo>
                  <a:cubicBezTo>
                    <a:pt x="4" y="1"/>
                    <a:pt x="1" y="5"/>
                    <a:pt x="1" y="9"/>
                  </a:cubicBezTo>
                  <a:cubicBezTo>
                    <a:pt x="1" y="72"/>
                    <a:pt x="1" y="72"/>
                    <a:pt x="1" y="72"/>
                  </a:cubicBezTo>
                  <a:cubicBezTo>
                    <a:pt x="0" y="91"/>
                    <a:pt x="0" y="91"/>
                    <a:pt x="0" y="91"/>
                  </a:cubicBezTo>
                  <a:cubicBezTo>
                    <a:pt x="0" y="97"/>
                    <a:pt x="4" y="102"/>
                    <a:pt x="10" y="103"/>
                  </a:cubicBezTo>
                  <a:cubicBezTo>
                    <a:pt x="49" y="110"/>
                    <a:pt x="49" y="110"/>
                    <a:pt x="49" y="110"/>
                  </a:cubicBezTo>
                  <a:cubicBezTo>
                    <a:pt x="88" y="117"/>
                    <a:pt x="88" y="117"/>
                    <a:pt x="88" y="117"/>
                  </a:cubicBezTo>
                  <a:cubicBezTo>
                    <a:pt x="92" y="118"/>
                    <a:pt x="96" y="116"/>
                    <a:pt x="97" y="112"/>
                  </a:cubicBezTo>
                  <a:cubicBezTo>
                    <a:pt x="16" y="98"/>
                    <a:pt x="16" y="98"/>
                    <a:pt x="16" y="98"/>
                  </a:cubicBezTo>
                  <a:cubicBezTo>
                    <a:pt x="16" y="98"/>
                    <a:pt x="12" y="98"/>
                    <a:pt x="9" y="95"/>
                  </a:cubicBezTo>
                  <a:cubicBezTo>
                    <a:pt x="6" y="92"/>
                    <a:pt x="7" y="87"/>
                    <a:pt x="7" y="87"/>
                  </a:cubicBezTo>
                  <a:close/>
                </a:path>
              </a:pathLst>
            </a:custGeom>
            <a:solidFill>
              <a:srgbClr val="333333"/>
            </a:solidFill>
            <a:ln w="9525">
              <a:noFill/>
              <a:round/>
              <a:headEnd/>
              <a:tailEnd/>
            </a:ln>
          </p:spPr>
          <p:txBody>
            <a:bodyPr/>
            <a:lstStyle/>
            <a:p>
              <a:endParaRPr lang="en-US"/>
            </a:p>
          </p:txBody>
        </p:sp>
        <p:sp>
          <p:nvSpPr>
            <p:cNvPr id="35881" name="Freeform 93"/>
            <p:cNvSpPr>
              <a:spLocks/>
            </p:cNvSpPr>
            <p:nvPr/>
          </p:nvSpPr>
          <p:spPr bwMode="auto">
            <a:xfrm>
              <a:off x="5251" y="1404"/>
              <a:ext cx="218" cy="265"/>
            </a:xfrm>
            <a:custGeom>
              <a:avLst/>
              <a:gdLst>
                <a:gd name="T0" fmla="*/ 2885353 w 92"/>
                <a:gd name="T1" fmla="*/ 829942 h 112"/>
                <a:gd name="T2" fmla="*/ 2567412 w 92"/>
                <a:gd name="T3" fmla="*/ 430034 h 112"/>
                <a:gd name="T4" fmla="*/ 155240 w 92"/>
                <a:gd name="T5" fmla="*/ 27364 h 112"/>
                <a:gd name="T6" fmla="*/ 27648 w 92"/>
                <a:gd name="T7" fmla="*/ 27364 h 112"/>
                <a:gd name="T8" fmla="*/ 0 w 92"/>
                <a:gd name="T9" fmla="*/ 2953823 h 112"/>
                <a:gd name="T10" fmla="*/ 2818643 w 92"/>
                <a:gd name="T11" fmla="*/ 3448561 h 112"/>
                <a:gd name="T12" fmla="*/ 2856511 w 92"/>
                <a:gd name="T13" fmla="*/ 3353507 h 112"/>
                <a:gd name="T14" fmla="*/ 2885353 w 92"/>
                <a:gd name="T15" fmla="*/ 829942 h 112"/>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112"/>
                <a:gd name="T26" fmla="*/ 92 w 92"/>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112">
                  <a:moveTo>
                    <a:pt x="92" y="27"/>
                  </a:moveTo>
                  <a:cubicBezTo>
                    <a:pt x="92" y="21"/>
                    <a:pt x="88" y="15"/>
                    <a:pt x="82" y="14"/>
                  </a:cubicBezTo>
                  <a:cubicBezTo>
                    <a:pt x="5" y="1"/>
                    <a:pt x="5" y="1"/>
                    <a:pt x="5" y="1"/>
                  </a:cubicBezTo>
                  <a:cubicBezTo>
                    <a:pt x="3" y="0"/>
                    <a:pt x="2" y="0"/>
                    <a:pt x="1" y="1"/>
                  </a:cubicBezTo>
                  <a:cubicBezTo>
                    <a:pt x="0" y="96"/>
                    <a:pt x="0" y="96"/>
                    <a:pt x="0" y="96"/>
                  </a:cubicBezTo>
                  <a:cubicBezTo>
                    <a:pt x="90" y="112"/>
                    <a:pt x="90" y="112"/>
                    <a:pt x="90" y="112"/>
                  </a:cubicBezTo>
                  <a:cubicBezTo>
                    <a:pt x="91" y="111"/>
                    <a:pt x="91" y="110"/>
                    <a:pt x="91" y="109"/>
                  </a:cubicBezTo>
                  <a:lnTo>
                    <a:pt x="92" y="27"/>
                  </a:lnTo>
                  <a:close/>
                </a:path>
              </a:pathLst>
            </a:custGeom>
            <a:solidFill>
              <a:srgbClr val="35699F"/>
            </a:solidFill>
            <a:ln w="9525">
              <a:noFill/>
              <a:round/>
              <a:headEnd/>
              <a:tailEnd/>
            </a:ln>
          </p:spPr>
          <p:txBody>
            <a:bodyPr/>
            <a:lstStyle/>
            <a:p>
              <a:endParaRPr lang="en-US"/>
            </a:p>
          </p:txBody>
        </p:sp>
        <p:sp>
          <p:nvSpPr>
            <p:cNvPr id="35882" name="Freeform 94"/>
            <p:cNvSpPr>
              <a:spLocks/>
            </p:cNvSpPr>
            <p:nvPr/>
          </p:nvSpPr>
          <p:spPr bwMode="auto">
            <a:xfrm>
              <a:off x="5235" y="1404"/>
              <a:ext cx="229" cy="279"/>
            </a:xfrm>
            <a:custGeom>
              <a:avLst/>
              <a:gdLst>
                <a:gd name="T0" fmla="*/ 214162 w 97"/>
                <a:gd name="T1" fmla="*/ 2657989 h 118"/>
                <a:gd name="T2" fmla="*/ 241215 w 97"/>
                <a:gd name="T3" fmla="*/ 272739 h 118"/>
                <a:gd name="T4" fmla="*/ 241215 w 97"/>
                <a:gd name="T5" fmla="*/ 179794 h 118"/>
                <a:gd name="T6" fmla="*/ 391621 w 97"/>
                <a:gd name="T7" fmla="*/ 27252 h 118"/>
                <a:gd name="T8" fmla="*/ 241215 w 97"/>
                <a:gd name="T9" fmla="*/ 27252 h 118"/>
                <a:gd name="T10" fmla="*/ 26998 w 97"/>
                <a:gd name="T11" fmla="*/ 272739 h 118"/>
                <a:gd name="T12" fmla="*/ 26998 w 97"/>
                <a:gd name="T13" fmla="*/ 2193548 h 118"/>
                <a:gd name="T14" fmla="*/ 0 w 97"/>
                <a:gd name="T15" fmla="*/ 2774001 h 118"/>
                <a:gd name="T16" fmla="*/ 307875 w 97"/>
                <a:gd name="T17" fmla="*/ 3149974 h 118"/>
                <a:gd name="T18" fmla="*/ 1473542 w 97"/>
                <a:gd name="T19" fmla="*/ 3358054 h 118"/>
                <a:gd name="T20" fmla="*/ 2640120 w 97"/>
                <a:gd name="T21" fmla="*/ 3576629 h 118"/>
                <a:gd name="T22" fmla="*/ 2909308 w 97"/>
                <a:gd name="T23" fmla="*/ 3422489 h 118"/>
                <a:gd name="T24" fmla="*/ 482335 w 97"/>
                <a:gd name="T25" fmla="*/ 2997456 h 118"/>
                <a:gd name="T26" fmla="*/ 269356 w 97"/>
                <a:gd name="T27" fmla="*/ 2905005 h 118"/>
                <a:gd name="T28" fmla="*/ 214162 w 97"/>
                <a:gd name="T29" fmla="*/ 2657989 h 1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18"/>
                <a:gd name="T47" fmla="*/ 97 w 97"/>
                <a:gd name="T48" fmla="*/ 118 h 1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18">
                  <a:moveTo>
                    <a:pt x="7" y="87"/>
                  </a:moveTo>
                  <a:cubicBezTo>
                    <a:pt x="8" y="9"/>
                    <a:pt x="8" y="9"/>
                    <a:pt x="8" y="9"/>
                  </a:cubicBezTo>
                  <a:cubicBezTo>
                    <a:pt x="8" y="6"/>
                    <a:pt x="8" y="6"/>
                    <a:pt x="8" y="6"/>
                  </a:cubicBezTo>
                  <a:cubicBezTo>
                    <a:pt x="9" y="2"/>
                    <a:pt x="13" y="1"/>
                    <a:pt x="13" y="1"/>
                  </a:cubicBezTo>
                  <a:cubicBezTo>
                    <a:pt x="11" y="0"/>
                    <a:pt x="8" y="1"/>
                    <a:pt x="8" y="1"/>
                  </a:cubicBezTo>
                  <a:cubicBezTo>
                    <a:pt x="4" y="1"/>
                    <a:pt x="1" y="5"/>
                    <a:pt x="1" y="9"/>
                  </a:cubicBezTo>
                  <a:cubicBezTo>
                    <a:pt x="1" y="72"/>
                    <a:pt x="1" y="72"/>
                    <a:pt x="1" y="72"/>
                  </a:cubicBezTo>
                  <a:cubicBezTo>
                    <a:pt x="0" y="91"/>
                    <a:pt x="0" y="91"/>
                    <a:pt x="0" y="91"/>
                  </a:cubicBezTo>
                  <a:cubicBezTo>
                    <a:pt x="0" y="97"/>
                    <a:pt x="4" y="102"/>
                    <a:pt x="10" y="103"/>
                  </a:cubicBezTo>
                  <a:cubicBezTo>
                    <a:pt x="49" y="110"/>
                    <a:pt x="49" y="110"/>
                    <a:pt x="49" y="110"/>
                  </a:cubicBezTo>
                  <a:cubicBezTo>
                    <a:pt x="88" y="117"/>
                    <a:pt x="88" y="117"/>
                    <a:pt x="88" y="117"/>
                  </a:cubicBezTo>
                  <a:cubicBezTo>
                    <a:pt x="92" y="118"/>
                    <a:pt x="96" y="116"/>
                    <a:pt x="97" y="112"/>
                  </a:cubicBezTo>
                  <a:cubicBezTo>
                    <a:pt x="16" y="98"/>
                    <a:pt x="16" y="98"/>
                    <a:pt x="16" y="98"/>
                  </a:cubicBezTo>
                  <a:cubicBezTo>
                    <a:pt x="16" y="98"/>
                    <a:pt x="12" y="98"/>
                    <a:pt x="9" y="95"/>
                  </a:cubicBezTo>
                  <a:cubicBezTo>
                    <a:pt x="6" y="92"/>
                    <a:pt x="7" y="87"/>
                    <a:pt x="7" y="87"/>
                  </a:cubicBezTo>
                  <a:close/>
                </a:path>
              </a:pathLst>
            </a:custGeom>
            <a:solidFill>
              <a:srgbClr val="333333"/>
            </a:solidFill>
            <a:ln w="9525">
              <a:noFill/>
              <a:round/>
              <a:headEnd/>
              <a:tailEnd/>
            </a:ln>
          </p:spPr>
          <p:txBody>
            <a:bodyPr/>
            <a:lstStyle/>
            <a:p>
              <a:endParaRPr lang="en-US"/>
            </a:p>
          </p:txBody>
        </p:sp>
        <p:sp>
          <p:nvSpPr>
            <p:cNvPr id="35883" name="Freeform 95"/>
            <p:cNvSpPr>
              <a:spLocks noEditPoints="1"/>
            </p:cNvSpPr>
            <p:nvPr/>
          </p:nvSpPr>
          <p:spPr bwMode="auto">
            <a:xfrm>
              <a:off x="5280" y="1232"/>
              <a:ext cx="56" cy="71"/>
            </a:xfrm>
            <a:custGeom>
              <a:avLst/>
              <a:gdLst>
                <a:gd name="T0" fmla="*/ 176580 w 24"/>
                <a:gd name="T1" fmla="*/ 561096 h 30"/>
                <a:gd name="T2" fmla="*/ 100221 w 24"/>
                <a:gd name="T3" fmla="*/ 831654 h 30"/>
                <a:gd name="T4" fmla="*/ 0 w 24"/>
                <a:gd name="T5" fmla="*/ 810946 h 30"/>
                <a:gd name="T6" fmla="*/ 258393 w 24"/>
                <a:gd name="T7" fmla="*/ 0 h 30"/>
                <a:gd name="T8" fmla="*/ 369068 w 24"/>
                <a:gd name="T9" fmla="*/ 27389 h 30"/>
                <a:gd name="T10" fmla="*/ 627310 w 24"/>
                <a:gd name="T11" fmla="*/ 926896 h 30"/>
                <a:gd name="T12" fmla="*/ 527240 w 24"/>
                <a:gd name="T13" fmla="*/ 899511 h 30"/>
                <a:gd name="T14" fmla="*/ 444806 w 24"/>
                <a:gd name="T15" fmla="*/ 612174 h 30"/>
                <a:gd name="T16" fmla="*/ 176580 w 24"/>
                <a:gd name="T17" fmla="*/ 561096 h 30"/>
                <a:gd name="T18" fmla="*/ 412020 w 24"/>
                <a:gd name="T19" fmla="*/ 524326 h 30"/>
                <a:gd name="T20" fmla="*/ 334070 w 24"/>
                <a:gd name="T21" fmla="*/ 274505 h 30"/>
                <a:gd name="T22" fmla="*/ 311799 w 24"/>
                <a:gd name="T23" fmla="*/ 93611 h 30"/>
                <a:gd name="T24" fmla="*/ 311799 w 24"/>
                <a:gd name="T25" fmla="*/ 93611 h 30"/>
                <a:gd name="T26" fmla="*/ 258393 w 24"/>
                <a:gd name="T27" fmla="*/ 249189 h 30"/>
                <a:gd name="T28" fmla="*/ 210957 w 24"/>
                <a:gd name="T29" fmla="*/ 496063 h 30"/>
                <a:gd name="T30" fmla="*/ 412020 w 24"/>
                <a:gd name="T31" fmla="*/ 524326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30"/>
                <a:gd name="T50" fmla="*/ 24 w 24"/>
                <a:gd name="T51" fmla="*/ 30 h 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30">
                  <a:moveTo>
                    <a:pt x="7" y="18"/>
                  </a:moveTo>
                  <a:cubicBezTo>
                    <a:pt x="4" y="27"/>
                    <a:pt x="4" y="27"/>
                    <a:pt x="4" y="27"/>
                  </a:cubicBezTo>
                  <a:cubicBezTo>
                    <a:pt x="0" y="26"/>
                    <a:pt x="0" y="26"/>
                    <a:pt x="0" y="26"/>
                  </a:cubicBezTo>
                  <a:cubicBezTo>
                    <a:pt x="10" y="0"/>
                    <a:pt x="10" y="0"/>
                    <a:pt x="10" y="0"/>
                  </a:cubicBezTo>
                  <a:cubicBezTo>
                    <a:pt x="14" y="1"/>
                    <a:pt x="14" y="1"/>
                    <a:pt x="14" y="1"/>
                  </a:cubicBezTo>
                  <a:cubicBezTo>
                    <a:pt x="24" y="30"/>
                    <a:pt x="24" y="30"/>
                    <a:pt x="24" y="30"/>
                  </a:cubicBezTo>
                  <a:cubicBezTo>
                    <a:pt x="20" y="29"/>
                    <a:pt x="20" y="29"/>
                    <a:pt x="20" y="29"/>
                  </a:cubicBezTo>
                  <a:cubicBezTo>
                    <a:pt x="17" y="20"/>
                    <a:pt x="17" y="20"/>
                    <a:pt x="17" y="20"/>
                  </a:cubicBezTo>
                  <a:lnTo>
                    <a:pt x="7" y="18"/>
                  </a:lnTo>
                  <a:close/>
                  <a:moveTo>
                    <a:pt x="16" y="17"/>
                  </a:moveTo>
                  <a:cubicBezTo>
                    <a:pt x="13" y="9"/>
                    <a:pt x="13" y="9"/>
                    <a:pt x="13" y="9"/>
                  </a:cubicBezTo>
                  <a:cubicBezTo>
                    <a:pt x="13" y="7"/>
                    <a:pt x="12" y="5"/>
                    <a:pt x="12" y="3"/>
                  </a:cubicBezTo>
                  <a:cubicBezTo>
                    <a:pt x="12" y="3"/>
                    <a:pt x="12" y="3"/>
                    <a:pt x="12" y="3"/>
                  </a:cubicBezTo>
                  <a:cubicBezTo>
                    <a:pt x="11" y="5"/>
                    <a:pt x="11" y="7"/>
                    <a:pt x="10" y="8"/>
                  </a:cubicBezTo>
                  <a:cubicBezTo>
                    <a:pt x="8" y="16"/>
                    <a:pt x="8" y="16"/>
                    <a:pt x="8" y="16"/>
                  </a:cubicBezTo>
                  <a:lnTo>
                    <a:pt x="16" y="17"/>
                  </a:lnTo>
                  <a:close/>
                </a:path>
              </a:pathLst>
            </a:custGeom>
            <a:solidFill>
              <a:srgbClr val="FFFFFF"/>
            </a:solidFill>
            <a:ln w="9525">
              <a:noFill/>
              <a:round/>
              <a:headEnd/>
              <a:tailEnd/>
            </a:ln>
          </p:spPr>
          <p:txBody>
            <a:bodyPr/>
            <a:lstStyle/>
            <a:p>
              <a:endParaRPr lang="en-US"/>
            </a:p>
          </p:txBody>
        </p:sp>
        <p:sp>
          <p:nvSpPr>
            <p:cNvPr id="35884" name="Freeform 96"/>
            <p:cNvSpPr>
              <a:spLocks noEditPoints="1"/>
            </p:cNvSpPr>
            <p:nvPr/>
          </p:nvSpPr>
          <p:spPr bwMode="auto">
            <a:xfrm>
              <a:off x="5343" y="1258"/>
              <a:ext cx="45" cy="68"/>
            </a:xfrm>
            <a:custGeom>
              <a:avLst/>
              <a:gdLst>
                <a:gd name="T0" fmla="*/ 0 w 19"/>
                <a:gd name="T1" fmla="*/ 165242 h 29"/>
                <a:gd name="T2" fmla="*/ 0 w 19"/>
                <a:gd name="T3" fmla="*/ 0 h 29"/>
                <a:gd name="T4" fmla="*/ 94048 w 19"/>
                <a:gd name="T5" fmla="*/ 0 h 29"/>
                <a:gd name="T6" fmla="*/ 116699 w 19"/>
                <a:gd name="T7" fmla="*/ 105203 h 29"/>
                <a:gd name="T8" fmla="*/ 116699 w 19"/>
                <a:gd name="T9" fmla="*/ 105203 h 29"/>
                <a:gd name="T10" fmla="*/ 344520 w 19"/>
                <a:gd name="T11" fmla="*/ 25720 h 29"/>
                <a:gd name="T12" fmla="*/ 593223 w 19"/>
                <a:gd name="T13" fmla="*/ 351886 h 29"/>
                <a:gd name="T14" fmla="*/ 316793 w 19"/>
                <a:gd name="T15" fmla="*/ 613008 h 29"/>
                <a:gd name="T16" fmla="*/ 116699 w 19"/>
                <a:gd name="T17" fmla="*/ 492667 h 29"/>
                <a:gd name="T18" fmla="*/ 116699 w 19"/>
                <a:gd name="T19" fmla="*/ 492667 h 29"/>
                <a:gd name="T20" fmla="*/ 116699 w 19"/>
                <a:gd name="T21" fmla="*/ 799804 h 29"/>
                <a:gd name="T22" fmla="*/ 0 w 19"/>
                <a:gd name="T23" fmla="*/ 777526 h 29"/>
                <a:gd name="T24" fmla="*/ 0 w 19"/>
                <a:gd name="T25" fmla="*/ 165242 h 29"/>
                <a:gd name="T26" fmla="*/ 116699 w 19"/>
                <a:gd name="T27" fmla="*/ 331592 h 29"/>
                <a:gd name="T28" fmla="*/ 116699 w 19"/>
                <a:gd name="T29" fmla="*/ 387464 h 29"/>
                <a:gd name="T30" fmla="*/ 316793 w 19"/>
                <a:gd name="T31" fmla="*/ 533563 h 29"/>
                <a:gd name="T32" fmla="*/ 499175 w 19"/>
                <a:gd name="T33" fmla="*/ 331592 h 29"/>
                <a:gd name="T34" fmla="*/ 316793 w 19"/>
                <a:gd name="T35" fmla="*/ 105203 h 29"/>
                <a:gd name="T36" fmla="*/ 116699 w 19"/>
                <a:gd name="T37" fmla="*/ 190965 h 29"/>
                <a:gd name="T38" fmla="*/ 116699 w 19"/>
                <a:gd name="T39" fmla="*/ 246683 h 29"/>
                <a:gd name="T40" fmla="*/ 116699 w 19"/>
                <a:gd name="T41" fmla="*/ 331592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9"/>
                <a:gd name="T65" fmla="*/ 19 w 19"/>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9">
                  <a:moveTo>
                    <a:pt x="0" y="6"/>
                  </a:moveTo>
                  <a:cubicBezTo>
                    <a:pt x="0" y="4"/>
                    <a:pt x="0" y="2"/>
                    <a:pt x="0" y="0"/>
                  </a:cubicBezTo>
                  <a:cubicBezTo>
                    <a:pt x="3" y="0"/>
                    <a:pt x="3" y="0"/>
                    <a:pt x="3" y="0"/>
                  </a:cubicBezTo>
                  <a:cubicBezTo>
                    <a:pt x="4" y="4"/>
                    <a:pt x="4" y="4"/>
                    <a:pt x="4" y="4"/>
                  </a:cubicBezTo>
                  <a:cubicBezTo>
                    <a:pt x="4" y="4"/>
                    <a:pt x="4" y="4"/>
                    <a:pt x="4" y="4"/>
                  </a:cubicBezTo>
                  <a:cubicBezTo>
                    <a:pt x="5" y="2"/>
                    <a:pt x="8" y="1"/>
                    <a:pt x="11" y="1"/>
                  </a:cubicBezTo>
                  <a:cubicBezTo>
                    <a:pt x="16" y="2"/>
                    <a:pt x="19" y="7"/>
                    <a:pt x="19" y="13"/>
                  </a:cubicBezTo>
                  <a:cubicBezTo>
                    <a:pt x="19" y="20"/>
                    <a:pt x="15" y="23"/>
                    <a:pt x="10" y="22"/>
                  </a:cubicBezTo>
                  <a:cubicBezTo>
                    <a:pt x="8" y="22"/>
                    <a:pt x="5" y="20"/>
                    <a:pt x="4" y="18"/>
                  </a:cubicBezTo>
                  <a:cubicBezTo>
                    <a:pt x="4" y="18"/>
                    <a:pt x="4" y="18"/>
                    <a:pt x="4" y="18"/>
                  </a:cubicBezTo>
                  <a:cubicBezTo>
                    <a:pt x="4" y="29"/>
                    <a:pt x="4" y="29"/>
                    <a:pt x="4" y="29"/>
                  </a:cubicBezTo>
                  <a:cubicBezTo>
                    <a:pt x="0" y="28"/>
                    <a:pt x="0" y="28"/>
                    <a:pt x="0" y="28"/>
                  </a:cubicBezTo>
                  <a:lnTo>
                    <a:pt x="0" y="6"/>
                  </a:lnTo>
                  <a:close/>
                  <a:moveTo>
                    <a:pt x="4" y="12"/>
                  </a:moveTo>
                  <a:cubicBezTo>
                    <a:pt x="4" y="13"/>
                    <a:pt x="4" y="13"/>
                    <a:pt x="4" y="14"/>
                  </a:cubicBezTo>
                  <a:cubicBezTo>
                    <a:pt x="5" y="16"/>
                    <a:pt x="7" y="19"/>
                    <a:pt x="10" y="19"/>
                  </a:cubicBezTo>
                  <a:cubicBezTo>
                    <a:pt x="13" y="20"/>
                    <a:pt x="16" y="17"/>
                    <a:pt x="16" y="12"/>
                  </a:cubicBezTo>
                  <a:cubicBezTo>
                    <a:pt x="16" y="8"/>
                    <a:pt x="14" y="5"/>
                    <a:pt x="10" y="4"/>
                  </a:cubicBezTo>
                  <a:cubicBezTo>
                    <a:pt x="7" y="3"/>
                    <a:pt x="5" y="5"/>
                    <a:pt x="4" y="7"/>
                  </a:cubicBezTo>
                  <a:cubicBezTo>
                    <a:pt x="4" y="8"/>
                    <a:pt x="4" y="8"/>
                    <a:pt x="4" y="9"/>
                  </a:cubicBezTo>
                  <a:lnTo>
                    <a:pt x="4" y="12"/>
                  </a:lnTo>
                  <a:close/>
                </a:path>
              </a:pathLst>
            </a:custGeom>
            <a:solidFill>
              <a:srgbClr val="FFFFFF"/>
            </a:solidFill>
            <a:ln w="9525">
              <a:noFill/>
              <a:round/>
              <a:headEnd/>
              <a:tailEnd/>
            </a:ln>
          </p:spPr>
          <p:txBody>
            <a:bodyPr/>
            <a:lstStyle/>
            <a:p>
              <a:endParaRPr lang="en-US"/>
            </a:p>
          </p:txBody>
        </p:sp>
        <p:sp>
          <p:nvSpPr>
            <p:cNvPr id="35885" name="Freeform 97"/>
            <p:cNvSpPr>
              <a:spLocks noEditPoints="1"/>
            </p:cNvSpPr>
            <p:nvPr/>
          </p:nvSpPr>
          <p:spPr bwMode="auto">
            <a:xfrm>
              <a:off x="5400" y="1267"/>
              <a:ext cx="45" cy="69"/>
            </a:xfrm>
            <a:custGeom>
              <a:avLst/>
              <a:gdLst>
                <a:gd name="T0" fmla="*/ 0 w 19"/>
                <a:gd name="T1" fmla="*/ 232254 h 29"/>
                <a:gd name="T2" fmla="*/ 0 w 19"/>
                <a:gd name="T3" fmla="*/ 0 h 29"/>
                <a:gd name="T4" fmla="*/ 94048 w 19"/>
                <a:gd name="T5" fmla="*/ 29744 h 29"/>
                <a:gd name="T6" fmla="*/ 94048 w 19"/>
                <a:gd name="T7" fmla="*/ 139851 h 29"/>
                <a:gd name="T8" fmla="*/ 94048 w 19"/>
                <a:gd name="T9" fmla="*/ 139851 h 29"/>
                <a:gd name="T10" fmla="*/ 316793 w 19"/>
                <a:gd name="T11" fmla="*/ 29744 h 29"/>
                <a:gd name="T12" fmla="*/ 593223 w 19"/>
                <a:gd name="T13" fmla="*/ 430382 h 29"/>
                <a:gd name="T14" fmla="*/ 316793 w 19"/>
                <a:gd name="T15" fmla="*/ 720824 h 29"/>
                <a:gd name="T16" fmla="*/ 116699 w 19"/>
                <a:gd name="T17" fmla="*/ 593631 h 29"/>
                <a:gd name="T18" fmla="*/ 94048 w 19"/>
                <a:gd name="T19" fmla="*/ 593631 h 29"/>
                <a:gd name="T20" fmla="*/ 94048 w 19"/>
                <a:gd name="T21" fmla="*/ 953242 h 29"/>
                <a:gd name="T22" fmla="*/ 0 w 19"/>
                <a:gd name="T23" fmla="*/ 923284 h 29"/>
                <a:gd name="T24" fmla="*/ 0 w 19"/>
                <a:gd name="T25" fmla="*/ 232254 h 29"/>
                <a:gd name="T26" fmla="*/ 94048 w 19"/>
                <a:gd name="T27" fmla="*/ 400638 h 29"/>
                <a:gd name="T28" fmla="*/ 116699 w 19"/>
                <a:gd name="T29" fmla="*/ 459354 h 29"/>
                <a:gd name="T30" fmla="*/ 276392 w 19"/>
                <a:gd name="T31" fmla="*/ 623367 h 29"/>
                <a:gd name="T32" fmla="*/ 471074 w 19"/>
                <a:gd name="T33" fmla="*/ 430382 h 29"/>
                <a:gd name="T34" fmla="*/ 276392 w 19"/>
                <a:gd name="T35" fmla="*/ 139851 h 29"/>
                <a:gd name="T36" fmla="*/ 116699 w 19"/>
                <a:gd name="T37" fmla="*/ 261995 h 29"/>
                <a:gd name="T38" fmla="*/ 94048 w 19"/>
                <a:gd name="T39" fmla="*/ 290454 h 29"/>
                <a:gd name="T40" fmla="*/ 94048 w 19"/>
                <a:gd name="T41" fmla="*/ 400638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9"/>
                <a:gd name="T65" fmla="*/ 19 w 19"/>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9">
                  <a:moveTo>
                    <a:pt x="0" y="7"/>
                  </a:moveTo>
                  <a:cubicBezTo>
                    <a:pt x="0" y="4"/>
                    <a:pt x="0" y="2"/>
                    <a:pt x="0" y="0"/>
                  </a:cubicBezTo>
                  <a:cubicBezTo>
                    <a:pt x="3" y="1"/>
                    <a:pt x="3" y="1"/>
                    <a:pt x="3" y="1"/>
                  </a:cubicBezTo>
                  <a:cubicBezTo>
                    <a:pt x="3" y="4"/>
                    <a:pt x="3" y="4"/>
                    <a:pt x="3" y="4"/>
                  </a:cubicBezTo>
                  <a:cubicBezTo>
                    <a:pt x="3" y="4"/>
                    <a:pt x="3" y="4"/>
                    <a:pt x="3" y="4"/>
                  </a:cubicBezTo>
                  <a:cubicBezTo>
                    <a:pt x="5" y="2"/>
                    <a:pt x="7" y="1"/>
                    <a:pt x="10" y="1"/>
                  </a:cubicBezTo>
                  <a:cubicBezTo>
                    <a:pt x="15" y="2"/>
                    <a:pt x="19" y="7"/>
                    <a:pt x="19" y="13"/>
                  </a:cubicBezTo>
                  <a:cubicBezTo>
                    <a:pt x="19" y="20"/>
                    <a:pt x="14" y="23"/>
                    <a:pt x="10" y="22"/>
                  </a:cubicBezTo>
                  <a:cubicBezTo>
                    <a:pt x="7" y="22"/>
                    <a:pt x="5" y="20"/>
                    <a:pt x="4" y="18"/>
                  </a:cubicBezTo>
                  <a:cubicBezTo>
                    <a:pt x="3" y="18"/>
                    <a:pt x="3" y="18"/>
                    <a:pt x="3" y="18"/>
                  </a:cubicBezTo>
                  <a:cubicBezTo>
                    <a:pt x="3" y="29"/>
                    <a:pt x="3" y="29"/>
                    <a:pt x="3" y="29"/>
                  </a:cubicBezTo>
                  <a:cubicBezTo>
                    <a:pt x="0" y="28"/>
                    <a:pt x="0" y="28"/>
                    <a:pt x="0" y="28"/>
                  </a:cubicBezTo>
                  <a:lnTo>
                    <a:pt x="0" y="7"/>
                  </a:lnTo>
                  <a:close/>
                  <a:moveTo>
                    <a:pt x="3" y="12"/>
                  </a:moveTo>
                  <a:cubicBezTo>
                    <a:pt x="3" y="13"/>
                    <a:pt x="4" y="14"/>
                    <a:pt x="4" y="14"/>
                  </a:cubicBezTo>
                  <a:cubicBezTo>
                    <a:pt x="4" y="17"/>
                    <a:pt x="7" y="19"/>
                    <a:pt x="9" y="19"/>
                  </a:cubicBezTo>
                  <a:cubicBezTo>
                    <a:pt x="13" y="20"/>
                    <a:pt x="15" y="17"/>
                    <a:pt x="15" y="13"/>
                  </a:cubicBezTo>
                  <a:cubicBezTo>
                    <a:pt x="15" y="9"/>
                    <a:pt x="13" y="5"/>
                    <a:pt x="9" y="4"/>
                  </a:cubicBezTo>
                  <a:cubicBezTo>
                    <a:pt x="7" y="4"/>
                    <a:pt x="4" y="5"/>
                    <a:pt x="4" y="8"/>
                  </a:cubicBezTo>
                  <a:cubicBezTo>
                    <a:pt x="4" y="8"/>
                    <a:pt x="3" y="9"/>
                    <a:pt x="3" y="9"/>
                  </a:cubicBezTo>
                  <a:lnTo>
                    <a:pt x="3" y="12"/>
                  </a:lnTo>
                  <a:close/>
                </a:path>
              </a:pathLst>
            </a:custGeom>
            <a:solidFill>
              <a:srgbClr val="FFFFFF"/>
            </a:solidFill>
            <a:ln w="9525">
              <a:noFill/>
              <a:round/>
              <a:headEnd/>
              <a:tailEnd/>
            </a:ln>
          </p:spPr>
          <p:txBody>
            <a:bodyPr/>
            <a:lstStyle/>
            <a:p>
              <a:endParaRPr lang="en-US"/>
            </a:p>
          </p:txBody>
        </p:sp>
        <p:sp>
          <p:nvSpPr>
            <p:cNvPr id="35886" name="Freeform 98"/>
            <p:cNvSpPr>
              <a:spLocks noEditPoints="1"/>
            </p:cNvSpPr>
            <p:nvPr/>
          </p:nvSpPr>
          <p:spPr bwMode="auto">
            <a:xfrm>
              <a:off x="5301" y="1501"/>
              <a:ext cx="61" cy="73"/>
            </a:xfrm>
            <a:custGeom>
              <a:avLst/>
              <a:gdLst>
                <a:gd name="T0" fmla="*/ 723509 w 26"/>
                <a:gd name="T1" fmla="*/ 519181 h 31"/>
                <a:gd name="T2" fmla="*/ 368224 w 26"/>
                <a:gd name="T3" fmla="*/ 874590 h 31"/>
                <a:gd name="T4" fmla="*/ 0 w 26"/>
                <a:gd name="T5" fmla="*/ 409556 h 31"/>
                <a:gd name="T6" fmla="*/ 368224 w 26"/>
                <a:gd name="T7" fmla="*/ 26445 h 31"/>
                <a:gd name="T8" fmla="*/ 723509 w 26"/>
                <a:gd name="T9" fmla="*/ 519181 h 31"/>
                <a:gd name="T10" fmla="*/ 105558 w 26"/>
                <a:gd name="T11" fmla="*/ 409556 h 31"/>
                <a:gd name="T12" fmla="*/ 368224 w 26"/>
                <a:gd name="T13" fmla="*/ 792241 h 31"/>
                <a:gd name="T14" fmla="*/ 615880 w 26"/>
                <a:gd name="T15" fmla="*/ 491971 h 31"/>
                <a:gd name="T16" fmla="*/ 368224 w 26"/>
                <a:gd name="T17" fmla="*/ 108758 h 31"/>
                <a:gd name="T18" fmla="*/ 105558 w 26"/>
                <a:gd name="T19" fmla="*/ 40955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31"/>
                <a:gd name="T32" fmla="*/ 26 w 26"/>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31">
                  <a:moveTo>
                    <a:pt x="26" y="18"/>
                  </a:moveTo>
                  <a:cubicBezTo>
                    <a:pt x="26" y="27"/>
                    <a:pt x="20" y="31"/>
                    <a:pt x="13" y="30"/>
                  </a:cubicBezTo>
                  <a:cubicBezTo>
                    <a:pt x="5" y="29"/>
                    <a:pt x="0" y="22"/>
                    <a:pt x="0" y="14"/>
                  </a:cubicBezTo>
                  <a:cubicBezTo>
                    <a:pt x="0" y="5"/>
                    <a:pt x="6" y="0"/>
                    <a:pt x="13" y="1"/>
                  </a:cubicBezTo>
                  <a:cubicBezTo>
                    <a:pt x="21" y="3"/>
                    <a:pt x="26" y="9"/>
                    <a:pt x="26" y="18"/>
                  </a:cubicBezTo>
                  <a:close/>
                  <a:moveTo>
                    <a:pt x="4" y="14"/>
                  </a:moveTo>
                  <a:cubicBezTo>
                    <a:pt x="4" y="20"/>
                    <a:pt x="7" y="26"/>
                    <a:pt x="13" y="27"/>
                  </a:cubicBezTo>
                  <a:cubicBezTo>
                    <a:pt x="19" y="28"/>
                    <a:pt x="22" y="24"/>
                    <a:pt x="22" y="17"/>
                  </a:cubicBezTo>
                  <a:cubicBezTo>
                    <a:pt x="22" y="12"/>
                    <a:pt x="19" y="5"/>
                    <a:pt x="13" y="4"/>
                  </a:cubicBezTo>
                  <a:cubicBezTo>
                    <a:pt x="7" y="3"/>
                    <a:pt x="4" y="8"/>
                    <a:pt x="4" y="14"/>
                  </a:cubicBezTo>
                  <a:close/>
                </a:path>
              </a:pathLst>
            </a:custGeom>
            <a:solidFill>
              <a:srgbClr val="FFFFFF"/>
            </a:solidFill>
            <a:ln w="9525">
              <a:noFill/>
              <a:round/>
              <a:headEnd/>
              <a:tailEnd/>
            </a:ln>
          </p:spPr>
          <p:txBody>
            <a:bodyPr/>
            <a:lstStyle/>
            <a:p>
              <a:endParaRPr lang="en-US"/>
            </a:p>
          </p:txBody>
        </p:sp>
        <p:sp>
          <p:nvSpPr>
            <p:cNvPr id="35887" name="Freeform 99"/>
            <p:cNvSpPr>
              <a:spLocks/>
            </p:cNvSpPr>
            <p:nvPr/>
          </p:nvSpPr>
          <p:spPr bwMode="auto">
            <a:xfrm>
              <a:off x="5369" y="1513"/>
              <a:ext cx="41" cy="71"/>
            </a:xfrm>
            <a:custGeom>
              <a:avLst/>
              <a:gdLst>
                <a:gd name="T0" fmla="*/ 33290 w 17"/>
                <a:gd name="T1" fmla="*/ 705724 h 30"/>
                <a:gd name="T2" fmla="*/ 273340 w 17"/>
                <a:gd name="T3" fmla="*/ 810946 h 30"/>
                <a:gd name="T4" fmla="*/ 500292 w 17"/>
                <a:gd name="T5" fmla="*/ 705724 h 30"/>
                <a:gd name="T6" fmla="*/ 306629 w 17"/>
                <a:gd name="T7" fmla="*/ 496063 h 30"/>
                <a:gd name="T8" fmla="*/ 0 w 17"/>
                <a:gd name="T9" fmla="*/ 221546 h 30"/>
                <a:gd name="T10" fmla="*/ 353656 w 17"/>
                <a:gd name="T11" fmla="*/ 27389 h 30"/>
                <a:gd name="T12" fmla="*/ 626012 w 17"/>
                <a:gd name="T13" fmla="*/ 93611 h 30"/>
                <a:gd name="T14" fmla="*/ 578920 w 17"/>
                <a:gd name="T15" fmla="*/ 182214 h 30"/>
                <a:gd name="T16" fmla="*/ 353656 w 17"/>
                <a:gd name="T17" fmla="*/ 115988 h 30"/>
                <a:gd name="T18" fmla="*/ 160440 w 17"/>
                <a:gd name="T19" fmla="*/ 221546 h 30"/>
                <a:gd name="T20" fmla="*/ 386944 w 17"/>
                <a:gd name="T21" fmla="*/ 402568 h 30"/>
                <a:gd name="T22" fmla="*/ 659232 w 17"/>
                <a:gd name="T23" fmla="*/ 705724 h 30"/>
                <a:gd name="T24" fmla="*/ 273340 w 17"/>
                <a:gd name="T25" fmla="*/ 899511 h 30"/>
                <a:gd name="T26" fmla="*/ 0 w 17"/>
                <a:gd name="T27" fmla="*/ 810946 h 30"/>
                <a:gd name="T28" fmla="*/ 33290 w 17"/>
                <a:gd name="T29" fmla="*/ 705724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30"/>
                <a:gd name="T47" fmla="*/ 17 w 1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30">
                  <a:moveTo>
                    <a:pt x="1" y="23"/>
                  </a:moveTo>
                  <a:cubicBezTo>
                    <a:pt x="2" y="25"/>
                    <a:pt x="5" y="26"/>
                    <a:pt x="7" y="26"/>
                  </a:cubicBezTo>
                  <a:cubicBezTo>
                    <a:pt x="11" y="27"/>
                    <a:pt x="13" y="25"/>
                    <a:pt x="13" y="23"/>
                  </a:cubicBezTo>
                  <a:cubicBezTo>
                    <a:pt x="13" y="20"/>
                    <a:pt x="12" y="18"/>
                    <a:pt x="8" y="16"/>
                  </a:cubicBezTo>
                  <a:cubicBezTo>
                    <a:pt x="3" y="14"/>
                    <a:pt x="0" y="11"/>
                    <a:pt x="0" y="7"/>
                  </a:cubicBezTo>
                  <a:cubicBezTo>
                    <a:pt x="0" y="3"/>
                    <a:pt x="4" y="0"/>
                    <a:pt x="9" y="1"/>
                  </a:cubicBezTo>
                  <a:cubicBezTo>
                    <a:pt x="12" y="1"/>
                    <a:pt x="14" y="2"/>
                    <a:pt x="16" y="3"/>
                  </a:cubicBezTo>
                  <a:cubicBezTo>
                    <a:pt x="15" y="6"/>
                    <a:pt x="15" y="6"/>
                    <a:pt x="15" y="6"/>
                  </a:cubicBezTo>
                  <a:cubicBezTo>
                    <a:pt x="14" y="5"/>
                    <a:pt x="12" y="4"/>
                    <a:pt x="9" y="4"/>
                  </a:cubicBezTo>
                  <a:cubicBezTo>
                    <a:pt x="5" y="3"/>
                    <a:pt x="4" y="5"/>
                    <a:pt x="4" y="7"/>
                  </a:cubicBezTo>
                  <a:cubicBezTo>
                    <a:pt x="4" y="10"/>
                    <a:pt x="6" y="11"/>
                    <a:pt x="10" y="13"/>
                  </a:cubicBezTo>
                  <a:cubicBezTo>
                    <a:pt x="14" y="16"/>
                    <a:pt x="17" y="19"/>
                    <a:pt x="17" y="23"/>
                  </a:cubicBezTo>
                  <a:cubicBezTo>
                    <a:pt x="17" y="27"/>
                    <a:pt x="13" y="30"/>
                    <a:pt x="7" y="29"/>
                  </a:cubicBezTo>
                  <a:cubicBezTo>
                    <a:pt x="4" y="29"/>
                    <a:pt x="1" y="27"/>
                    <a:pt x="0" y="26"/>
                  </a:cubicBezTo>
                  <a:lnTo>
                    <a:pt x="1" y="23"/>
                  </a:lnTo>
                  <a:close/>
                </a:path>
              </a:pathLst>
            </a:custGeom>
            <a:solidFill>
              <a:srgbClr val="FFFFFF"/>
            </a:solidFill>
            <a:ln w="9525">
              <a:noFill/>
              <a:round/>
              <a:headEnd/>
              <a:tailEnd/>
            </a:ln>
          </p:spPr>
          <p:txBody>
            <a:bodyPr/>
            <a:lstStyle/>
            <a:p>
              <a:endParaRPr lang="en-US"/>
            </a:p>
          </p:txBody>
        </p:sp>
      </p:grpSp>
      <p:pic>
        <p:nvPicPr>
          <p:cNvPr id="35868" name="Picture 37"/>
          <p:cNvPicPr>
            <a:picLocks noChangeAspect="1" noChangeArrowheads="1"/>
          </p:cNvPicPr>
          <p:nvPr/>
        </p:nvPicPr>
        <p:blipFill>
          <a:blip r:embed="rId4" cstate="print"/>
          <a:srcRect/>
          <a:stretch>
            <a:fillRect/>
          </a:stretch>
        </p:blipFill>
        <p:spPr bwMode="auto">
          <a:xfrm>
            <a:off x="1422400" y="4010025"/>
            <a:ext cx="979488" cy="881063"/>
          </a:xfrm>
          <a:prstGeom prst="rect">
            <a:avLst/>
          </a:prstGeom>
          <a:noFill/>
          <a:ln w="9525">
            <a:noFill/>
            <a:miter lim="800000"/>
            <a:headEnd/>
            <a:tailEnd/>
          </a:ln>
        </p:spPr>
      </p:pic>
      <p:pic>
        <p:nvPicPr>
          <p:cNvPr id="35869" name="Picture 36"/>
          <p:cNvPicPr>
            <a:picLocks noChangeAspect="1" noChangeArrowheads="1"/>
          </p:cNvPicPr>
          <p:nvPr/>
        </p:nvPicPr>
        <p:blipFill>
          <a:blip r:embed="rId5" cstate="print"/>
          <a:srcRect/>
          <a:stretch>
            <a:fillRect/>
          </a:stretch>
        </p:blipFill>
        <p:spPr bwMode="auto">
          <a:xfrm>
            <a:off x="1381125" y="2601913"/>
            <a:ext cx="885825" cy="692150"/>
          </a:xfrm>
          <a:prstGeom prst="rect">
            <a:avLst/>
          </a:prstGeom>
          <a:noFill/>
          <a:ln w="9525">
            <a:noFill/>
            <a:miter lim="800000"/>
            <a:headEnd/>
            <a:tailEnd/>
          </a:ln>
        </p:spPr>
      </p:pic>
      <p:sp>
        <p:nvSpPr>
          <p:cNvPr id="35870" name="Rectangle 131"/>
          <p:cNvSpPr>
            <a:spLocks noChangeArrowheads="1"/>
          </p:cNvSpPr>
          <p:nvPr/>
        </p:nvSpPr>
        <p:spPr bwMode="auto">
          <a:xfrm>
            <a:off x="304800" y="5122863"/>
            <a:ext cx="8110538" cy="668337"/>
          </a:xfrm>
          <a:prstGeom prst="rect">
            <a:avLst/>
          </a:prstGeom>
          <a:noFill/>
          <a:ln w="9525" algn="ctr">
            <a:noFill/>
            <a:miter lim="800000"/>
            <a:headEnd/>
            <a:tailEnd/>
          </a:ln>
        </p:spPr>
        <p:txBody>
          <a:bodyPr lIns="45702" tIns="22851" rIns="45702" bIns="22851">
            <a:spAutoFit/>
          </a:bodyPr>
          <a:lstStyle/>
          <a:p>
            <a:pPr marL="742950" lvl="1" indent="-285750" defTabSz="1089025" latinLnBrk="0">
              <a:lnSpc>
                <a:spcPct val="85000"/>
              </a:lnSpc>
              <a:buClr>
                <a:schemeClr val="accent2"/>
              </a:buClr>
              <a:buFont typeface="Wingdings" pitchFamily="2" charset="2"/>
              <a:buChar char="§"/>
            </a:pPr>
            <a:r>
              <a:rPr kumimoji="0" lang="en-US" altLang="ko-KR" b="0">
                <a:latin typeface="맑은 고딕" pitchFamily="50" charset="-127"/>
                <a:ea typeface="맑은 고딕" pitchFamily="50" charset="-127"/>
              </a:rPr>
              <a:t>PC </a:t>
            </a:r>
            <a:r>
              <a:rPr kumimoji="0" lang="ko-KR" altLang="en-US" b="0">
                <a:latin typeface="맑은 고딕" pitchFamily="50" charset="-127"/>
                <a:ea typeface="맑은 고딕" pitchFamily="50" charset="-127"/>
              </a:rPr>
              <a:t>사용자가 현재 사용중인 가상 데스크톱을 </a:t>
            </a:r>
            <a:r>
              <a:rPr kumimoji="0" lang="en-US" altLang="ko-KR" b="0">
                <a:latin typeface="맑은 고딕" pitchFamily="50" charset="-127"/>
                <a:ea typeface="맑은 고딕" pitchFamily="50" charset="-127"/>
              </a:rPr>
              <a:t>Check-in/out </a:t>
            </a:r>
            <a:r>
              <a:rPr kumimoji="0" lang="ko-KR" altLang="en-US" b="0">
                <a:latin typeface="맑은 고딕" pitchFamily="50" charset="-127"/>
                <a:ea typeface="맑은 고딕" pitchFamily="50" charset="-127"/>
              </a:rPr>
              <a:t>수행 </a:t>
            </a:r>
          </a:p>
          <a:p>
            <a:pPr marL="742950" lvl="1" indent="-285750" defTabSz="1089025" latinLnBrk="0">
              <a:lnSpc>
                <a:spcPct val="85000"/>
              </a:lnSpc>
              <a:buClr>
                <a:schemeClr val="accent2"/>
              </a:buClr>
              <a:buFont typeface="Wingdings" pitchFamily="2" charset="2"/>
              <a:buChar char="§"/>
            </a:pPr>
            <a:r>
              <a:rPr kumimoji="0" lang="ko-KR" altLang="en-US" b="0">
                <a:latin typeface="맑은 고딕" pitchFamily="50" charset="-127"/>
                <a:ea typeface="맑은 고딕" pitchFamily="50" charset="-127"/>
              </a:rPr>
              <a:t>관리자는 로컬 </a:t>
            </a:r>
            <a:r>
              <a:rPr kumimoji="0" lang="en-US" altLang="ko-KR" b="0">
                <a:latin typeface="맑은 고딕" pitchFamily="50" charset="-127"/>
                <a:ea typeface="맑은 고딕" pitchFamily="50" charset="-127"/>
              </a:rPr>
              <a:t>PC(Check-out</a:t>
            </a:r>
            <a:r>
              <a:rPr kumimoji="0" lang="ko-KR" altLang="en-US" b="0">
                <a:latin typeface="맑은 고딕" pitchFamily="50" charset="-127"/>
                <a:ea typeface="맑은 고딕" pitchFamily="50" charset="-127"/>
              </a:rPr>
              <a:t>된 가상 데스크톱</a:t>
            </a:r>
            <a:r>
              <a:rPr kumimoji="0" lang="en-US" altLang="ko-KR" b="0">
                <a:latin typeface="맑은 고딕" pitchFamily="50" charset="-127"/>
                <a:ea typeface="맑은 고딕" pitchFamily="50" charset="-127"/>
              </a:rPr>
              <a:t>)</a:t>
            </a:r>
            <a:r>
              <a:rPr kumimoji="0" lang="ko-KR" altLang="en-US" b="0">
                <a:latin typeface="맑은 고딕" pitchFamily="50" charset="-127"/>
                <a:ea typeface="맑은 고딕" pitchFamily="50" charset="-127"/>
              </a:rPr>
              <a:t>에 대한 보안 정책을 제어 관리</a:t>
            </a:r>
          </a:p>
          <a:p>
            <a:pPr marL="742950" lvl="1" indent="-285750" defTabSz="1089025" latinLnBrk="0">
              <a:lnSpc>
                <a:spcPct val="85000"/>
              </a:lnSpc>
              <a:buClr>
                <a:schemeClr val="accent2"/>
              </a:buClr>
              <a:buFont typeface="Wingdings" pitchFamily="2" charset="2"/>
              <a:buChar char="§"/>
            </a:pPr>
            <a:r>
              <a:rPr kumimoji="0" lang="ko-KR" altLang="en-US" b="0">
                <a:latin typeface="맑은 고딕" pitchFamily="50" charset="-127"/>
                <a:ea typeface="맑은 고딕" pitchFamily="50" charset="-127"/>
              </a:rPr>
              <a:t>기존 </a:t>
            </a:r>
            <a:r>
              <a:rPr kumimoji="0" lang="en-US" altLang="ko-KR" b="0">
                <a:latin typeface="맑은 고딕" pitchFamily="50" charset="-127"/>
                <a:ea typeface="맑은 고딕" pitchFamily="50" charset="-127"/>
              </a:rPr>
              <a:t>PC</a:t>
            </a:r>
            <a:r>
              <a:rPr kumimoji="0" lang="ko-KR" altLang="en-US" b="0">
                <a:latin typeface="맑은 고딕" pitchFamily="50" charset="-127"/>
                <a:ea typeface="맑은 고딕" pitchFamily="50" charset="-127"/>
              </a:rPr>
              <a:t>환경과 동일한 환경 제공</a:t>
            </a:r>
          </a:p>
        </p:txBody>
      </p:sp>
      <p:sp>
        <p:nvSpPr>
          <p:cNvPr id="35871" name="Text Box 34"/>
          <p:cNvSpPr txBox="1">
            <a:spLocks noChangeArrowheads="1"/>
          </p:cNvSpPr>
          <p:nvPr/>
        </p:nvSpPr>
        <p:spPr bwMode="auto">
          <a:xfrm>
            <a:off x="7458075" y="4552950"/>
            <a:ext cx="1447800" cy="533400"/>
          </a:xfrm>
          <a:prstGeom prst="rect">
            <a:avLst/>
          </a:prstGeom>
          <a:noFill/>
          <a:ln w="9525">
            <a:noFill/>
            <a:miter lim="800000"/>
            <a:headEnd/>
            <a:tailEnd/>
          </a:ln>
        </p:spPr>
        <p:txBody>
          <a:bodyPr lIns="101601" tIns="50802" rIns="101601" bIns="50802" anchor="ctr">
            <a:spAutoFit/>
          </a:bodyPr>
          <a:lstStyle/>
          <a:p>
            <a:pPr defTabSz="1016000" latinLnBrk="0">
              <a:spcBef>
                <a:spcPct val="25000"/>
              </a:spcBef>
            </a:pPr>
            <a:r>
              <a:rPr kumimoji="0" lang="ko-KR" altLang="en-US" sz="1400" b="0">
                <a:solidFill>
                  <a:schemeClr val="bg1"/>
                </a:solidFill>
                <a:latin typeface="Times New Roman" pitchFamily="18" charset="0"/>
                <a:ea typeface="MS PGothic" pitchFamily="34" charset="-128"/>
              </a:rPr>
              <a:t>인프라 관리 </a:t>
            </a:r>
            <a:r>
              <a:rPr kumimoji="0" lang="en-US" altLang="ko-KR" sz="1400" b="0">
                <a:solidFill>
                  <a:schemeClr val="bg1"/>
                </a:solidFill>
                <a:latin typeface="Times New Roman" pitchFamily="18" charset="0"/>
                <a:ea typeface="MS PGothic" pitchFamily="34" charset="-128"/>
              </a:rPr>
              <a:t>vCenter</a:t>
            </a:r>
          </a:p>
        </p:txBody>
      </p:sp>
      <p:sp>
        <p:nvSpPr>
          <p:cNvPr id="120" name="Text Box 34"/>
          <p:cNvSpPr txBox="1">
            <a:spLocks noChangeArrowheads="1"/>
          </p:cNvSpPr>
          <p:nvPr/>
        </p:nvSpPr>
        <p:spPr bwMode="auto">
          <a:xfrm>
            <a:off x="3400425" y="4090988"/>
            <a:ext cx="2247900" cy="749300"/>
          </a:xfrm>
          <a:prstGeom prst="rect">
            <a:avLst/>
          </a:prstGeom>
          <a:noFill/>
          <a:ln w="9525">
            <a:noFill/>
            <a:miter lim="800000"/>
            <a:headEnd/>
            <a:tailEnd/>
          </a:ln>
        </p:spPr>
        <p:txBody>
          <a:bodyPr lIns="101601" tIns="50802" rIns="101601" bIns="50802" anchor="ctr">
            <a:spAutoFit/>
          </a:bodyPr>
          <a:lstStyle/>
          <a:p>
            <a:pPr defTabSz="1016000" latinLnBrk="0">
              <a:spcBef>
                <a:spcPct val="25000"/>
              </a:spcBef>
              <a:defRPr/>
            </a:pPr>
            <a:r>
              <a:rPr kumimoji="0" lang="ko-KR" altLang="en-US" sz="1400">
                <a:solidFill>
                  <a:schemeClr val="bg1"/>
                </a:solidFill>
                <a:effectLst>
                  <a:outerShdw blurRad="38100" dist="38100" dir="2700000" algn="tl">
                    <a:srgbClr val="C0C0C0"/>
                  </a:outerShdw>
                </a:effectLst>
                <a:latin typeface="Times New Roman" pitchFamily="18" charset="0"/>
                <a:ea typeface="MS PGothic" pitchFamily="34" charset="-128"/>
              </a:rPr>
              <a:t>동시 접속 가상 데스크톱 수에 따른 라이선스 관리 및 보안 정책 제공</a:t>
            </a:r>
            <a:endParaRPr kumimoji="0" lang="en-US" altLang="ko-KR" sz="1400">
              <a:solidFill>
                <a:schemeClr val="bg1"/>
              </a:solidFill>
              <a:effectLst>
                <a:outerShdw blurRad="38100" dist="38100" dir="2700000" algn="tl">
                  <a:srgbClr val="C0C0C0"/>
                </a:outerShdw>
              </a:effectLst>
              <a:latin typeface="Times New Roman" pitchFamily="18" charset="0"/>
              <a:ea typeface="MS PGothic" pitchFamily="34" charset="-128"/>
            </a:endParaRPr>
          </a:p>
        </p:txBody>
      </p:sp>
      <p:sp>
        <p:nvSpPr>
          <p:cNvPr id="35873" name="Text Box 34"/>
          <p:cNvSpPr txBox="1">
            <a:spLocks noChangeArrowheads="1"/>
          </p:cNvSpPr>
          <p:nvPr/>
        </p:nvSpPr>
        <p:spPr bwMode="auto">
          <a:xfrm>
            <a:off x="523875" y="4449763"/>
            <a:ext cx="1047750" cy="484187"/>
          </a:xfrm>
          <a:prstGeom prst="rect">
            <a:avLst/>
          </a:prstGeom>
          <a:noFill/>
          <a:ln w="9525">
            <a:noFill/>
            <a:miter lim="800000"/>
            <a:headEnd/>
            <a:tailEnd/>
          </a:ln>
        </p:spPr>
        <p:txBody>
          <a:bodyPr lIns="101601" tIns="50802" rIns="101601" bIns="50802" anchor="ctr">
            <a:spAutoFit/>
          </a:bodyPr>
          <a:lstStyle/>
          <a:p>
            <a:pPr defTabSz="1016000" latinLnBrk="0">
              <a:spcBef>
                <a:spcPct val="25000"/>
              </a:spcBef>
            </a:pPr>
            <a:r>
              <a:rPr kumimoji="0" lang="ko-KR" altLang="en-US" sz="1100" b="0">
                <a:solidFill>
                  <a:schemeClr val="bg1"/>
                </a:solidFill>
                <a:latin typeface="Times New Roman" pitchFamily="18" charset="0"/>
                <a:ea typeface="MS PGothic" pitchFamily="34" charset="-128"/>
              </a:rPr>
              <a:t>일반 </a:t>
            </a:r>
            <a:r>
              <a:rPr kumimoji="0" lang="en-US" altLang="ko-KR" sz="1100" b="0">
                <a:solidFill>
                  <a:schemeClr val="bg1"/>
                </a:solidFill>
                <a:latin typeface="Times New Roman" pitchFamily="18" charset="0"/>
                <a:ea typeface="MS PGothic" pitchFamily="34" charset="-128"/>
              </a:rPr>
              <a:t>PC /</a:t>
            </a:r>
          </a:p>
          <a:p>
            <a:pPr defTabSz="1016000" latinLnBrk="0">
              <a:spcBef>
                <a:spcPct val="25000"/>
              </a:spcBef>
            </a:pPr>
            <a:r>
              <a:rPr kumimoji="0" lang="en-US" altLang="ko-KR" sz="1100" b="0">
                <a:solidFill>
                  <a:schemeClr val="bg1"/>
                </a:solidFill>
                <a:latin typeface="Times New Roman" pitchFamily="18" charset="0"/>
                <a:ea typeface="MS PGothic" pitchFamily="34" charset="-128"/>
              </a:rPr>
              <a:t> Thin</a:t>
            </a:r>
            <a:r>
              <a:rPr kumimoji="0" lang="ko-KR" altLang="en-US" sz="1100" b="0">
                <a:solidFill>
                  <a:schemeClr val="bg1"/>
                </a:solidFill>
                <a:latin typeface="Times New Roman" pitchFamily="18" charset="0"/>
                <a:ea typeface="MS PGothic" pitchFamily="34" charset="-128"/>
              </a:rPr>
              <a:t> </a:t>
            </a:r>
            <a:r>
              <a:rPr kumimoji="0" lang="en-US" altLang="ko-KR" sz="1100" b="0">
                <a:solidFill>
                  <a:schemeClr val="bg1"/>
                </a:solidFill>
                <a:latin typeface="Times New Roman" pitchFamily="18" charset="0"/>
                <a:ea typeface="MS PGothic" pitchFamily="34" charset="-128"/>
              </a:rPr>
              <a:t>Client</a:t>
            </a:r>
          </a:p>
        </p:txBody>
      </p:sp>
      <p:sp>
        <p:nvSpPr>
          <p:cNvPr id="35874"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1357BCD7-E863-42B1-A9BA-3BDB5E711895}" type="slidenum">
              <a:rPr kumimoji="0" lang="ko-KR" altLang="en-US" sz="1000" b="0">
                <a:ea typeface="굴림" pitchFamily="50" charset="-127"/>
                <a:cs typeface="Arial" pitchFamily="34" charset="0"/>
              </a:rPr>
              <a:pPr latinLnBrk="0"/>
              <a:t>26</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05556E-6 -3.33333E-6 L -0.43472 -3.33333E-6 " pathEditMode="relative" rAng="0" ptsTypes="AA">
                                      <p:cBhvr>
                                        <p:cTn id="6" dur="2000" fill="hold"/>
                                        <p:tgtEl>
                                          <p:spTgt spid="7"/>
                                        </p:tgtEl>
                                        <p:attrNameLst>
                                          <p:attrName>ppt_x</p:attrName>
                                          <p:attrName>ppt_y</p:attrName>
                                        </p:attrNameLst>
                                      </p:cBhvr>
                                      <p:rCtr x="-217" y="0"/>
                                    </p:animMotion>
                                  </p:childTnLst>
                                </p:cTn>
                              </p:par>
                              <p:par>
                                <p:cTn id="7" presetID="0" presetClass="path" presetSubtype="0" accel="50000" decel="50000" fill="hold" nodeType="withEffect">
                                  <p:stCondLst>
                                    <p:cond delay="0"/>
                                  </p:stCondLst>
                                  <p:childTnLst>
                                    <p:animMotion origin="layout" path="M -8.33333E-7 2.22222E-6 L -0.17239 2.22222E-6 L -0.44652 0.21389 " pathEditMode="relative" ptsTypes="AAA">
                                      <p:cBhvr>
                                        <p:cTn id="8" dur="2000" fill="hold"/>
                                        <p:tgtEl>
                                          <p:spTgt spid="10"/>
                                        </p:tgtEl>
                                        <p:attrNameLst>
                                          <p:attrName>ppt_x</p:attrName>
                                          <p:attrName>ppt_y</p:attrName>
                                        </p:attrNameLst>
                                      </p:cBhvr>
                                    </p:animMotion>
                                  </p:childTnLst>
                                </p:cTn>
                              </p:par>
                            </p:childTnLst>
                          </p:cTn>
                        </p:par>
                        <p:par>
                          <p:cTn id="9" fill="hold">
                            <p:stCondLst>
                              <p:cond delay="2000"/>
                            </p:stCondLst>
                            <p:childTnLst>
                              <p:par>
                                <p:cTn id="10" presetID="10" presetClass="exit" presetSubtype="0" fill="hold" nodeType="after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2000"/>
                                        <p:tgtEl>
                                          <p:spTgt spid="9"/>
                                        </p:tgtEl>
                                      </p:cBhvr>
                                    </p:animEffect>
                                    <p:set>
                                      <p:cBhvr>
                                        <p:cTn id="15" dur="1" fill="hold">
                                          <p:stCondLst>
                                            <p:cond delay="19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2000"/>
                                        <p:tgtEl>
                                          <p:spTgt spid="10"/>
                                        </p:tgtEl>
                                      </p:cBhvr>
                                    </p:animEffect>
                                    <p:set>
                                      <p:cBhvr>
                                        <p:cTn id="18" dur="1" fill="hold">
                                          <p:stCondLst>
                                            <p:cond delay="1999"/>
                                          </p:stCondLst>
                                        </p:cTn>
                                        <p:tgtEl>
                                          <p:spTgt spid="10"/>
                                        </p:tgtEl>
                                        <p:attrNameLst>
                                          <p:attrName>style.visibility</p:attrName>
                                        </p:attrNameLst>
                                      </p:cBhvr>
                                      <p:to>
                                        <p:strVal val="hidden"/>
                                      </p:to>
                                    </p:set>
                                  </p:childTnLst>
                                </p:cTn>
                              </p:par>
                            </p:childTnLst>
                          </p:cTn>
                        </p:par>
                        <p:par>
                          <p:cTn id="19" fill="hold">
                            <p:stCondLst>
                              <p:cond delay="40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7200" y="585788"/>
            <a:ext cx="7304088" cy="403225"/>
          </a:xfrm>
        </p:spPr>
        <p:txBody>
          <a:bodyPr/>
          <a:lstStyle/>
          <a:p>
            <a:r>
              <a:rPr lang="en-US" altLang="ko-KR" smtClean="0">
                <a:ea typeface="굴림" pitchFamily="50" charset="-127"/>
              </a:rPr>
              <a:t>ThinApp: </a:t>
            </a:r>
            <a:r>
              <a:rPr lang="ko-KR" altLang="en-US" smtClean="0">
                <a:ea typeface="굴림" pitchFamily="50" charset="-127"/>
              </a:rPr>
              <a:t>애플리케이션 가상화를 통한 중앙 배포 관리</a:t>
            </a:r>
          </a:p>
        </p:txBody>
      </p:sp>
      <p:sp>
        <p:nvSpPr>
          <p:cNvPr id="14" name="Text Box 13"/>
          <p:cNvSpPr txBox="1">
            <a:spLocks noChangeArrowheads="1"/>
          </p:cNvSpPr>
          <p:nvPr/>
        </p:nvSpPr>
        <p:spPr bwMode="auto">
          <a:xfrm>
            <a:off x="4038600" y="2438400"/>
            <a:ext cx="4724400" cy="1793875"/>
          </a:xfrm>
          <a:prstGeom prst="rect">
            <a:avLst/>
          </a:prstGeom>
          <a:noFill/>
          <a:ln w="9525">
            <a:noFill/>
            <a:miter lim="800000"/>
            <a:headEnd/>
            <a:tailEnd/>
          </a:ln>
        </p:spPr>
        <p:txBody>
          <a:bodyPr>
            <a:spAutoFit/>
          </a:bodyPr>
          <a:lstStyle/>
          <a:p>
            <a:pPr latinLnBrk="0"/>
            <a:r>
              <a:rPr kumimoji="0" lang="ko-KR" altLang="en-US" sz="1800">
                <a:ea typeface="굴림" pitchFamily="50" charset="-127"/>
                <a:cs typeface="Arial" pitchFamily="34" charset="0"/>
              </a:rPr>
              <a:t>증상</a:t>
            </a:r>
            <a:r>
              <a:rPr kumimoji="0" lang="en-US" altLang="ko-KR" sz="1800" b="0">
                <a:ea typeface="굴림" pitchFamily="50" charset="-127"/>
                <a:cs typeface="Arial" pitchFamily="34" charset="0"/>
              </a:rPr>
              <a:t>:</a:t>
            </a:r>
          </a:p>
          <a:p>
            <a:pPr marL="300038" lvl="1" indent="-298450" latinLnBrk="0">
              <a:spcAft>
                <a:spcPct val="40000"/>
              </a:spcAft>
              <a:buClr>
                <a:srgbClr val="7D9BC6"/>
              </a:buClr>
              <a:buSzPct val="75000"/>
              <a:buFont typeface="Arial" pitchFamily="34" charset="0"/>
              <a:buChar char="•"/>
            </a:pPr>
            <a:r>
              <a:rPr kumimoji="0" lang="ko-KR" altLang="en-US" sz="1800" b="0">
                <a:ea typeface="굴림" pitchFamily="50" charset="-127"/>
                <a:cs typeface="Arial" pitchFamily="34" charset="0"/>
              </a:rPr>
              <a:t>애플리케이션 충돌</a:t>
            </a:r>
          </a:p>
          <a:p>
            <a:pPr marL="300038" lvl="1" indent="-298450" latinLnBrk="0">
              <a:spcAft>
                <a:spcPct val="40000"/>
              </a:spcAft>
              <a:buClr>
                <a:srgbClr val="7D9BC6"/>
              </a:buClr>
              <a:buSzPct val="75000"/>
              <a:buFont typeface="Arial" pitchFamily="34" charset="0"/>
              <a:buChar char="•"/>
            </a:pPr>
            <a:r>
              <a:rPr kumimoji="0" lang="ko-KR" altLang="en-US" sz="1800" b="0">
                <a:ea typeface="굴림" pitchFamily="50" charset="-127"/>
                <a:cs typeface="Arial" pitchFamily="34" charset="0"/>
              </a:rPr>
              <a:t>복잡한 호환성 테스트 매트릭스</a:t>
            </a:r>
          </a:p>
          <a:p>
            <a:pPr marL="300038" lvl="1" indent="-298450" latinLnBrk="0">
              <a:spcAft>
                <a:spcPct val="40000"/>
              </a:spcAft>
              <a:buClr>
                <a:srgbClr val="7D9BC6"/>
              </a:buClr>
              <a:buSzPct val="75000"/>
              <a:buFont typeface="Arial" pitchFamily="34" charset="0"/>
              <a:buChar char="•"/>
            </a:pPr>
            <a:r>
              <a:rPr kumimoji="0" lang="ko-KR" altLang="en-US" sz="1800" b="0">
                <a:ea typeface="굴림" pitchFamily="50" charset="-127"/>
                <a:cs typeface="Arial" pitchFamily="34" charset="0"/>
              </a:rPr>
              <a:t>배포 시간 증가</a:t>
            </a:r>
          </a:p>
          <a:p>
            <a:pPr marL="300038" lvl="1" indent="-298450" latinLnBrk="0">
              <a:spcAft>
                <a:spcPct val="40000"/>
              </a:spcAft>
              <a:buClr>
                <a:srgbClr val="7D9BC6"/>
              </a:buClr>
              <a:buSzPct val="75000"/>
              <a:buFont typeface="Arial" pitchFamily="34" charset="0"/>
              <a:buChar char="•"/>
            </a:pPr>
            <a:r>
              <a:rPr kumimoji="0" lang="ko-KR" altLang="en-US" sz="1800" b="0">
                <a:ea typeface="굴림" pitchFamily="50" charset="-127"/>
                <a:cs typeface="Arial" pitchFamily="34" charset="0"/>
              </a:rPr>
              <a:t>사용자 생산성 손실</a:t>
            </a:r>
          </a:p>
        </p:txBody>
      </p:sp>
      <p:sp>
        <p:nvSpPr>
          <p:cNvPr id="28" name="Text Box 27"/>
          <p:cNvSpPr txBox="1">
            <a:spLocks noChangeArrowheads="1"/>
          </p:cNvSpPr>
          <p:nvPr/>
        </p:nvSpPr>
        <p:spPr bwMode="auto">
          <a:xfrm>
            <a:off x="304800" y="4876800"/>
            <a:ext cx="8458200" cy="641350"/>
          </a:xfrm>
          <a:prstGeom prst="rect">
            <a:avLst/>
          </a:prstGeom>
          <a:noFill/>
          <a:ln w="9525">
            <a:noFill/>
            <a:miter lim="800000"/>
            <a:headEnd/>
            <a:tailEnd/>
          </a:ln>
        </p:spPr>
        <p:txBody>
          <a:bodyPr>
            <a:spAutoFit/>
          </a:bodyPr>
          <a:lstStyle/>
          <a:p>
            <a:pPr latinLnBrk="0"/>
            <a:r>
              <a:rPr kumimoji="0" lang="ko-KR" altLang="en-US" sz="1800">
                <a:ea typeface="굴림" pitchFamily="50" charset="-127"/>
                <a:cs typeface="Arial" pitchFamily="34" charset="0"/>
              </a:rPr>
              <a:t>솔루션</a:t>
            </a:r>
            <a:r>
              <a:rPr kumimoji="0" lang="en-US" altLang="ko-KR" sz="1800" b="0">
                <a:ea typeface="굴림" pitchFamily="50" charset="-127"/>
                <a:cs typeface="Arial" pitchFamily="34" charset="0"/>
              </a:rPr>
              <a:t>: VMware ThinApp</a:t>
            </a:r>
          </a:p>
          <a:p>
            <a:pPr latinLnBrk="0"/>
            <a:r>
              <a:rPr kumimoji="0" lang="ko-KR" altLang="en-US" sz="1800" b="0">
                <a:ea typeface="굴림" pitchFamily="50" charset="-127"/>
                <a:cs typeface="Arial" pitchFamily="34" charset="0"/>
              </a:rPr>
              <a:t>에이전트 필요 없는 애플리케이션 가상화로 </a:t>
            </a:r>
            <a:r>
              <a:rPr kumimoji="0" lang="en-US" altLang="ko-KR" sz="1800" b="0">
                <a:ea typeface="굴림" pitchFamily="50" charset="-127"/>
                <a:cs typeface="Arial" pitchFamily="34" charset="0"/>
              </a:rPr>
              <a:t>OS</a:t>
            </a:r>
            <a:r>
              <a:rPr kumimoji="0" lang="ko-KR" altLang="en-US" sz="1800" b="0">
                <a:ea typeface="굴림" pitchFamily="50" charset="-127"/>
                <a:cs typeface="Arial" pitchFamily="34" charset="0"/>
              </a:rPr>
              <a:t>에서 애플리케이션 및 데이터 분리</a:t>
            </a:r>
          </a:p>
        </p:txBody>
      </p:sp>
      <p:sp>
        <p:nvSpPr>
          <p:cNvPr id="32773" name="Rectangle 29"/>
          <p:cNvSpPr>
            <a:spLocks noChangeArrowheads="1"/>
          </p:cNvSpPr>
          <p:nvPr/>
        </p:nvSpPr>
        <p:spPr bwMode="auto">
          <a:xfrm>
            <a:off x="304800" y="1219200"/>
            <a:ext cx="8610600" cy="641350"/>
          </a:xfrm>
          <a:prstGeom prst="rect">
            <a:avLst/>
          </a:prstGeom>
          <a:noFill/>
          <a:ln w="9525">
            <a:noFill/>
            <a:miter lim="800000"/>
            <a:headEnd/>
            <a:tailEnd/>
          </a:ln>
        </p:spPr>
        <p:txBody>
          <a:bodyPr>
            <a:spAutoFit/>
          </a:bodyPr>
          <a:lstStyle/>
          <a:p>
            <a:pPr latinLnBrk="0"/>
            <a:r>
              <a:rPr kumimoji="0" lang="ko-KR" altLang="en-US" sz="1800">
                <a:ea typeface="굴림" pitchFamily="50" charset="-127"/>
                <a:cs typeface="Arial" pitchFamily="34" charset="0"/>
              </a:rPr>
              <a:t>문제</a:t>
            </a:r>
            <a:r>
              <a:rPr kumimoji="0" lang="en-US" altLang="ko-KR" sz="1800" b="0">
                <a:ea typeface="굴림" pitchFamily="50" charset="-127"/>
                <a:cs typeface="Arial" pitchFamily="34" charset="0"/>
              </a:rPr>
              <a:t>: </a:t>
            </a:r>
          </a:p>
          <a:p>
            <a:pPr latinLnBrk="0"/>
            <a:r>
              <a:rPr kumimoji="0" lang="en-US" altLang="ko-KR" sz="1800" b="0">
                <a:ea typeface="굴림" pitchFamily="50" charset="-127"/>
                <a:cs typeface="Arial" pitchFamily="34" charset="0"/>
              </a:rPr>
              <a:t>OS, </a:t>
            </a:r>
            <a:r>
              <a:rPr kumimoji="0" lang="ko-KR" altLang="en-US" sz="1800" b="0">
                <a:ea typeface="굴림" pitchFamily="50" charset="-127"/>
                <a:cs typeface="Arial" pitchFamily="34" charset="0"/>
              </a:rPr>
              <a:t>애플리케이션 및 데이터 사이에서 밀접하게 연관된 관계</a:t>
            </a:r>
          </a:p>
        </p:txBody>
      </p:sp>
      <p:pic>
        <p:nvPicPr>
          <p:cNvPr id="32774" name="Picture 40" descr="DGRM_ThinApp_Physical_Apps_Q208"/>
          <p:cNvPicPr>
            <a:picLocks noChangeAspect="1" noChangeArrowheads="1"/>
          </p:cNvPicPr>
          <p:nvPr/>
        </p:nvPicPr>
        <p:blipFill>
          <a:blip r:embed="rId3" cstate="print"/>
          <a:srcRect/>
          <a:stretch>
            <a:fillRect/>
          </a:stretch>
        </p:blipFill>
        <p:spPr bwMode="auto">
          <a:xfrm>
            <a:off x="468313" y="2178050"/>
            <a:ext cx="3516312" cy="2386013"/>
          </a:xfrm>
          <a:prstGeom prst="rect">
            <a:avLst/>
          </a:prstGeom>
          <a:noFill/>
          <a:ln w="9525">
            <a:noFill/>
            <a:miter lim="800000"/>
            <a:headEnd/>
            <a:tailEnd/>
          </a:ln>
        </p:spPr>
      </p:pic>
      <p:pic>
        <p:nvPicPr>
          <p:cNvPr id="252969" name="Picture 41"/>
          <p:cNvPicPr>
            <a:picLocks noChangeAspect="1" noChangeArrowheads="1"/>
          </p:cNvPicPr>
          <p:nvPr/>
        </p:nvPicPr>
        <p:blipFill>
          <a:blip r:embed="rId4" cstate="print"/>
          <a:srcRect/>
          <a:stretch>
            <a:fillRect/>
          </a:stretch>
        </p:blipFill>
        <p:spPr bwMode="auto">
          <a:xfrm>
            <a:off x="347663" y="2051050"/>
            <a:ext cx="3651250" cy="2701925"/>
          </a:xfrm>
          <a:prstGeom prst="rect">
            <a:avLst/>
          </a:prstGeom>
          <a:noFill/>
          <a:ln w="9525">
            <a:noFill/>
            <a:miter lim="800000"/>
            <a:headEnd/>
            <a:tailEnd/>
          </a:ln>
        </p:spPr>
      </p:pic>
      <p:sp>
        <p:nvSpPr>
          <p:cNvPr id="32776"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9B5C3886-C2A6-40E7-889C-AD5FE3B1D3C3}" type="slidenum">
              <a:rPr kumimoji="0" lang="ko-KR" altLang="en-US" sz="1000" b="0">
                <a:ea typeface="굴림" pitchFamily="50" charset="-127"/>
                <a:cs typeface="Arial" pitchFamily="34" charset="0"/>
              </a:rPr>
              <a:pPr latinLnBrk="0"/>
              <a:t>27</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52969"/>
                                        </p:tgtEl>
                                        <p:attrNameLst>
                                          <p:attrName>style.visibility</p:attrName>
                                        </p:attrNameLst>
                                      </p:cBhvr>
                                      <p:to>
                                        <p:strVal val="visible"/>
                                      </p:to>
                                    </p:set>
                                    <p:animEffect transition="in" filter="wipe(down)">
                                      <p:cBhvr>
                                        <p:cTn id="11" dur="500"/>
                                        <p:tgtEl>
                                          <p:spTgt spid="25296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981075" y="595313"/>
            <a:ext cx="2921000" cy="403225"/>
          </a:xfrm>
          <a:prstGeom prst="rect">
            <a:avLst/>
          </a:prstGeom>
          <a:solidFill>
            <a:schemeClr val="bg1"/>
          </a:solidFill>
          <a:ln w="9525">
            <a:noFill/>
            <a:miter lim="800000"/>
            <a:headEnd/>
            <a:tailEnd/>
          </a:ln>
        </p:spPr>
        <p:txBody>
          <a:bodyPr wrap="none" lIns="45720" rIns="45720" anchor="ctr">
            <a:spAutoFit/>
          </a:bodyPr>
          <a:lstStyle/>
          <a:p>
            <a:pPr latinLnBrk="0">
              <a:lnSpc>
                <a:spcPct val="85000"/>
              </a:lnSpc>
            </a:pPr>
            <a:r>
              <a:rPr kumimoji="0" lang="en-US" altLang="ko-KR" sz="2400">
                <a:solidFill>
                  <a:srgbClr val="7D9BC6"/>
                </a:solidFill>
                <a:latin typeface="맑은 고딕" pitchFamily="50" charset="-127"/>
                <a:ea typeface="맑은 고딕" pitchFamily="50" charset="-127"/>
              </a:rPr>
              <a:t>VMware View </a:t>
            </a:r>
            <a:r>
              <a:rPr kumimoji="0" lang="ko-KR" altLang="en-US" sz="2400">
                <a:solidFill>
                  <a:srgbClr val="7D9BC6"/>
                </a:solidFill>
                <a:latin typeface="맑은 고딕" pitchFamily="50" charset="-127"/>
                <a:ea typeface="맑은 고딕" pitchFamily="50" charset="-127"/>
              </a:rPr>
              <a:t>요약 </a:t>
            </a:r>
            <a:endParaRPr kumimoji="0" lang="en-US" altLang="ko-KR" sz="2400">
              <a:solidFill>
                <a:schemeClr val="accent1"/>
              </a:solidFill>
              <a:latin typeface="맑은 고딕" pitchFamily="50" charset="-127"/>
              <a:ea typeface="맑은 고딕" pitchFamily="50" charset="-127"/>
            </a:endParaRPr>
          </a:p>
        </p:txBody>
      </p:sp>
      <p:sp>
        <p:nvSpPr>
          <p:cNvPr id="36867"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387241EC-C0D1-4B82-BB1D-B1C08791A9FD}" type="slidenum">
              <a:rPr kumimoji="0" lang="ko-KR" altLang="en-US" sz="1000" b="0">
                <a:ea typeface="굴림" pitchFamily="50" charset="-127"/>
                <a:cs typeface="Arial" pitchFamily="34" charset="0"/>
              </a:rPr>
              <a:pPr latinLnBrk="0"/>
              <a:t>28</a:t>
            </a:fld>
            <a:endParaRPr kumimoji="0" lang="en-US" altLang="ko-KR" sz="1000" b="0">
              <a:ea typeface="굴림" pitchFamily="50" charset="-127"/>
              <a:cs typeface="Arial" pitchFamily="34" charset="0"/>
            </a:endParaRPr>
          </a:p>
        </p:txBody>
      </p:sp>
      <p:grpSp>
        <p:nvGrpSpPr>
          <p:cNvPr id="36868" name="그룹 53"/>
          <p:cNvGrpSpPr>
            <a:grpSpLocks/>
          </p:cNvGrpSpPr>
          <p:nvPr/>
        </p:nvGrpSpPr>
        <p:grpSpPr bwMode="auto">
          <a:xfrm>
            <a:off x="376238" y="925513"/>
            <a:ext cx="8462962" cy="5170487"/>
            <a:chOff x="375684" y="925032"/>
            <a:chExt cx="8463516" cy="5170968"/>
          </a:xfrm>
        </p:grpSpPr>
        <p:grpSp>
          <p:nvGrpSpPr>
            <p:cNvPr id="36869" name="Group 7"/>
            <p:cNvGrpSpPr>
              <a:grpSpLocks/>
            </p:cNvGrpSpPr>
            <p:nvPr/>
          </p:nvGrpSpPr>
          <p:grpSpPr bwMode="auto">
            <a:xfrm>
              <a:off x="1600200" y="979488"/>
              <a:ext cx="6937375" cy="5116512"/>
              <a:chOff x="864" y="576"/>
              <a:chExt cx="4370" cy="3223"/>
            </a:xfrm>
          </p:grpSpPr>
          <p:pic>
            <p:nvPicPr>
              <p:cNvPr id="36909" name="Picture 3" descr="vi3_3"/>
              <p:cNvPicPr>
                <a:picLocks noChangeAspect="1" noChangeArrowheads="1"/>
              </p:cNvPicPr>
              <p:nvPr/>
            </p:nvPicPr>
            <p:blipFill>
              <a:blip r:embed="rId3" cstate="print"/>
              <a:srcRect/>
              <a:stretch>
                <a:fillRect/>
              </a:stretch>
            </p:blipFill>
            <p:spPr bwMode="auto">
              <a:xfrm>
                <a:off x="864" y="2592"/>
                <a:ext cx="1961" cy="1207"/>
              </a:xfrm>
              <a:prstGeom prst="rect">
                <a:avLst/>
              </a:prstGeom>
              <a:noFill/>
              <a:ln w="9525">
                <a:noFill/>
                <a:miter lim="800000"/>
                <a:headEnd/>
                <a:tailEnd/>
              </a:ln>
            </p:spPr>
          </p:pic>
          <p:pic>
            <p:nvPicPr>
              <p:cNvPr id="36910" name="Picture 4" descr="vi3_2"/>
              <p:cNvPicPr>
                <a:picLocks noChangeAspect="1" noChangeArrowheads="1"/>
              </p:cNvPicPr>
              <p:nvPr/>
            </p:nvPicPr>
            <p:blipFill>
              <a:blip r:embed="rId4" cstate="print"/>
              <a:srcRect/>
              <a:stretch>
                <a:fillRect/>
              </a:stretch>
            </p:blipFill>
            <p:spPr bwMode="auto">
              <a:xfrm>
                <a:off x="1344" y="1968"/>
                <a:ext cx="2038" cy="1069"/>
              </a:xfrm>
              <a:prstGeom prst="rect">
                <a:avLst/>
              </a:prstGeom>
              <a:noFill/>
              <a:ln w="9525">
                <a:noFill/>
                <a:miter lim="800000"/>
                <a:headEnd/>
                <a:tailEnd/>
              </a:ln>
            </p:spPr>
          </p:pic>
          <p:pic>
            <p:nvPicPr>
              <p:cNvPr id="36911" name="Picture 5" descr="vi3_1"/>
              <p:cNvPicPr>
                <a:picLocks noChangeAspect="1" noChangeArrowheads="1"/>
              </p:cNvPicPr>
              <p:nvPr/>
            </p:nvPicPr>
            <p:blipFill>
              <a:blip r:embed="rId5" cstate="print"/>
              <a:srcRect/>
              <a:stretch>
                <a:fillRect/>
              </a:stretch>
            </p:blipFill>
            <p:spPr bwMode="auto">
              <a:xfrm>
                <a:off x="2160" y="576"/>
                <a:ext cx="3074" cy="2883"/>
              </a:xfrm>
              <a:prstGeom prst="rect">
                <a:avLst/>
              </a:prstGeom>
              <a:noFill/>
              <a:ln w="9525">
                <a:noFill/>
                <a:miter lim="800000"/>
                <a:headEnd/>
                <a:tailEnd/>
              </a:ln>
            </p:spPr>
          </p:pic>
        </p:grpSp>
        <p:sp>
          <p:nvSpPr>
            <p:cNvPr id="36870" name="Text Box 8"/>
            <p:cNvSpPr txBox="1">
              <a:spLocks noChangeArrowheads="1"/>
            </p:cNvSpPr>
            <p:nvPr/>
          </p:nvSpPr>
          <p:spPr bwMode="auto">
            <a:xfrm>
              <a:off x="990600" y="4419600"/>
              <a:ext cx="1066800" cy="410373"/>
            </a:xfrm>
            <a:prstGeom prst="rect">
              <a:avLst/>
            </a:prstGeom>
            <a:noFill/>
            <a:ln w="9525">
              <a:noFill/>
              <a:miter lim="800000"/>
              <a:headEnd/>
              <a:tailEnd/>
            </a:ln>
          </p:spPr>
          <p:txBody>
            <a:bodyPr lIns="101601" tIns="50802" rIns="101601" bIns="50802">
              <a:spAutoFit/>
            </a:bodyPr>
            <a:lstStyle/>
            <a:p>
              <a:pPr algn="ctr" defTabSz="1016000" latinLnBrk="0">
                <a:spcBef>
                  <a:spcPct val="25000"/>
                </a:spcBef>
              </a:pPr>
              <a:r>
                <a:rPr kumimoji="0" lang="en-US" altLang="ko-KR" sz="1000" b="0">
                  <a:solidFill>
                    <a:schemeClr val="tx2"/>
                  </a:solidFill>
                  <a:latin typeface="Times New Roman" pitchFamily="18" charset="0"/>
                  <a:ea typeface="굴림" pitchFamily="50" charset="-127"/>
                </a:rPr>
                <a:t>Extended Win32 client</a:t>
              </a:r>
            </a:p>
          </p:txBody>
        </p:sp>
        <p:pic>
          <p:nvPicPr>
            <p:cNvPr id="36871" name="Picture 9" descr="usb"/>
            <p:cNvPicPr>
              <a:picLocks noChangeAspect="1" noChangeArrowheads="1"/>
            </p:cNvPicPr>
            <p:nvPr/>
          </p:nvPicPr>
          <p:blipFill>
            <a:blip r:embed="rId6" cstate="print"/>
            <a:srcRect/>
            <a:stretch>
              <a:fillRect/>
            </a:stretch>
          </p:blipFill>
          <p:spPr bwMode="auto">
            <a:xfrm>
              <a:off x="1447800" y="4941888"/>
              <a:ext cx="381000" cy="273050"/>
            </a:xfrm>
            <a:prstGeom prst="rect">
              <a:avLst/>
            </a:prstGeom>
            <a:noFill/>
            <a:ln w="9525">
              <a:noFill/>
              <a:miter lim="800000"/>
              <a:headEnd/>
              <a:tailEnd/>
            </a:ln>
          </p:spPr>
        </p:pic>
        <p:sp>
          <p:nvSpPr>
            <p:cNvPr id="36872" name="Line 10"/>
            <p:cNvSpPr>
              <a:spLocks noChangeShapeType="1"/>
            </p:cNvSpPr>
            <p:nvPr/>
          </p:nvSpPr>
          <p:spPr bwMode="auto">
            <a:xfrm flipV="1">
              <a:off x="1809750" y="4859338"/>
              <a:ext cx="228600" cy="133350"/>
            </a:xfrm>
            <a:prstGeom prst="line">
              <a:avLst/>
            </a:prstGeom>
            <a:noFill/>
            <a:ln w="25400">
              <a:solidFill>
                <a:schemeClr val="tx1"/>
              </a:solidFill>
              <a:round/>
              <a:headEnd/>
              <a:tailEnd/>
            </a:ln>
          </p:spPr>
          <p:txBody>
            <a:bodyPr/>
            <a:lstStyle/>
            <a:p>
              <a:endParaRPr lang="en-US"/>
            </a:p>
          </p:txBody>
        </p:sp>
        <p:sp>
          <p:nvSpPr>
            <p:cNvPr id="36873" name="Text Box 11"/>
            <p:cNvSpPr txBox="1">
              <a:spLocks noChangeArrowheads="1"/>
            </p:cNvSpPr>
            <p:nvPr/>
          </p:nvSpPr>
          <p:spPr bwMode="auto">
            <a:xfrm>
              <a:off x="2667000" y="5475288"/>
              <a:ext cx="990600" cy="410373"/>
            </a:xfrm>
            <a:prstGeom prst="rect">
              <a:avLst/>
            </a:prstGeom>
            <a:noFill/>
            <a:ln w="9525">
              <a:noFill/>
              <a:miter lim="800000"/>
              <a:headEnd/>
              <a:tailEnd/>
            </a:ln>
          </p:spPr>
          <p:txBody>
            <a:bodyPr lIns="101601" tIns="50802" rIns="101601" bIns="50802">
              <a:spAutoFit/>
            </a:bodyPr>
            <a:lstStyle/>
            <a:p>
              <a:pPr algn="ctr" defTabSz="1016000" latinLnBrk="0">
                <a:spcBef>
                  <a:spcPct val="25000"/>
                </a:spcBef>
              </a:pPr>
              <a:r>
                <a:rPr kumimoji="0" lang="en-US" altLang="ko-KR" sz="1000" b="0">
                  <a:solidFill>
                    <a:schemeClr val="tx2"/>
                  </a:solidFill>
                  <a:latin typeface="Times New Roman" pitchFamily="18" charset="0"/>
                  <a:ea typeface="굴림" pitchFamily="50" charset="-127"/>
                </a:rPr>
                <a:t>Browser on Linux, Mac</a:t>
              </a:r>
            </a:p>
          </p:txBody>
        </p:sp>
        <p:sp>
          <p:nvSpPr>
            <p:cNvPr id="36874" name="Text Box 12"/>
            <p:cNvSpPr txBox="1">
              <a:spLocks noChangeArrowheads="1"/>
            </p:cNvSpPr>
            <p:nvPr/>
          </p:nvSpPr>
          <p:spPr bwMode="auto">
            <a:xfrm>
              <a:off x="1828800" y="5018088"/>
              <a:ext cx="1066800" cy="410373"/>
            </a:xfrm>
            <a:prstGeom prst="rect">
              <a:avLst/>
            </a:prstGeom>
            <a:noFill/>
            <a:ln w="9525">
              <a:noFill/>
              <a:miter lim="800000"/>
              <a:headEnd/>
              <a:tailEnd/>
            </a:ln>
          </p:spPr>
          <p:txBody>
            <a:bodyPr lIns="101601" tIns="50802" rIns="101601" bIns="50802">
              <a:spAutoFit/>
            </a:bodyPr>
            <a:lstStyle/>
            <a:p>
              <a:pPr algn="ctr" defTabSz="1016000" latinLnBrk="0">
                <a:spcBef>
                  <a:spcPct val="25000"/>
                </a:spcBef>
              </a:pPr>
              <a:r>
                <a:rPr kumimoji="0" lang="en-US" altLang="ko-KR" sz="1000" b="0">
                  <a:solidFill>
                    <a:schemeClr val="tx2"/>
                  </a:solidFill>
                  <a:latin typeface="Times New Roman" pitchFamily="18" charset="0"/>
                  <a:ea typeface="굴림" pitchFamily="50" charset="-127"/>
                </a:rPr>
                <a:t>Direct from thin clients</a:t>
              </a:r>
            </a:p>
          </p:txBody>
        </p:sp>
        <p:sp>
          <p:nvSpPr>
            <p:cNvPr id="36875" name="Text Box 14"/>
            <p:cNvSpPr txBox="1">
              <a:spLocks noChangeArrowheads="1"/>
            </p:cNvSpPr>
            <p:nvPr/>
          </p:nvSpPr>
          <p:spPr bwMode="auto">
            <a:xfrm>
              <a:off x="3200400" y="4103688"/>
              <a:ext cx="762000" cy="396875"/>
            </a:xfrm>
            <a:prstGeom prst="rect">
              <a:avLst/>
            </a:prstGeom>
            <a:noFill/>
            <a:ln w="9525">
              <a:noFill/>
              <a:miter lim="800000"/>
              <a:headEnd/>
              <a:tailEnd/>
            </a:ln>
          </p:spPr>
          <p:txBody>
            <a:bodyPr>
              <a:spAutoFit/>
            </a:bodyPr>
            <a:lstStyle/>
            <a:p>
              <a:pPr latinLnBrk="0"/>
              <a:r>
                <a:rPr kumimoji="0" lang="en-US" altLang="ko-KR" sz="1000" b="0">
                  <a:latin typeface="Times New Roman" pitchFamily="18" charset="0"/>
                  <a:ea typeface="굴림" pitchFamily="50" charset="-127"/>
                </a:rPr>
                <a:t>RDP/</a:t>
              </a:r>
            </a:p>
            <a:p>
              <a:pPr latinLnBrk="0"/>
              <a:r>
                <a:rPr kumimoji="0" lang="en-US" altLang="ko-KR" sz="1000" b="0">
                  <a:latin typeface="Times New Roman" pitchFamily="18" charset="0"/>
                  <a:ea typeface="굴림" pitchFamily="50" charset="-127"/>
                </a:rPr>
                <a:t>HTTPS</a:t>
              </a:r>
            </a:p>
          </p:txBody>
        </p:sp>
        <p:sp>
          <p:nvSpPr>
            <p:cNvPr id="36876" name="Text Box 15"/>
            <p:cNvSpPr txBox="1">
              <a:spLocks noChangeArrowheads="1"/>
            </p:cNvSpPr>
            <p:nvPr/>
          </p:nvSpPr>
          <p:spPr bwMode="auto">
            <a:xfrm>
              <a:off x="4953000" y="3671888"/>
              <a:ext cx="433132" cy="246221"/>
            </a:xfrm>
            <a:prstGeom prst="rect">
              <a:avLst/>
            </a:prstGeom>
            <a:noFill/>
            <a:ln w="9525">
              <a:noFill/>
              <a:miter lim="800000"/>
              <a:headEnd/>
              <a:tailEnd/>
            </a:ln>
          </p:spPr>
          <p:txBody>
            <a:bodyPr wrap="none">
              <a:spAutoFit/>
            </a:bodyPr>
            <a:lstStyle/>
            <a:p>
              <a:pPr latinLnBrk="0"/>
              <a:r>
                <a:rPr kumimoji="0" lang="en-US" altLang="ko-KR" sz="1000" b="0">
                  <a:latin typeface="Times New Roman" pitchFamily="18" charset="0"/>
                  <a:ea typeface="굴림" pitchFamily="50" charset="-127"/>
                </a:rPr>
                <a:t>RDP</a:t>
              </a:r>
            </a:p>
          </p:txBody>
        </p:sp>
        <p:sp>
          <p:nvSpPr>
            <p:cNvPr id="36877" name="Text Box 16"/>
            <p:cNvSpPr txBox="1">
              <a:spLocks noChangeArrowheads="1"/>
            </p:cNvSpPr>
            <p:nvPr/>
          </p:nvSpPr>
          <p:spPr bwMode="auto">
            <a:xfrm>
              <a:off x="7467600" y="1385888"/>
              <a:ext cx="1014413" cy="396875"/>
            </a:xfrm>
            <a:prstGeom prst="rect">
              <a:avLst/>
            </a:prstGeom>
            <a:noFill/>
            <a:ln w="9525">
              <a:noFill/>
              <a:miter lim="800000"/>
              <a:headEnd/>
              <a:tailEnd/>
            </a:ln>
          </p:spPr>
          <p:txBody>
            <a:bodyPr wrap="none">
              <a:spAutoFit/>
            </a:bodyPr>
            <a:lstStyle/>
            <a:p>
              <a:pPr latinLnBrk="0"/>
              <a:r>
                <a:rPr kumimoji="0" lang="en-US" altLang="ko-KR" sz="1000" b="0">
                  <a:latin typeface="Times New Roman" pitchFamily="18" charset="0"/>
                  <a:ea typeface="굴림" pitchFamily="50" charset="-127"/>
                </a:rPr>
                <a:t>Windows XP</a:t>
              </a:r>
            </a:p>
            <a:p>
              <a:pPr latinLnBrk="0"/>
              <a:r>
                <a:rPr kumimoji="0" lang="en-US" altLang="ko-KR" sz="1000" b="0">
                  <a:latin typeface="Times New Roman" pitchFamily="18" charset="0"/>
                  <a:ea typeface="굴림" pitchFamily="50" charset="-127"/>
                </a:rPr>
                <a:t>Windows Vista</a:t>
              </a:r>
            </a:p>
          </p:txBody>
        </p:sp>
        <p:grpSp>
          <p:nvGrpSpPr>
            <p:cNvPr id="36878" name="Group 51"/>
            <p:cNvGrpSpPr>
              <a:grpSpLocks/>
            </p:cNvGrpSpPr>
            <p:nvPr/>
          </p:nvGrpSpPr>
          <p:grpSpPr bwMode="auto">
            <a:xfrm>
              <a:off x="6934200" y="5486400"/>
              <a:ext cx="1828800" cy="457200"/>
              <a:chOff x="4128" y="3456"/>
              <a:chExt cx="1152" cy="288"/>
            </a:xfrm>
          </p:grpSpPr>
          <p:pic>
            <p:nvPicPr>
              <p:cNvPr id="36907" name="Picture 17" descr="smSecured">
                <a:hlinkClick r:id="rId7"/>
              </p:cNvPr>
              <p:cNvPicPr>
                <a:picLocks noChangeAspect="1" noChangeArrowheads="1"/>
              </p:cNvPicPr>
              <p:nvPr/>
            </p:nvPicPr>
            <p:blipFill>
              <a:blip r:embed="rId8" cstate="print"/>
              <a:srcRect/>
              <a:stretch>
                <a:fillRect/>
              </a:stretch>
            </p:blipFill>
            <p:spPr bwMode="auto">
              <a:xfrm>
                <a:off x="4128" y="3456"/>
                <a:ext cx="221" cy="288"/>
              </a:xfrm>
              <a:prstGeom prst="rect">
                <a:avLst/>
              </a:prstGeom>
              <a:noFill/>
              <a:ln w="9525">
                <a:noFill/>
                <a:miter lim="800000"/>
                <a:headEnd/>
                <a:tailEnd/>
              </a:ln>
            </p:spPr>
          </p:pic>
          <p:sp>
            <p:nvSpPr>
              <p:cNvPr id="36908" name="Text Box 18"/>
              <p:cNvSpPr txBox="1">
                <a:spLocks noChangeArrowheads="1"/>
              </p:cNvSpPr>
              <p:nvPr/>
            </p:nvSpPr>
            <p:spPr bwMode="auto">
              <a:xfrm>
                <a:off x="4416" y="3456"/>
                <a:ext cx="864" cy="250"/>
              </a:xfrm>
              <a:prstGeom prst="rect">
                <a:avLst/>
              </a:prstGeom>
              <a:noFill/>
              <a:ln w="9525">
                <a:noFill/>
                <a:miter lim="800000"/>
                <a:headEnd/>
                <a:tailEnd/>
              </a:ln>
            </p:spPr>
            <p:txBody>
              <a:bodyPr>
                <a:spAutoFit/>
              </a:bodyPr>
              <a:lstStyle/>
              <a:p>
                <a:pPr latinLnBrk="0"/>
                <a:r>
                  <a:rPr kumimoji="0" lang="en-US" altLang="ko-KR" sz="1000" b="0">
                    <a:latin typeface="Times New Roman" pitchFamily="18" charset="0"/>
                    <a:ea typeface="굴림" pitchFamily="50" charset="-127"/>
                  </a:rPr>
                  <a:t>Optional integration with RSA SecurID</a:t>
                </a:r>
              </a:p>
            </p:txBody>
          </p:sp>
        </p:grpSp>
        <p:pic>
          <p:nvPicPr>
            <p:cNvPr id="36879" name="Picture 36" descr="ICON_lock_Q207"/>
            <p:cNvPicPr>
              <a:picLocks noChangeAspect="1" noChangeArrowheads="1"/>
            </p:cNvPicPr>
            <p:nvPr/>
          </p:nvPicPr>
          <p:blipFill>
            <a:blip r:embed="rId9" cstate="print"/>
            <a:srcRect/>
            <a:stretch>
              <a:fillRect/>
            </a:stretch>
          </p:blipFill>
          <p:spPr bwMode="auto">
            <a:xfrm>
              <a:off x="3871913" y="4332288"/>
              <a:ext cx="166687" cy="282575"/>
            </a:xfrm>
            <a:prstGeom prst="rect">
              <a:avLst/>
            </a:prstGeom>
            <a:noFill/>
            <a:ln w="9525">
              <a:noFill/>
              <a:miter lim="800000"/>
              <a:headEnd/>
              <a:tailEnd/>
            </a:ln>
          </p:spPr>
        </p:pic>
        <p:grpSp>
          <p:nvGrpSpPr>
            <p:cNvPr id="36880" name="Group 33"/>
            <p:cNvGrpSpPr>
              <a:grpSpLocks/>
            </p:cNvGrpSpPr>
            <p:nvPr/>
          </p:nvGrpSpPr>
          <p:grpSpPr bwMode="auto">
            <a:xfrm>
              <a:off x="7772400" y="2351088"/>
              <a:ext cx="525463" cy="152400"/>
              <a:chOff x="485" y="898"/>
              <a:chExt cx="667" cy="194"/>
            </a:xfrm>
          </p:grpSpPr>
          <p:grpSp>
            <p:nvGrpSpPr>
              <p:cNvPr id="36894" name="Group 38"/>
              <p:cNvGrpSpPr>
                <a:grpSpLocks/>
              </p:cNvGrpSpPr>
              <p:nvPr/>
            </p:nvGrpSpPr>
            <p:grpSpPr bwMode="auto">
              <a:xfrm>
                <a:off x="723" y="900"/>
                <a:ext cx="192" cy="192"/>
                <a:chOff x="1392" y="1632"/>
                <a:chExt cx="432" cy="432"/>
              </a:xfrm>
            </p:grpSpPr>
            <p:sp>
              <p:nvSpPr>
                <p:cNvPr id="36903" name="Oval 39"/>
                <p:cNvSpPr>
                  <a:spLocks noChangeArrowheads="1"/>
                </p:cNvSpPr>
                <p:nvPr/>
              </p:nvSpPr>
              <p:spPr bwMode="auto">
                <a:xfrm>
                  <a:off x="1392" y="1632"/>
                  <a:ext cx="432" cy="432"/>
                </a:xfrm>
                <a:prstGeom prst="ellipse">
                  <a:avLst/>
                </a:prstGeom>
                <a:solidFill>
                  <a:srgbClr val="F9F90B"/>
                </a:solidFill>
                <a:ln w="12700">
                  <a:solidFill>
                    <a:schemeClr val="tx1"/>
                  </a:solidFill>
                  <a:round/>
                  <a:headEnd/>
                  <a:tailEnd/>
                </a:ln>
              </p:spPr>
              <p:txBody>
                <a:bodyPr wrap="none" anchor="ctr"/>
                <a:lstStyle/>
                <a:p>
                  <a:pPr algn="ctr" latinLnBrk="0"/>
                  <a:endParaRPr kumimoji="0" lang="en-US" altLang="ko-KR" b="0">
                    <a:latin typeface="Times New Roman" pitchFamily="18" charset="0"/>
                    <a:ea typeface="굴림" pitchFamily="50" charset="-127"/>
                  </a:endParaRPr>
                </a:p>
              </p:txBody>
            </p:sp>
            <p:sp>
              <p:nvSpPr>
                <p:cNvPr id="36904" name="Oval 40"/>
                <p:cNvSpPr>
                  <a:spLocks noChangeArrowheads="1"/>
                </p:cNvSpPr>
                <p:nvPr/>
              </p:nvSpPr>
              <p:spPr bwMode="auto">
                <a:xfrm>
                  <a:off x="1440" y="1680"/>
                  <a:ext cx="336" cy="336"/>
                </a:xfrm>
                <a:prstGeom prst="ellipse">
                  <a:avLst/>
                </a:prstGeom>
                <a:solidFill>
                  <a:schemeClr val="bg1"/>
                </a:solidFill>
                <a:ln w="12700">
                  <a:solidFill>
                    <a:schemeClr val="tx1"/>
                  </a:solidFill>
                  <a:round/>
                  <a:headEnd/>
                  <a:tailEnd/>
                </a:ln>
              </p:spPr>
              <p:txBody>
                <a:bodyPr wrap="none" anchor="ctr"/>
                <a:lstStyle/>
                <a:p>
                  <a:pPr algn="ctr" latinLnBrk="0"/>
                  <a:endParaRPr kumimoji="0" lang="en-US" altLang="ko-KR" b="0">
                    <a:latin typeface="Times New Roman" pitchFamily="18" charset="0"/>
                    <a:ea typeface="굴림" pitchFamily="50" charset="-127"/>
                  </a:endParaRPr>
                </a:p>
              </p:txBody>
            </p:sp>
            <p:sp>
              <p:nvSpPr>
                <p:cNvPr id="36905" name="Rectangle 41"/>
                <p:cNvSpPr>
                  <a:spLocks noChangeArrowheads="1"/>
                </p:cNvSpPr>
                <p:nvPr/>
              </p:nvSpPr>
              <p:spPr bwMode="auto">
                <a:xfrm>
                  <a:off x="1536" y="1776"/>
                  <a:ext cx="48" cy="144"/>
                </a:xfrm>
                <a:prstGeom prst="rect">
                  <a:avLst/>
                </a:prstGeom>
                <a:solidFill>
                  <a:srgbClr val="F9F90B"/>
                </a:solidFill>
                <a:ln w="9525">
                  <a:solidFill>
                    <a:schemeClr val="tx1"/>
                  </a:solidFill>
                  <a:miter lim="800000"/>
                  <a:headEnd/>
                  <a:tailEnd/>
                </a:ln>
              </p:spPr>
              <p:txBody>
                <a:bodyPr wrap="none" anchor="ctr"/>
                <a:lstStyle/>
                <a:p>
                  <a:pPr algn="ctr" latinLnBrk="0"/>
                  <a:endParaRPr kumimoji="0" lang="en-US" altLang="ko-KR" b="0">
                    <a:latin typeface="Times New Roman" pitchFamily="18" charset="0"/>
                    <a:ea typeface="굴림" pitchFamily="50" charset="-127"/>
                  </a:endParaRPr>
                </a:p>
              </p:txBody>
            </p:sp>
            <p:sp>
              <p:nvSpPr>
                <p:cNvPr id="36906" name="Rectangle 42"/>
                <p:cNvSpPr>
                  <a:spLocks noChangeArrowheads="1"/>
                </p:cNvSpPr>
                <p:nvPr/>
              </p:nvSpPr>
              <p:spPr bwMode="auto">
                <a:xfrm>
                  <a:off x="1632" y="1776"/>
                  <a:ext cx="48" cy="144"/>
                </a:xfrm>
                <a:prstGeom prst="rect">
                  <a:avLst/>
                </a:prstGeom>
                <a:solidFill>
                  <a:srgbClr val="F9F90B"/>
                </a:solidFill>
                <a:ln w="9525">
                  <a:solidFill>
                    <a:schemeClr val="tx1"/>
                  </a:solidFill>
                  <a:miter lim="800000"/>
                  <a:headEnd/>
                  <a:tailEnd/>
                </a:ln>
              </p:spPr>
              <p:txBody>
                <a:bodyPr wrap="none" anchor="ctr"/>
                <a:lstStyle/>
                <a:p>
                  <a:pPr algn="ctr" latinLnBrk="0"/>
                  <a:endParaRPr kumimoji="0" lang="en-US" altLang="ko-KR" b="0">
                    <a:latin typeface="Times New Roman" pitchFamily="18" charset="0"/>
                    <a:ea typeface="굴림" pitchFamily="50" charset="-127"/>
                  </a:endParaRPr>
                </a:p>
              </p:txBody>
            </p:sp>
          </p:grpSp>
          <p:grpSp>
            <p:nvGrpSpPr>
              <p:cNvPr id="36895" name="Group 43"/>
              <p:cNvGrpSpPr>
                <a:grpSpLocks/>
              </p:cNvGrpSpPr>
              <p:nvPr/>
            </p:nvGrpSpPr>
            <p:grpSpPr bwMode="auto">
              <a:xfrm>
                <a:off x="485" y="900"/>
                <a:ext cx="192" cy="192"/>
                <a:chOff x="1056" y="1488"/>
                <a:chExt cx="768" cy="768"/>
              </a:xfrm>
            </p:grpSpPr>
            <p:sp>
              <p:nvSpPr>
                <p:cNvPr id="36900" name="Oval 44"/>
                <p:cNvSpPr>
                  <a:spLocks noChangeArrowheads="1"/>
                </p:cNvSpPr>
                <p:nvPr/>
              </p:nvSpPr>
              <p:spPr bwMode="auto">
                <a:xfrm>
                  <a:off x="1056" y="1488"/>
                  <a:ext cx="768" cy="768"/>
                </a:xfrm>
                <a:prstGeom prst="ellipse">
                  <a:avLst/>
                </a:prstGeom>
                <a:solidFill>
                  <a:schemeClr val="accent2"/>
                </a:solidFill>
                <a:ln w="12700">
                  <a:solidFill>
                    <a:schemeClr val="tx1"/>
                  </a:solidFill>
                  <a:round/>
                  <a:headEnd/>
                  <a:tailEnd/>
                </a:ln>
              </p:spPr>
              <p:txBody>
                <a:bodyPr wrap="none" anchor="ctr"/>
                <a:lstStyle/>
                <a:p>
                  <a:pPr algn="ctr" latinLnBrk="0"/>
                  <a:endParaRPr kumimoji="0" lang="en-US" altLang="ko-KR" b="0">
                    <a:latin typeface="Times New Roman" pitchFamily="18" charset="0"/>
                    <a:ea typeface="굴림" pitchFamily="50" charset="-127"/>
                  </a:endParaRPr>
                </a:p>
              </p:txBody>
            </p:sp>
            <p:sp>
              <p:nvSpPr>
                <p:cNvPr id="36901" name="Oval 45"/>
                <p:cNvSpPr>
                  <a:spLocks noChangeArrowheads="1"/>
                </p:cNvSpPr>
                <p:nvPr/>
              </p:nvSpPr>
              <p:spPr bwMode="auto">
                <a:xfrm>
                  <a:off x="1152" y="1584"/>
                  <a:ext cx="576" cy="576"/>
                </a:xfrm>
                <a:prstGeom prst="ellipse">
                  <a:avLst/>
                </a:prstGeom>
                <a:solidFill>
                  <a:schemeClr val="bg1"/>
                </a:solidFill>
                <a:ln w="12700">
                  <a:solidFill>
                    <a:schemeClr val="tx1"/>
                  </a:solidFill>
                  <a:round/>
                  <a:headEnd/>
                  <a:tailEnd/>
                </a:ln>
              </p:spPr>
              <p:txBody>
                <a:bodyPr wrap="none" anchor="ctr"/>
                <a:lstStyle/>
                <a:p>
                  <a:pPr algn="ctr" latinLnBrk="0"/>
                  <a:endParaRPr kumimoji="0" lang="en-US" altLang="ko-KR" b="0">
                    <a:latin typeface="Times New Roman" pitchFamily="18" charset="0"/>
                    <a:ea typeface="굴림" pitchFamily="50" charset="-127"/>
                  </a:endParaRPr>
                </a:p>
              </p:txBody>
            </p:sp>
            <p:sp>
              <p:nvSpPr>
                <p:cNvPr id="36902" name="AutoShape 46"/>
                <p:cNvSpPr>
                  <a:spLocks noChangeArrowheads="1"/>
                </p:cNvSpPr>
                <p:nvPr/>
              </p:nvSpPr>
              <p:spPr bwMode="auto">
                <a:xfrm rot="5400000">
                  <a:off x="1284" y="1716"/>
                  <a:ext cx="432" cy="312"/>
                </a:xfrm>
                <a:prstGeom prst="triangle">
                  <a:avLst>
                    <a:gd name="adj" fmla="val 50000"/>
                  </a:avLst>
                </a:prstGeom>
                <a:solidFill>
                  <a:schemeClr val="accent2"/>
                </a:solidFill>
                <a:ln w="9525">
                  <a:solidFill>
                    <a:schemeClr val="tx1"/>
                  </a:solidFill>
                  <a:miter lim="800000"/>
                  <a:headEnd/>
                  <a:tailEnd/>
                </a:ln>
              </p:spPr>
              <p:txBody>
                <a:bodyPr rot="10800000" vert="eaVert" wrap="none" anchor="ctr"/>
                <a:lstStyle/>
                <a:p>
                  <a:pPr algn="ctr" latinLnBrk="0"/>
                  <a:endParaRPr kumimoji="0" lang="en-US" altLang="ko-KR" b="0">
                    <a:latin typeface="Times New Roman" pitchFamily="18" charset="0"/>
                    <a:ea typeface="굴림" pitchFamily="50" charset="-127"/>
                  </a:endParaRPr>
                </a:p>
              </p:txBody>
            </p:sp>
          </p:grpSp>
          <p:grpSp>
            <p:nvGrpSpPr>
              <p:cNvPr id="36896" name="Group 54"/>
              <p:cNvGrpSpPr>
                <a:grpSpLocks/>
              </p:cNvGrpSpPr>
              <p:nvPr/>
            </p:nvGrpSpPr>
            <p:grpSpPr bwMode="auto">
              <a:xfrm>
                <a:off x="960" y="898"/>
                <a:ext cx="192" cy="192"/>
                <a:chOff x="192" y="912"/>
                <a:chExt cx="192" cy="192"/>
              </a:xfrm>
            </p:grpSpPr>
            <p:sp>
              <p:nvSpPr>
                <p:cNvPr id="36897" name="Oval 55"/>
                <p:cNvSpPr>
                  <a:spLocks noChangeArrowheads="1"/>
                </p:cNvSpPr>
                <p:nvPr/>
              </p:nvSpPr>
              <p:spPr bwMode="auto">
                <a:xfrm>
                  <a:off x="192" y="912"/>
                  <a:ext cx="192" cy="192"/>
                </a:xfrm>
                <a:prstGeom prst="ellipse">
                  <a:avLst/>
                </a:prstGeom>
                <a:solidFill>
                  <a:srgbClr val="FF0000"/>
                </a:solidFill>
                <a:ln w="12700">
                  <a:solidFill>
                    <a:schemeClr val="tx1"/>
                  </a:solidFill>
                  <a:round/>
                  <a:headEnd/>
                  <a:tailEnd/>
                </a:ln>
              </p:spPr>
              <p:txBody>
                <a:bodyPr wrap="none" anchor="ctr"/>
                <a:lstStyle/>
                <a:p>
                  <a:pPr algn="ctr" latinLnBrk="0"/>
                  <a:endParaRPr kumimoji="0" lang="en-US" altLang="ko-KR" b="0">
                    <a:latin typeface="Times New Roman" pitchFamily="18" charset="0"/>
                    <a:ea typeface="굴림" pitchFamily="50" charset="-127"/>
                  </a:endParaRPr>
                </a:p>
              </p:txBody>
            </p:sp>
            <p:sp>
              <p:nvSpPr>
                <p:cNvPr id="36898" name="Oval 56"/>
                <p:cNvSpPr>
                  <a:spLocks noChangeArrowheads="1"/>
                </p:cNvSpPr>
                <p:nvPr/>
              </p:nvSpPr>
              <p:spPr bwMode="auto">
                <a:xfrm>
                  <a:off x="213" y="933"/>
                  <a:ext cx="150" cy="150"/>
                </a:xfrm>
                <a:prstGeom prst="ellipse">
                  <a:avLst/>
                </a:prstGeom>
                <a:solidFill>
                  <a:schemeClr val="bg1"/>
                </a:solidFill>
                <a:ln w="12700">
                  <a:solidFill>
                    <a:schemeClr val="tx1"/>
                  </a:solidFill>
                  <a:round/>
                  <a:headEnd/>
                  <a:tailEnd/>
                </a:ln>
              </p:spPr>
              <p:txBody>
                <a:bodyPr wrap="none" anchor="ctr"/>
                <a:lstStyle/>
                <a:p>
                  <a:pPr algn="ctr" latinLnBrk="0"/>
                  <a:endParaRPr kumimoji="0" lang="en-US" altLang="ko-KR" b="0">
                    <a:latin typeface="Times New Roman" pitchFamily="18" charset="0"/>
                    <a:ea typeface="굴림" pitchFamily="50" charset="-127"/>
                  </a:endParaRPr>
                </a:p>
              </p:txBody>
            </p:sp>
            <p:sp>
              <p:nvSpPr>
                <p:cNvPr id="36899" name="Rectangle 57"/>
                <p:cNvSpPr>
                  <a:spLocks noChangeArrowheads="1"/>
                </p:cNvSpPr>
                <p:nvPr/>
              </p:nvSpPr>
              <p:spPr bwMode="auto">
                <a:xfrm>
                  <a:off x="248" y="970"/>
                  <a:ext cx="80" cy="80"/>
                </a:xfrm>
                <a:prstGeom prst="rect">
                  <a:avLst/>
                </a:prstGeom>
                <a:solidFill>
                  <a:srgbClr val="FF0000"/>
                </a:solidFill>
                <a:ln w="9525">
                  <a:solidFill>
                    <a:schemeClr val="tx1"/>
                  </a:solidFill>
                  <a:miter lim="800000"/>
                  <a:headEnd/>
                  <a:tailEnd/>
                </a:ln>
              </p:spPr>
              <p:txBody>
                <a:bodyPr wrap="none" anchor="ctr"/>
                <a:lstStyle/>
                <a:p>
                  <a:pPr algn="ctr" latinLnBrk="0"/>
                  <a:endParaRPr kumimoji="0" lang="en-US" altLang="ko-KR" b="0">
                    <a:latin typeface="Times New Roman" pitchFamily="18" charset="0"/>
                    <a:ea typeface="굴림" pitchFamily="50" charset="-127"/>
                  </a:endParaRPr>
                </a:p>
              </p:txBody>
            </p:sp>
          </p:grpSp>
        </p:grpSp>
        <p:pic>
          <p:nvPicPr>
            <p:cNvPr id="36881" name="Picture 34" descr="ICON_firewall_Q207"/>
            <p:cNvPicPr>
              <a:picLocks noChangeAspect="1" noChangeArrowheads="1"/>
            </p:cNvPicPr>
            <p:nvPr/>
          </p:nvPicPr>
          <p:blipFill>
            <a:blip r:embed="rId10" cstate="print"/>
            <a:srcRect/>
            <a:stretch>
              <a:fillRect/>
            </a:stretch>
          </p:blipFill>
          <p:spPr bwMode="auto">
            <a:xfrm>
              <a:off x="4419600" y="4713288"/>
              <a:ext cx="311150" cy="446087"/>
            </a:xfrm>
            <a:prstGeom prst="rect">
              <a:avLst/>
            </a:prstGeom>
            <a:noFill/>
            <a:ln w="9525">
              <a:noFill/>
              <a:miter lim="800000"/>
              <a:headEnd/>
              <a:tailEnd/>
            </a:ln>
          </p:spPr>
        </p:pic>
        <p:sp>
          <p:nvSpPr>
            <p:cNvPr id="36882" name="Text Box 37"/>
            <p:cNvSpPr txBox="1">
              <a:spLocks noChangeArrowheads="1"/>
            </p:cNvSpPr>
            <p:nvPr/>
          </p:nvSpPr>
          <p:spPr bwMode="auto">
            <a:xfrm>
              <a:off x="7696200" y="2579688"/>
              <a:ext cx="1143000" cy="701675"/>
            </a:xfrm>
            <a:prstGeom prst="rect">
              <a:avLst/>
            </a:prstGeom>
            <a:noFill/>
            <a:ln w="9525">
              <a:noFill/>
              <a:miter lim="800000"/>
              <a:headEnd/>
              <a:tailEnd/>
            </a:ln>
          </p:spPr>
          <p:txBody>
            <a:bodyPr>
              <a:spAutoFit/>
            </a:bodyPr>
            <a:lstStyle/>
            <a:p>
              <a:pPr latinLnBrk="0"/>
              <a:r>
                <a:rPr kumimoji="0" lang="en-US" altLang="ko-KR" sz="1000" b="0">
                  <a:latin typeface="Times New Roman" pitchFamily="18" charset="0"/>
                  <a:ea typeface="굴림" pitchFamily="50" charset="-127"/>
                </a:rPr>
                <a:t>Automated provisioning and desktop management</a:t>
              </a:r>
            </a:p>
          </p:txBody>
        </p:sp>
        <p:sp>
          <p:nvSpPr>
            <p:cNvPr id="36883" name="Text Box 38"/>
            <p:cNvSpPr txBox="1">
              <a:spLocks noChangeArrowheads="1"/>
            </p:cNvSpPr>
            <p:nvPr/>
          </p:nvSpPr>
          <p:spPr bwMode="auto">
            <a:xfrm>
              <a:off x="4724400" y="4713288"/>
              <a:ext cx="1066800" cy="549275"/>
            </a:xfrm>
            <a:prstGeom prst="rect">
              <a:avLst/>
            </a:prstGeom>
            <a:noFill/>
            <a:ln w="9525">
              <a:noFill/>
              <a:miter lim="800000"/>
              <a:headEnd/>
              <a:tailEnd/>
            </a:ln>
          </p:spPr>
          <p:txBody>
            <a:bodyPr>
              <a:spAutoFit/>
            </a:bodyPr>
            <a:lstStyle/>
            <a:p>
              <a:pPr latinLnBrk="0"/>
              <a:r>
                <a:rPr kumimoji="0" lang="en-US" altLang="ko-KR" sz="1000" b="0">
                  <a:latin typeface="Times New Roman" pitchFamily="18" charset="0"/>
                  <a:ea typeface="굴림" pitchFamily="50" charset="-127"/>
                </a:rPr>
                <a:t>DMZ deployment option</a:t>
              </a:r>
            </a:p>
          </p:txBody>
        </p:sp>
        <p:sp>
          <p:nvSpPr>
            <p:cNvPr id="36884" name="TextBox 42"/>
            <p:cNvSpPr txBox="1">
              <a:spLocks noChangeArrowheads="1"/>
            </p:cNvSpPr>
            <p:nvPr/>
          </p:nvSpPr>
          <p:spPr bwMode="auto">
            <a:xfrm>
              <a:off x="375684" y="5404884"/>
              <a:ext cx="2250558" cy="584775"/>
            </a:xfrm>
            <a:prstGeom prst="rect">
              <a:avLst/>
            </a:prstGeom>
            <a:solidFill>
              <a:schemeClr val="bg1"/>
            </a:solidFill>
            <a:ln w="9525">
              <a:noFill/>
              <a:miter lim="800000"/>
              <a:headEnd/>
              <a:tailEnd/>
            </a:ln>
          </p:spPr>
          <p:txBody>
            <a:bodyPr>
              <a:spAutoFit/>
            </a:bodyPr>
            <a:lstStyle/>
            <a:p>
              <a:pPr algn="ctr" latinLnBrk="0"/>
              <a:r>
                <a:rPr kumimoji="0" lang="ko-KR" altLang="en-US">
                  <a:latin typeface="Times New Roman" pitchFamily="18" charset="0"/>
                  <a:ea typeface="굴림" pitchFamily="50" charset="-127"/>
                  <a:cs typeface="Times New Roman" pitchFamily="18" charset="0"/>
                </a:rPr>
                <a:t>기존의 사용자</a:t>
              </a:r>
              <a:endParaRPr kumimoji="0" lang="en-US" altLang="ko-KR">
                <a:latin typeface="Times New Roman" pitchFamily="18" charset="0"/>
                <a:ea typeface="굴림" pitchFamily="50" charset="-127"/>
                <a:cs typeface="Times New Roman" pitchFamily="18" charset="0"/>
              </a:endParaRPr>
            </a:p>
            <a:p>
              <a:pPr algn="ctr" latinLnBrk="0"/>
              <a:r>
                <a:rPr kumimoji="0" lang="en-US" altLang="ko-KR">
                  <a:latin typeface="Times New Roman" pitchFamily="18" charset="0"/>
                  <a:ea typeface="굴림" pitchFamily="50" charset="-127"/>
                  <a:cs typeface="Times New Roman" pitchFamily="18" charset="0"/>
                </a:rPr>
                <a:t> PC </a:t>
              </a:r>
              <a:r>
                <a:rPr kumimoji="0" lang="ko-KR" altLang="en-US">
                  <a:latin typeface="Times New Roman" pitchFamily="18" charset="0"/>
                  <a:ea typeface="굴림" pitchFamily="50" charset="-127"/>
                  <a:cs typeface="Times New Roman" pitchFamily="18" charset="0"/>
                </a:rPr>
                <a:t>환경</a:t>
              </a:r>
            </a:p>
          </p:txBody>
        </p:sp>
        <p:sp>
          <p:nvSpPr>
            <p:cNvPr id="44" name="TextBox 43"/>
            <p:cNvSpPr txBox="1"/>
            <p:nvPr/>
          </p:nvSpPr>
          <p:spPr>
            <a:xfrm>
              <a:off x="853552" y="3979666"/>
              <a:ext cx="1062108" cy="462005"/>
            </a:xfrm>
            <a:prstGeom prst="rect">
              <a:avLst/>
            </a:prstGeom>
            <a:solidFill>
              <a:schemeClr val="bg1"/>
            </a:solidFill>
          </p:spPr>
          <p:txBody>
            <a:bodyPr wrap="none">
              <a:spAutoFit/>
            </a:bodyPr>
            <a:lstStyle/>
            <a:p>
              <a:pPr algn="ctr" latinLnBrk="0">
                <a:defRPr/>
              </a:pPr>
              <a:r>
                <a:rPr kumimoji="0" lang="en-US" altLang="ko-KR" sz="1200" dirty="0">
                  <a:effectLst>
                    <a:outerShdw blurRad="38100" dist="38100" dir="2700000" algn="tl">
                      <a:srgbClr val="000000">
                        <a:alpha val="43137"/>
                      </a:srgbClr>
                    </a:outerShdw>
                  </a:effectLst>
                  <a:latin typeface="Times New Roman" pitchFamily="18" charset="0"/>
                  <a:ea typeface="굴림" pitchFamily="50" charset="-127"/>
                  <a:cs typeface="Times New Roman" pitchFamily="18" charset="0"/>
                </a:rPr>
                <a:t>Offline</a:t>
              </a:r>
            </a:p>
            <a:p>
              <a:pPr algn="ctr" latinLnBrk="0">
                <a:defRPr/>
              </a:pPr>
              <a:r>
                <a:rPr kumimoji="0" lang="en-US" altLang="ko-KR" sz="1200" dirty="0">
                  <a:effectLst>
                    <a:outerShdw blurRad="38100" dist="38100" dir="2700000" algn="tl">
                      <a:srgbClr val="000000">
                        <a:alpha val="43137"/>
                      </a:srgbClr>
                    </a:outerShdw>
                  </a:effectLst>
                  <a:latin typeface="Times New Roman" pitchFamily="18" charset="0"/>
                  <a:ea typeface="굴림" pitchFamily="50" charset="-127"/>
                  <a:cs typeface="Times New Roman" pitchFamily="18" charset="0"/>
                </a:rPr>
                <a:t>Desktop </a:t>
              </a:r>
              <a:r>
                <a:rPr kumimoji="0" lang="ko-KR" altLang="en-US" sz="1200" dirty="0">
                  <a:effectLst>
                    <a:outerShdw blurRad="38100" dist="38100" dir="2700000" algn="tl">
                      <a:srgbClr val="000000">
                        <a:alpha val="43137"/>
                      </a:srgbClr>
                    </a:outerShdw>
                  </a:effectLst>
                  <a:latin typeface="Times New Roman" pitchFamily="18" charset="0"/>
                  <a:ea typeface="굴림" pitchFamily="50" charset="-127"/>
                  <a:cs typeface="Times New Roman" pitchFamily="18" charset="0"/>
                </a:rPr>
                <a:t>지원</a:t>
              </a:r>
            </a:p>
          </p:txBody>
        </p:sp>
        <p:pic>
          <p:nvPicPr>
            <p:cNvPr id="36886" name="Picture 2"/>
            <p:cNvPicPr>
              <a:picLocks noChangeAspect="1" noChangeArrowheads="1"/>
            </p:cNvPicPr>
            <p:nvPr/>
          </p:nvPicPr>
          <p:blipFill>
            <a:blip r:embed="rId11" cstate="print"/>
            <a:srcRect/>
            <a:stretch>
              <a:fillRect/>
            </a:stretch>
          </p:blipFill>
          <p:spPr bwMode="auto">
            <a:xfrm>
              <a:off x="806746" y="1839432"/>
              <a:ext cx="2171700" cy="1371600"/>
            </a:xfrm>
            <a:prstGeom prst="rect">
              <a:avLst/>
            </a:prstGeom>
            <a:noFill/>
            <a:ln w="9525">
              <a:noFill/>
              <a:miter lim="800000"/>
              <a:headEnd/>
              <a:tailEnd/>
            </a:ln>
          </p:spPr>
        </p:pic>
        <p:cxnSp>
          <p:nvCxnSpPr>
            <p:cNvPr id="36887" name="직선 연결선 46"/>
            <p:cNvCxnSpPr>
              <a:cxnSpLocks noChangeShapeType="1"/>
            </p:cNvCxnSpPr>
            <p:nvPr/>
          </p:nvCxnSpPr>
          <p:spPr bwMode="auto">
            <a:xfrm>
              <a:off x="2488019" y="2913321"/>
              <a:ext cx="1594883" cy="871870"/>
            </a:xfrm>
            <a:prstGeom prst="line">
              <a:avLst/>
            </a:prstGeom>
            <a:noFill/>
            <a:ln w="25400" algn="ctr">
              <a:solidFill>
                <a:schemeClr val="tx1"/>
              </a:solidFill>
              <a:round/>
              <a:headEnd/>
              <a:tailEnd/>
            </a:ln>
          </p:spPr>
        </p:cxnSp>
        <p:sp>
          <p:nvSpPr>
            <p:cNvPr id="42" name="TextBox 41"/>
            <p:cNvSpPr txBox="1"/>
            <p:nvPr/>
          </p:nvSpPr>
          <p:spPr>
            <a:xfrm>
              <a:off x="2414167" y="3157265"/>
              <a:ext cx="1759065" cy="517573"/>
            </a:xfrm>
            <a:prstGeom prst="rect">
              <a:avLst/>
            </a:prstGeom>
            <a:solidFill>
              <a:schemeClr val="bg1"/>
            </a:solidFill>
          </p:spPr>
          <p:txBody>
            <a:bodyPr wrap="none">
              <a:spAutoFit/>
            </a:bodyPr>
            <a:lstStyle/>
            <a:p>
              <a:pPr algn="ctr" latinLnBrk="0">
                <a:defRPr/>
              </a:pPr>
              <a:r>
                <a:rPr kumimoji="0" lang="en-US" altLang="ko-KR" sz="1400">
                  <a:effectLst>
                    <a:outerShdw blurRad="38100" dist="38100" dir="2700000" algn="tl">
                      <a:srgbClr val="C0C0C0"/>
                    </a:outerShdw>
                  </a:effectLst>
                  <a:latin typeface="Times New Roman" pitchFamily="18" charset="0"/>
                  <a:ea typeface="굴림" pitchFamily="50" charset="-127"/>
                  <a:cs typeface="Times New Roman" pitchFamily="18" charset="0"/>
                </a:rPr>
                <a:t>View Manager</a:t>
              </a:r>
            </a:p>
            <a:p>
              <a:pPr algn="ctr" latinLnBrk="0">
                <a:defRPr/>
              </a:pPr>
              <a:r>
                <a:rPr kumimoji="0" lang="en-US" altLang="ko-KR" sz="1400">
                  <a:effectLst>
                    <a:outerShdw blurRad="38100" dist="38100" dir="2700000" algn="tl">
                      <a:srgbClr val="C0C0C0"/>
                    </a:outerShdw>
                  </a:effectLst>
                  <a:latin typeface="Times New Roman" pitchFamily="18" charset="0"/>
                  <a:ea typeface="굴림" pitchFamily="50" charset="-127"/>
                  <a:cs typeface="Times New Roman" pitchFamily="18" charset="0"/>
                </a:rPr>
                <a:t>(Connection Broker)</a:t>
              </a:r>
            </a:p>
          </p:txBody>
        </p:sp>
        <p:pic>
          <p:nvPicPr>
            <p:cNvPr id="36889" name="Picture 3"/>
            <p:cNvPicPr>
              <a:picLocks noChangeAspect="1" noChangeArrowheads="1"/>
            </p:cNvPicPr>
            <p:nvPr/>
          </p:nvPicPr>
          <p:blipFill>
            <a:blip r:embed="rId12" cstate="print"/>
            <a:srcRect/>
            <a:stretch>
              <a:fillRect/>
            </a:stretch>
          </p:blipFill>
          <p:spPr bwMode="auto">
            <a:xfrm>
              <a:off x="7687339" y="2257272"/>
              <a:ext cx="1118781" cy="1990139"/>
            </a:xfrm>
            <a:prstGeom prst="rect">
              <a:avLst/>
            </a:prstGeom>
            <a:noFill/>
            <a:ln w="9525">
              <a:noFill/>
              <a:miter lim="800000"/>
              <a:headEnd/>
              <a:tailEnd/>
            </a:ln>
          </p:spPr>
        </p:pic>
        <p:cxnSp>
          <p:nvCxnSpPr>
            <p:cNvPr id="36890" name="직선 연결선 49"/>
            <p:cNvCxnSpPr>
              <a:cxnSpLocks noChangeShapeType="1"/>
            </p:cNvCxnSpPr>
            <p:nvPr/>
          </p:nvCxnSpPr>
          <p:spPr bwMode="auto">
            <a:xfrm rot="10800000" flipV="1">
              <a:off x="7134447" y="3423684"/>
              <a:ext cx="839972" cy="542260"/>
            </a:xfrm>
            <a:prstGeom prst="line">
              <a:avLst/>
            </a:prstGeom>
            <a:noFill/>
            <a:ln w="19050" algn="ctr">
              <a:solidFill>
                <a:schemeClr val="tx1"/>
              </a:solidFill>
              <a:round/>
              <a:headEnd/>
              <a:tailEnd/>
            </a:ln>
          </p:spPr>
        </p:cxnSp>
        <p:sp>
          <p:nvSpPr>
            <p:cNvPr id="36891" name="TextBox 50"/>
            <p:cNvSpPr txBox="1">
              <a:spLocks noChangeArrowheads="1"/>
            </p:cNvSpPr>
            <p:nvPr/>
          </p:nvSpPr>
          <p:spPr bwMode="auto">
            <a:xfrm>
              <a:off x="6677245" y="925032"/>
              <a:ext cx="1941557" cy="461665"/>
            </a:xfrm>
            <a:prstGeom prst="rect">
              <a:avLst/>
            </a:prstGeom>
            <a:solidFill>
              <a:schemeClr val="bg1"/>
            </a:solidFill>
            <a:ln w="9525">
              <a:noFill/>
              <a:miter lim="800000"/>
              <a:headEnd/>
              <a:tailEnd/>
            </a:ln>
          </p:spPr>
          <p:txBody>
            <a:bodyPr wrap="none">
              <a:spAutoFit/>
            </a:bodyPr>
            <a:lstStyle/>
            <a:p>
              <a:pPr algn="ctr" latinLnBrk="0"/>
              <a:r>
                <a:rPr kumimoji="0" lang="ko-KR" altLang="en-US" sz="1200">
                  <a:latin typeface="Times New Roman" pitchFamily="18" charset="0"/>
                  <a:ea typeface="굴림" pitchFamily="50" charset="-127"/>
                </a:rPr>
                <a:t>중앙에 위치한</a:t>
              </a:r>
              <a:endParaRPr kumimoji="0" lang="en-US" altLang="ko-KR" sz="1200">
                <a:latin typeface="Times New Roman" pitchFamily="18" charset="0"/>
                <a:ea typeface="굴림" pitchFamily="50" charset="-127"/>
              </a:endParaRPr>
            </a:p>
            <a:p>
              <a:pPr algn="ctr" latinLnBrk="0"/>
              <a:r>
                <a:rPr kumimoji="0" lang="ko-KR" altLang="en-US" sz="1200">
                  <a:latin typeface="Times New Roman" pitchFamily="18" charset="0"/>
                  <a:ea typeface="굴림" pitchFamily="50" charset="-127"/>
                </a:rPr>
                <a:t>기업용 가상데스크톱 관리</a:t>
              </a:r>
            </a:p>
          </p:txBody>
        </p:sp>
        <p:sp>
          <p:nvSpPr>
            <p:cNvPr id="52" name="TextBox 51"/>
            <p:cNvSpPr txBox="1"/>
            <p:nvPr/>
          </p:nvSpPr>
          <p:spPr>
            <a:xfrm>
              <a:off x="3757280" y="1342583"/>
              <a:ext cx="1452657" cy="730318"/>
            </a:xfrm>
            <a:prstGeom prst="rect">
              <a:avLst/>
            </a:prstGeom>
            <a:solidFill>
              <a:schemeClr val="bg1"/>
            </a:solidFill>
          </p:spPr>
          <p:txBody>
            <a:bodyPr>
              <a:spAutoFit/>
            </a:bodyPr>
            <a:lstStyle/>
            <a:p>
              <a:pPr algn="ctr" latinLnBrk="0">
                <a:defRPr/>
              </a:pPr>
              <a:r>
                <a:rPr kumimoji="0" lang="en-US" altLang="ko-KR" sz="1400">
                  <a:effectLst>
                    <a:outerShdw blurRad="38100" dist="38100" dir="2700000" algn="tl">
                      <a:srgbClr val="C0C0C0"/>
                    </a:outerShdw>
                  </a:effectLst>
                  <a:latin typeface="Times New Roman" pitchFamily="18" charset="0"/>
                  <a:ea typeface="굴림" pitchFamily="50" charset="-127"/>
                  <a:cs typeface="Times New Roman" pitchFamily="18" charset="0"/>
                </a:rPr>
                <a:t>VMware </a:t>
              </a:r>
              <a:r>
                <a:rPr kumimoji="0" lang="ko-KR" altLang="en-US" sz="1400">
                  <a:effectLst>
                    <a:outerShdw blurRad="38100" dist="38100" dir="2700000" algn="tl">
                      <a:srgbClr val="C0C0C0"/>
                    </a:outerShdw>
                  </a:effectLst>
                  <a:latin typeface="Times New Roman" pitchFamily="18" charset="0"/>
                  <a:ea typeface="굴림" pitchFamily="50" charset="-127"/>
                  <a:cs typeface="Times New Roman" pitchFamily="18" charset="0"/>
                </a:rPr>
                <a:t>서버 가상화 인프라</a:t>
              </a:r>
              <a:endParaRPr kumimoji="0" lang="en-US" altLang="ko-KR" sz="1400">
                <a:effectLst>
                  <a:outerShdw blurRad="38100" dist="38100" dir="2700000" algn="tl">
                    <a:srgbClr val="C0C0C0"/>
                  </a:outerShdw>
                </a:effectLst>
                <a:latin typeface="Times New Roman" pitchFamily="18" charset="0"/>
                <a:ea typeface="굴림" pitchFamily="50" charset="-127"/>
                <a:cs typeface="Times New Roman" pitchFamily="18" charset="0"/>
              </a:endParaRPr>
            </a:p>
            <a:p>
              <a:pPr algn="ctr" latinLnBrk="0">
                <a:defRPr/>
              </a:pPr>
              <a:r>
                <a:rPr kumimoji="0" lang="en-US" altLang="ko-KR" sz="1400">
                  <a:effectLst>
                    <a:outerShdw blurRad="38100" dist="38100" dir="2700000" algn="tl">
                      <a:srgbClr val="C0C0C0"/>
                    </a:outerShdw>
                  </a:effectLst>
                  <a:latin typeface="Times New Roman" pitchFamily="18" charset="0"/>
                  <a:ea typeface="굴림" pitchFamily="50" charset="-127"/>
                  <a:cs typeface="Times New Roman" pitchFamily="18" charset="0"/>
                </a:rPr>
                <a:t>vSphere</a:t>
              </a:r>
            </a:p>
          </p:txBody>
        </p:sp>
        <p:sp>
          <p:nvSpPr>
            <p:cNvPr id="36893" name="TextBox 52"/>
            <p:cNvSpPr txBox="1">
              <a:spLocks noChangeArrowheads="1"/>
            </p:cNvSpPr>
            <p:nvPr/>
          </p:nvSpPr>
          <p:spPr bwMode="auto">
            <a:xfrm>
              <a:off x="5252803" y="5057679"/>
              <a:ext cx="1892424" cy="639821"/>
            </a:xfrm>
            <a:prstGeom prst="rect">
              <a:avLst/>
            </a:prstGeom>
            <a:solidFill>
              <a:schemeClr val="bg1"/>
            </a:solidFill>
            <a:ln w="9525">
              <a:noFill/>
              <a:miter lim="800000"/>
              <a:headEnd/>
              <a:tailEnd/>
            </a:ln>
          </p:spPr>
          <p:txBody>
            <a:bodyPr>
              <a:spAutoFit/>
            </a:bodyPr>
            <a:lstStyle/>
            <a:p>
              <a:pPr algn="ctr" latinLnBrk="0"/>
              <a:r>
                <a:rPr kumimoji="0" lang="en-US" altLang="ko-KR" sz="1200">
                  <a:latin typeface="Times New Roman" pitchFamily="18" charset="0"/>
                  <a:ea typeface="굴림" pitchFamily="50" charset="-127"/>
                  <a:cs typeface="Times New Roman" pitchFamily="18" charset="0"/>
                </a:rPr>
                <a:t>vCenter</a:t>
              </a:r>
            </a:p>
            <a:p>
              <a:pPr algn="ctr" latinLnBrk="0"/>
              <a:r>
                <a:rPr kumimoji="0" lang="en-US" altLang="ko-KR" sz="1200">
                  <a:latin typeface="Times New Roman" pitchFamily="18" charset="0"/>
                  <a:ea typeface="굴림" pitchFamily="50" charset="-127"/>
                  <a:cs typeface="Times New Roman" pitchFamily="18" charset="0"/>
                </a:rPr>
                <a:t>(vSphere </a:t>
              </a:r>
              <a:r>
                <a:rPr kumimoji="0" lang="ko-KR" altLang="en-US" sz="1200">
                  <a:latin typeface="Times New Roman" pitchFamily="18" charset="0"/>
                  <a:ea typeface="굴림" pitchFamily="50" charset="-127"/>
                  <a:cs typeface="Times New Roman" pitchFamily="18" charset="0"/>
                </a:rPr>
                <a:t>서버 인프라 관리</a:t>
              </a:r>
              <a:r>
                <a:rPr kumimoji="0" lang="en-US" altLang="ko-KR" sz="1200">
                  <a:latin typeface="Times New Roman" pitchFamily="18" charset="0"/>
                  <a:ea typeface="굴림" pitchFamily="50" charset="-127"/>
                  <a:cs typeface="Times New Roman" pitchFamily="18" charset="0"/>
                </a:rPr>
                <a:t>)</a:t>
              </a:r>
              <a:endParaRPr kumimoji="0" lang="ko-KR" altLang="en-US" sz="1200">
                <a:latin typeface="Times New Roman" pitchFamily="18" charset="0"/>
                <a:ea typeface="굴림" pitchFamily="50" charset="-127"/>
                <a:cs typeface="Times New Roman" pitchFamily="18" charset="0"/>
              </a:endParaRPr>
            </a:p>
          </p:txBody>
        </p:sp>
      </p:grpSp>
    </p:spTree>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 Box 3"/>
          <p:cNvSpPr txBox="1">
            <a:spLocks noChangeArrowheads="1"/>
          </p:cNvSpPr>
          <p:nvPr/>
        </p:nvSpPr>
        <p:spPr bwMode="auto">
          <a:xfrm>
            <a:off x="309563" y="1074738"/>
            <a:ext cx="4270375" cy="3535362"/>
          </a:xfrm>
          <a:prstGeom prst="rect">
            <a:avLst/>
          </a:prstGeom>
          <a:noFill/>
          <a:ln w="9525">
            <a:noFill/>
            <a:miter lim="800000"/>
            <a:headEnd/>
            <a:tailEnd/>
          </a:ln>
          <a:effectLst/>
        </p:spPr>
        <p:txBody>
          <a:bodyPr wrap="none" lIns="87807" tIns="43903" rIns="87807" bIns="43903">
            <a:spAutoFit/>
          </a:bodyPr>
          <a:lstStyle/>
          <a:p>
            <a:pPr marL="177800" lvl="1" indent="-134938" eaLnBrk="0" latinLnBrk="0" hangingPunct="0">
              <a:spcAft>
                <a:spcPct val="40000"/>
              </a:spcAft>
              <a:buClr>
                <a:srgbClr val="FF9900"/>
              </a:buClr>
              <a:buSzPct val="75000"/>
              <a:buFontTx/>
              <a:buBlip>
                <a:blip r:embed="rId2"/>
              </a:buBlip>
              <a:defRPr/>
            </a:pPr>
            <a:r>
              <a:rPr kumimoji="0" lang="ko-KR" altLang="en-US" sz="1400">
                <a:solidFill>
                  <a:srgbClr val="000000"/>
                </a:solidFill>
                <a:effectLst>
                  <a:outerShdw blurRad="38100" dist="38100" dir="2700000" algn="tl">
                    <a:srgbClr val="C0C0C0"/>
                  </a:outerShdw>
                </a:effectLst>
                <a:latin typeface="맑은 고딕" pitchFamily="50" charset="-127"/>
                <a:ea typeface="맑은 고딕" pitchFamily="50" charset="-127"/>
              </a:rPr>
              <a:t> 고객 요구 사항</a:t>
            </a:r>
          </a:p>
          <a:p>
            <a:pPr marL="177800" lvl="1" indent="-134938" latinLnBrk="0">
              <a:lnSpc>
                <a:spcPct val="127000"/>
              </a:lnSpc>
              <a:buClr>
                <a:srgbClr val="6699CC"/>
              </a:buClr>
              <a:buSzPct val="80000"/>
              <a:buFont typeface="Wingdings" pitchFamily="2" charset="2"/>
              <a:buChar char="n"/>
              <a:defRPr/>
            </a:pPr>
            <a:r>
              <a:rPr kumimoji="0" lang="en-US" altLang="ko-KR" sz="1100">
                <a:solidFill>
                  <a:srgbClr val="000000"/>
                </a:solidFill>
                <a:effectLst>
                  <a:outerShdw blurRad="38100" dist="38100" dir="2700000" algn="tl">
                    <a:srgbClr val="C0C0C0"/>
                  </a:outerShdw>
                </a:effectLst>
                <a:latin typeface="맑은 고딕" pitchFamily="50" charset="-127"/>
                <a:ea typeface="맑은 고딕" pitchFamily="50" charset="-127"/>
              </a:rPr>
              <a:t> </a:t>
            </a:r>
            <a:r>
              <a:rPr kumimoji="0" lang="ko-KR" altLang="en-US" sz="1100">
                <a:solidFill>
                  <a:srgbClr val="000000"/>
                </a:solidFill>
                <a:latin typeface="맑은 고딕" pitchFamily="50" charset="-127"/>
                <a:ea typeface="맑은 고딕" pitchFamily="50" charset="-127"/>
              </a:rPr>
              <a:t>교육센터 </a:t>
            </a:r>
            <a:r>
              <a:rPr kumimoji="0" lang="en-US" altLang="ko-KR" sz="1100">
                <a:solidFill>
                  <a:srgbClr val="000000"/>
                </a:solidFill>
                <a:latin typeface="맑은 고딕" pitchFamily="50" charset="-127"/>
                <a:ea typeface="맑은 고딕" pitchFamily="50" charset="-127"/>
              </a:rPr>
              <a:t>200</a:t>
            </a:r>
            <a:r>
              <a:rPr kumimoji="0" lang="ko-KR" altLang="en-US" sz="1100">
                <a:solidFill>
                  <a:srgbClr val="000000"/>
                </a:solidFill>
                <a:latin typeface="맑은 고딕" pitchFamily="50" charset="-127"/>
                <a:ea typeface="맑은 고딕" pitchFamily="50" charset="-127"/>
              </a:rPr>
              <a:t>대의 </a:t>
            </a:r>
            <a:r>
              <a:rPr kumimoji="0" lang="en-US" altLang="ko-KR" sz="1100">
                <a:solidFill>
                  <a:srgbClr val="000000"/>
                </a:solidFill>
                <a:latin typeface="맑은 고딕" pitchFamily="50" charset="-127"/>
                <a:ea typeface="맑은 고딕" pitchFamily="50" charset="-127"/>
              </a:rPr>
              <a:t>PC</a:t>
            </a:r>
            <a:r>
              <a:rPr kumimoji="0" lang="ko-KR" altLang="en-US" sz="1100">
                <a:solidFill>
                  <a:srgbClr val="000000"/>
                </a:solidFill>
                <a:latin typeface="맑은 고딕" pitchFamily="50" charset="-127"/>
                <a:ea typeface="맑은 고딕" pitchFamily="50" charset="-127"/>
              </a:rPr>
              <a:t> 통합</a:t>
            </a:r>
            <a:r>
              <a:rPr kumimoji="0" lang="en-US" altLang="ko-KR" sz="1100">
                <a:solidFill>
                  <a:srgbClr val="000000"/>
                </a:solidFill>
                <a:latin typeface="맑은 고딕" pitchFamily="50" charset="-127"/>
                <a:ea typeface="맑은 고딕" pitchFamily="50" charset="-127"/>
              </a:rPr>
              <a:t>(</a:t>
            </a:r>
            <a:r>
              <a:rPr kumimoji="0" lang="ko-KR" altLang="en-US" sz="1100">
                <a:solidFill>
                  <a:srgbClr val="000000"/>
                </a:solidFill>
                <a:latin typeface="맑은 고딕" pitchFamily="50" charset="-127"/>
                <a:ea typeface="맑은 고딕" pitchFamily="50" charset="-127"/>
              </a:rPr>
              <a:t>중앙 서버</a:t>
            </a:r>
            <a:r>
              <a:rPr kumimoji="0" lang="en-US" altLang="ko-KR" sz="1100">
                <a:solidFill>
                  <a:srgbClr val="000000"/>
                </a:solidFill>
                <a:latin typeface="맑은 고딕" pitchFamily="50" charset="-127"/>
                <a:ea typeface="맑은 고딕" pitchFamily="50" charset="-127"/>
              </a:rPr>
              <a:t>)</a:t>
            </a:r>
            <a:r>
              <a:rPr kumimoji="0" lang="ko-KR" altLang="en-US" sz="1100">
                <a:solidFill>
                  <a:srgbClr val="000000"/>
                </a:solidFill>
                <a:latin typeface="맑은 고딕" pitchFamily="50" charset="-127"/>
                <a:ea typeface="맑은 고딕" pitchFamily="50" charset="-127"/>
              </a:rPr>
              <a:t> </a:t>
            </a:r>
            <a:r>
              <a:rPr kumimoji="0" lang="en-US" altLang="ko-KR" sz="1100">
                <a:solidFill>
                  <a:srgbClr val="000000"/>
                </a:solidFill>
                <a:latin typeface="맑은 고딕" pitchFamily="50" charset="-127"/>
                <a:ea typeface="맑은 고딕" pitchFamily="50" charset="-127"/>
              </a:rPr>
              <a:t>+ Thin Client </a:t>
            </a:r>
            <a:r>
              <a:rPr kumimoji="0" lang="ko-KR" altLang="en-US" sz="1100">
                <a:solidFill>
                  <a:srgbClr val="000000"/>
                </a:solidFill>
                <a:latin typeface="맑은 고딕" pitchFamily="50" charset="-127"/>
                <a:ea typeface="맑은 고딕" pitchFamily="50" charset="-127"/>
              </a:rPr>
              <a:t>로 대체</a:t>
            </a:r>
          </a:p>
          <a:p>
            <a:pPr marL="177800" lvl="1" indent="-134938" latinLnBrk="0">
              <a:lnSpc>
                <a:spcPct val="127000"/>
              </a:lnSpc>
              <a:buClr>
                <a:srgbClr val="6699CC"/>
              </a:buClr>
              <a:buSzPct val="80000"/>
              <a:buFont typeface="Wingdings" pitchFamily="2" charset="2"/>
              <a:buChar char="n"/>
              <a:defRPr/>
            </a:pPr>
            <a:r>
              <a:rPr kumimoji="0" lang="ko-KR" altLang="en-US" sz="1100">
                <a:solidFill>
                  <a:srgbClr val="000000"/>
                </a:solidFill>
                <a:latin typeface="맑은 고딕" pitchFamily="50" charset="-127"/>
                <a:ea typeface="맑은 고딕" pitchFamily="50" charset="-127"/>
              </a:rPr>
              <a:t> 내부정보 유출 방지를 위한 장기적인 관점의 아키텍쳐 필요</a:t>
            </a:r>
            <a:r>
              <a:rPr kumimoji="0" lang="en-US" altLang="ko-KR" sz="1100">
                <a:solidFill>
                  <a:srgbClr val="000000"/>
                </a:solidFill>
                <a:latin typeface="맑은 고딕" pitchFamily="50" charset="-127"/>
                <a:ea typeface="맑은 고딕" pitchFamily="50" charset="-127"/>
              </a:rPr>
              <a:t> </a:t>
            </a:r>
          </a:p>
          <a:p>
            <a:pPr marL="177800" lvl="1" indent="-134938" latinLnBrk="0">
              <a:lnSpc>
                <a:spcPct val="127000"/>
              </a:lnSpc>
              <a:buClr>
                <a:srgbClr val="6699CC"/>
              </a:buClr>
              <a:buSzPct val="80000"/>
              <a:buFont typeface="Wingdings" pitchFamily="2" charset="2"/>
              <a:buChar char="n"/>
              <a:defRPr/>
            </a:pPr>
            <a:r>
              <a:rPr kumimoji="0" lang="ko-KR" altLang="en-US" sz="1100">
                <a:solidFill>
                  <a:srgbClr val="000000"/>
                </a:solidFill>
                <a:latin typeface="맑은 고딕" pitchFamily="50" charset="-127"/>
                <a:ea typeface="맑은 고딕" pitchFamily="50" charset="-127"/>
              </a:rPr>
              <a:t> 전산 실습 환경에 쾌적한 교육환경 필요</a:t>
            </a:r>
          </a:p>
          <a:p>
            <a:pPr marL="177800" lvl="1" indent="-134938" latinLnBrk="0">
              <a:lnSpc>
                <a:spcPct val="127000"/>
              </a:lnSpc>
              <a:buClr>
                <a:srgbClr val="6699CC"/>
              </a:buClr>
              <a:buSzPct val="80000"/>
              <a:buFont typeface="Wingdings" pitchFamily="2" charset="2"/>
              <a:buChar char="n"/>
              <a:defRPr/>
            </a:pPr>
            <a:r>
              <a:rPr kumimoji="0" lang="en-US" altLang="ko-KR" sz="1100">
                <a:solidFill>
                  <a:srgbClr val="000000"/>
                </a:solidFill>
                <a:latin typeface="맑은 고딕" pitchFamily="50" charset="-127"/>
                <a:ea typeface="맑은 고딕" pitchFamily="50" charset="-127"/>
              </a:rPr>
              <a:t> TCO </a:t>
            </a:r>
            <a:r>
              <a:rPr kumimoji="0" lang="ko-KR" altLang="en-US" sz="1100">
                <a:solidFill>
                  <a:srgbClr val="000000"/>
                </a:solidFill>
                <a:latin typeface="맑은 고딕" pitchFamily="50" charset="-127"/>
                <a:ea typeface="맑은 고딕" pitchFamily="50" charset="-127"/>
              </a:rPr>
              <a:t>감소 및 </a:t>
            </a:r>
            <a:r>
              <a:rPr kumimoji="0" lang="en-US" altLang="ko-KR" sz="1100">
                <a:solidFill>
                  <a:srgbClr val="000000"/>
                </a:solidFill>
                <a:latin typeface="맑은 고딕" pitchFamily="50" charset="-127"/>
                <a:ea typeface="맑은 고딕" pitchFamily="50" charset="-127"/>
              </a:rPr>
              <a:t>ROI </a:t>
            </a:r>
            <a:r>
              <a:rPr kumimoji="0" lang="ko-KR" altLang="en-US" sz="1100">
                <a:solidFill>
                  <a:srgbClr val="000000"/>
                </a:solidFill>
                <a:latin typeface="맑은 고딕" pitchFamily="50" charset="-127"/>
                <a:ea typeface="맑은 고딕" pitchFamily="50" charset="-127"/>
              </a:rPr>
              <a:t>증가방안에 대한 모색</a:t>
            </a:r>
            <a:endParaRPr kumimoji="0" lang="en-US" altLang="ko-KR" sz="1100">
              <a:solidFill>
                <a:srgbClr val="000000"/>
              </a:solidFill>
              <a:latin typeface="맑은 고딕" pitchFamily="50" charset="-127"/>
              <a:ea typeface="맑은 고딕" pitchFamily="50" charset="-127"/>
            </a:endParaRPr>
          </a:p>
          <a:p>
            <a:pPr marL="177800" lvl="1" indent="-134938" latinLnBrk="0">
              <a:lnSpc>
                <a:spcPct val="127000"/>
              </a:lnSpc>
              <a:buClr>
                <a:srgbClr val="6699CC"/>
              </a:buClr>
              <a:buSzPct val="80000"/>
              <a:defRPr/>
            </a:pPr>
            <a:endParaRPr kumimoji="0" lang="ko-KR" altLang="en-US" sz="300">
              <a:solidFill>
                <a:srgbClr val="000000"/>
              </a:solidFill>
              <a:latin typeface="맑은 고딕" pitchFamily="50" charset="-127"/>
              <a:ea typeface="맑은 고딕" pitchFamily="50" charset="-127"/>
            </a:endParaRPr>
          </a:p>
          <a:p>
            <a:pPr marL="177800" lvl="1" indent="-134938" eaLnBrk="0" latinLnBrk="0" hangingPunct="0">
              <a:spcAft>
                <a:spcPct val="40000"/>
              </a:spcAft>
              <a:buClr>
                <a:srgbClr val="FF9900"/>
              </a:buClr>
              <a:buSzPct val="75000"/>
              <a:buFontTx/>
              <a:buBlip>
                <a:blip r:embed="rId2"/>
              </a:buBlip>
              <a:defRPr/>
            </a:pPr>
            <a:r>
              <a:rPr kumimoji="0" lang="ko-KR" altLang="en-US" sz="1400">
                <a:solidFill>
                  <a:srgbClr val="000000"/>
                </a:solidFill>
                <a:effectLst>
                  <a:outerShdw blurRad="38100" dist="38100" dir="2700000" algn="tl">
                    <a:srgbClr val="C0C0C0"/>
                  </a:outerShdw>
                </a:effectLst>
                <a:latin typeface="맑은 고딕" pitchFamily="50" charset="-127"/>
                <a:ea typeface="맑은 고딕" pitchFamily="50" charset="-127"/>
              </a:rPr>
              <a:t> 적용 솔루션 </a:t>
            </a:r>
            <a:r>
              <a:rPr kumimoji="0" lang="en-US" altLang="ko-KR" sz="1400">
                <a:solidFill>
                  <a:srgbClr val="000000"/>
                </a:solidFill>
                <a:effectLst>
                  <a:outerShdw blurRad="38100" dist="38100" dir="2700000" algn="tl">
                    <a:srgbClr val="C0C0C0"/>
                  </a:outerShdw>
                </a:effectLst>
                <a:latin typeface="맑은 고딕" pitchFamily="50" charset="-127"/>
                <a:ea typeface="맑은 고딕" pitchFamily="50" charset="-127"/>
              </a:rPr>
              <a:t>&amp; </a:t>
            </a:r>
            <a:r>
              <a:rPr kumimoji="0" lang="ko-KR" altLang="en-US" sz="1400">
                <a:solidFill>
                  <a:srgbClr val="000000"/>
                </a:solidFill>
                <a:effectLst>
                  <a:outerShdw blurRad="38100" dist="38100" dir="2700000" algn="tl">
                    <a:srgbClr val="C0C0C0"/>
                  </a:outerShdw>
                </a:effectLst>
                <a:latin typeface="맑은 고딕" pitchFamily="50" charset="-127"/>
                <a:ea typeface="맑은 고딕" pitchFamily="50" charset="-127"/>
              </a:rPr>
              <a:t>컨설팅</a:t>
            </a:r>
          </a:p>
          <a:p>
            <a:pPr marL="177800" lvl="1" indent="-134938" latinLnBrk="0">
              <a:lnSpc>
                <a:spcPct val="127000"/>
              </a:lnSpc>
              <a:buClr>
                <a:srgbClr val="6699CC"/>
              </a:buClr>
              <a:buSzPct val="80000"/>
              <a:buFont typeface="Wingdings" pitchFamily="2" charset="2"/>
              <a:buChar char="n"/>
              <a:defRPr/>
            </a:pPr>
            <a:r>
              <a:rPr kumimoji="0" lang="ko-KR" altLang="en-US" sz="1100">
                <a:solidFill>
                  <a:srgbClr val="000000"/>
                </a:solidFill>
                <a:effectLst>
                  <a:outerShdw blurRad="38100" dist="38100" dir="2700000" algn="tl">
                    <a:srgbClr val="C0C0C0"/>
                  </a:outerShdw>
                </a:effectLst>
                <a:latin typeface="맑은 고딕" pitchFamily="50" charset="-127"/>
                <a:ea typeface="맑은 고딕" pitchFamily="50" charset="-127"/>
              </a:rPr>
              <a:t> </a:t>
            </a:r>
            <a:r>
              <a:rPr kumimoji="0" lang="en-US" altLang="ko-KR" sz="1100">
                <a:solidFill>
                  <a:srgbClr val="000000"/>
                </a:solidFill>
                <a:latin typeface="맑은 고딕" pitchFamily="50" charset="-127"/>
                <a:ea typeface="맑은 고딕" pitchFamily="50" charset="-127"/>
              </a:rPr>
              <a:t>VMware View</a:t>
            </a:r>
          </a:p>
          <a:p>
            <a:pPr marL="177800" lvl="1" indent="-134938" latinLnBrk="0">
              <a:lnSpc>
                <a:spcPct val="127000"/>
              </a:lnSpc>
              <a:buClr>
                <a:srgbClr val="6699CC"/>
              </a:buClr>
              <a:buSzPct val="80000"/>
              <a:buFont typeface="Wingdings" pitchFamily="2" charset="2"/>
              <a:buChar char="n"/>
              <a:defRPr/>
            </a:pPr>
            <a:r>
              <a:rPr kumimoji="0" lang="en-US" altLang="ko-KR" sz="1100">
                <a:solidFill>
                  <a:srgbClr val="000000"/>
                </a:solidFill>
                <a:latin typeface="맑은 고딕" pitchFamily="50" charset="-127"/>
                <a:ea typeface="맑은 고딕" pitchFamily="50" charset="-127"/>
              </a:rPr>
              <a:t> vCenter</a:t>
            </a:r>
            <a:endParaRPr kumimoji="0" lang="ko-KR" altLang="en-US" sz="1100">
              <a:solidFill>
                <a:srgbClr val="000000"/>
              </a:solidFill>
              <a:latin typeface="맑은 고딕" pitchFamily="50" charset="-127"/>
              <a:ea typeface="맑은 고딕" pitchFamily="50" charset="-127"/>
            </a:endParaRPr>
          </a:p>
          <a:p>
            <a:pPr marL="177800" lvl="1" indent="-134938" latinLnBrk="0">
              <a:lnSpc>
                <a:spcPct val="127000"/>
              </a:lnSpc>
              <a:buClr>
                <a:srgbClr val="6699CC"/>
              </a:buClr>
              <a:buSzPct val="80000"/>
              <a:buFont typeface="Wingdings" pitchFamily="2" charset="2"/>
              <a:buChar char="n"/>
              <a:defRPr/>
            </a:pPr>
            <a:r>
              <a:rPr kumimoji="0" lang="ko-KR" altLang="en-US" sz="1100">
                <a:solidFill>
                  <a:srgbClr val="000000"/>
                </a:solidFill>
                <a:latin typeface="맑은 고딕" pitchFamily="50" charset="-127"/>
                <a:ea typeface="맑은 고딕" pitchFamily="50" charset="-127"/>
              </a:rPr>
              <a:t> </a:t>
            </a:r>
            <a:r>
              <a:rPr kumimoji="0" lang="en-US" altLang="ko-KR" sz="1100">
                <a:solidFill>
                  <a:srgbClr val="000000"/>
                </a:solidFill>
                <a:latin typeface="맑은 고딕" pitchFamily="50" charset="-127"/>
                <a:ea typeface="맑은 고딕" pitchFamily="50" charset="-127"/>
              </a:rPr>
              <a:t>P2V </a:t>
            </a:r>
            <a:r>
              <a:rPr kumimoji="0" lang="ko-KR" altLang="en-US" sz="1100">
                <a:solidFill>
                  <a:srgbClr val="000000"/>
                </a:solidFill>
                <a:latin typeface="맑은 고딕" pitchFamily="50" charset="-127"/>
                <a:ea typeface="맑은 고딕" pitchFamily="50" charset="-127"/>
              </a:rPr>
              <a:t>마이그레이션 서비스</a:t>
            </a:r>
            <a:endParaRPr kumimoji="0" lang="en-US" altLang="ko-KR" sz="1100">
              <a:solidFill>
                <a:srgbClr val="000000"/>
              </a:solidFill>
              <a:latin typeface="맑은 고딕" pitchFamily="50" charset="-127"/>
              <a:ea typeface="맑은 고딕" pitchFamily="50" charset="-127"/>
            </a:endParaRPr>
          </a:p>
          <a:p>
            <a:pPr marL="177800" lvl="1" indent="-134938" latinLnBrk="0">
              <a:lnSpc>
                <a:spcPct val="127000"/>
              </a:lnSpc>
              <a:buClr>
                <a:srgbClr val="6699CC"/>
              </a:buClr>
              <a:buSzPct val="80000"/>
              <a:buFont typeface="Wingdings" pitchFamily="2" charset="2"/>
              <a:buChar char="n"/>
              <a:defRPr/>
            </a:pPr>
            <a:r>
              <a:rPr kumimoji="0" lang="en-US" altLang="ko-KR" sz="1100">
                <a:solidFill>
                  <a:srgbClr val="000000"/>
                </a:solidFill>
                <a:latin typeface="맑은 고딕" pitchFamily="50" charset="-127"/>
                <a:ea typeface="맑은 고딕" pitchFamily="50" charset="-127"/>
              </a:rPr>
              <a:t> Wyse V10L(200ea)</a:t>
            </a:r>
            <a:endParaRPr kumimoji="0" lang="ko-KR" altLang="en-US" sz="1100">
              <a:solidFill>
                <a:srgbClr val="000000"/>
              </a:solidFill>
              <a:latin typeface="맑은 고딕" pitchFamily="50" charset="-127"/>
              <a:ea typeface="맑은 고딕" pitchFamily="50" charset="-127"/>
            </a:endParaRPr>
          </a:p>
          <a:p>
            <a:pPr marL="177800" lvl="1" indent="-134938" latinLnBrk="0">
              <a:lnSpc>
                <a:spcPct val="127000"/>
              </a:lnSpc>
              <a:buClr>
                <a:srgbClr val="6699CC"/>
              </a:buClr>
              <a:buSzPct val="80000"/>
              <a:defRPr/>
            </a:pPr>
            <a:endParaRPr kumimoji="0" lang="ko-KR" altLang="en-US" sz="300">
              <a:solidFill>
                <a:srgbClr val="000000"/>
              </a:solidFill>
              <a:latin typeface="맑은 고딕" pitchFamily="50" charset="-127"/>
              <a:ea typeface="맑은 고딕" pitchFamily="50" charset="-127"/>
            </a:endParaRPr>
          </a:p>
          <a:p>
            <a:pPr marL="177800" lvl="1" indent="-134938" eaLnBrk="0" latinLnBrk="0" hangingPunct="0">
              <a:spcAft>
                <a:spcPct val="40000"/>
              </a:spcAft>
              <a:buClr>
                <a:srgbClr val="FF9900"/>
              </a:buClr>
              <a:buSzPct val="75000"/>
              <a:buFontTx/>
              <a:buBlip>
                <a:blip r:embed="rId2"/>
              </a:buBlip>
              <a:defRPr/>
            </a:pPr>
            <a:r>
              <a:rPr kumimoji="0" lang="ko-KR" altLang="en-US" sz="1400">
                <a:solidFill>
                  <a:srgbClr val="000000"/>
                </a:solidFill>
                <a:effectLst>
                  <a:outerShdw blurRad="38100" dist="38100" dir="2700000" algn="tl">
                    <a:srgbClr val="C0C0C0"/>
                  </a:outerShdw>
                </a:effectLst>
                <a:latin typeface="맑은 고딕" pitchFamily="50" charset="-127"/>
                <a:ea typeface="맑은 고딕" pitchFamily="50" charset="-127"/>
              </a:rPr>
              <a:t> 결과 및 효과</a:t>
            </a:r>
          </a:p>
          <a:p>
            <a:pPr marL="177800" lvl="1" indent="-134938" latinLnBrk="0">
              <a:lnSpc>
                <a:spcPct val="127000"/>
              </a:lnSpc>
              <a:buClr>
                <a:srgbClr val="6699CC"/>
              </a:buClr>
              <a:buSzPct val="80000"/>
              <a:buFont typeface="Wingdings" pitchFamily="2" charset="2"/>
              <a:buChar char="n"/>
              <a:defRPr/>
            </a:pPr>
            <a:r>
              <a:rPr kumimoji="0" lang="ko-KR" altLang="en-US" sz="1100">
                <a:solidFill>
                  <a:srgbClr val="009242"/>
                </a:solidFill>
                <a:latin typeface="맑은 고딕" pitchFamily="50" charset="-127"/>
                <a:ea typeface="맑은 고딕" pitchFamily="50" charset="-127"/>
              </a:rPr>
              <a:t> </a:t>
            </a:r>
            <a:r>
              <a:rPr kumimoji="0" lang="en-US" altLang="ko-KR" sz="1100">
                <a:latin typeface="맑은 고딕" pitchFamily="50" charset="-127"/>
                <a:ea typeface="맑은 고딕" pitchFamily="50" charset="-127"/>
              </a:rPr>
              <a:t>86% </a:t>
            </a:r>
            <a:r>
              <a:rPr kumimoji="0" lang="ko-KR" altLang="en-US" sz="1100">
                <a:latin typeface="맑은 고딕" pitchFamily="50" charset="-127"/>
                <a:ea typeface="맑은 고딕" pitchFamily="50" charset="-127"/>
              </a:rPr>
              <a:t>절감 </a:t>
            </a:r>
            <a:r>
              <a:rPr kumimoji="0" lang="en-US" altLang="ko-KR" sz="1100">
                <a:latin typeface="맑은 고딕" pitchFamily="50" charset="-127"/>
                <a:ea typeface="맑은 고딕" pitchFamily="50" charset="-127"/>
              </a:rPr>
              <a:t>(</a:t>
            </a:r>
            <a:r>
              <a:rPr kumimoji="0" lang="ko-KR" altLang="en-US" sz="1100">
                <a:latin typeface="맑은 고딕" pitchFamily="50" charset="-127"/>
                <a:ea typeface="맑은 고딕" pitchFamily="50" charset="-127"/>
              </a:rPr>
              <a:t>전력 </a:t>
            </a:r>
            <a:r>
              <a:rPr kumimoji="0" lang="en-US" altLang="ko-KR" sz="1100">
                <a:latin typeface="맑은 고딕" pitchFamily="50" charset="-127"/>
                <a:ea typeface="맑은 고딕" pitchFamily="50" charset="-127"/>
              </a:rPr>
              <a:t>75,264 KW </a:t>
            </a:r>
            <a:r>
              <a:rPr kumimoji="0" lang="ko-KR" altLang="en-US" sz="1100">
                <a:latin typeface="맑은 고딕" pitchFamily="50" charset="-127"/>
                <a:ea typeface="맑은 고딕" pitchFamily="50" charset="-127"/>
              </a:rPr>
              <a:t>절감</a:t>
            </a:r>
            <a:r>
              <a:rPr kumimoji="0" lang="en-US" altLang="ko-KR" sz="1100">
                <a:latin typeface="맑은 고딕" pitchFamily="50" charset="-127"/>
                <a:ea typeface="맑은 고딕" pitchFamily="50" charset="-127"/>
              </a:rPr>
              <a:t>, CO</a:t>
            </a:r>
            <a:r>
              <a:rPr kumimoji="0" lang="en-US" altLang="ko-KR" sz="1100" baseline="-10000">
                <a:latin typeface="맑은 고딕" pitchFamily="50" charset="-127"/>
                <a:ea typeface="맑은 고딕" pitchFamily="50" charset="-127"/>
              </a:rPr>
              <a:t>2</a:t>
            </a:r>
            <a:r>
              <a:rPr kumimoji="0" lang="en-US" altLang="ko-KR" sz="1100">
                <a:latin typeface="맑은 고딕" pitchFamily="50" charset="-127"/>
                <a:ea typeface="맑은 고딕" pitchFamily="50" charset="-127"/>
              </a:rPr>
              <a:t> 31,912 KG </a:t>
            </a:r>
            <a:r>
              <a:rPr kumimoji="0" lang="ko-KR" altLang="en-US" sz="1100">
                <a:latin typeface="맑은 고딕" pitchFamily="50" charset="-127"/>
                <a:ea typeface="맑은 고딕" pitchFamily="50" charset="-127"/>
              </a:rPr>
              <a:t>감소</a:t>
            </a:r>
            <a:r>
              <a:rPr kumimoji="0" lang="en-US" altLang="ko-KR" sz="1100">
                <a:latin typeface="맑은 고딕" pitchFamily="50" charset="-127"/>
                <a:ea typeface="맑은 고딕" pitchFamily="50" charset="-127"/>
              </a:rPr>
              <a:t>)</a:t>
            </a:r>
          </a:p>
          <a:p>
            <a:pPr marL="177800" lvl="1" indent="-134938" latinLnBrk="0">
              <a:lnSpc>
                <a:spcPct val="127000"/>
              </a:lnSpc>
              <a:buClr>
                <a:srgbClr val="6699CC"/>
              </a:buClr>
              <a:buSzPct val="80000"/>
              <a:buFont typeface="Wingdings" pitchFamily="2" charset="2"/>
              <a:buChar char="n"/>
              <a:defRPr/>
            </a:pPr>
            <a:r>
              <a:rPr kumimoji="0" lang="en-US" altLang="ko-KR" sz="1100">
                <a:latin typeface="맑은 고딕" pitchFamily="50" charset="-127"/>
                <a:ea typeface="맑은 고딕" pitchFamily="50" charset="-127"/>
              </a:rPr>
              <a:t> </a:t>
            </a:r>
            <a:r>
              <a:rPr kumimoji="0" lang="ko-KR" altLang="en-US" sz="1100">
                <a:latin typeface="맑은 고딕" pitchFamily="50" charset="-127"/>
                <a:ea typeface="맑은 고딕" pitchFamily="50" charset="-127"/>
              </a:rPr>
              <a:t>단말의 전력 사용량</a:t>
            </a:r>
            <a:r>
              <a:rPr kumimoji="0" lang="en-US" altLang="ko-KR" sz="1100">
                <a:latin typeface="맑은 고딕" pitchFamily="50" charset="-127"/>
                <a:ea typeface="맑은 고딕" pitchFamily="50" charset="-127"/>
              </a:rPr>
              <a:t>, </a:t>
            </a:r>
            <a:r>
              <a:rPr kumimoji="0" lang="ko-KR" altLang="en-US" sz="1100">
                <a:latin typeface="맑은 고딕" pitchFamily="50" charset="-127"/>
                <a:ea typeface="맑은 고딕" pitchFamily="50" charset="-127"/>
              </a:rPr>
              <a:t>발열량 대폭 감소</a:t>
            </a:r>
            <a:r>
              <a:rPr kumimoji="0" lang="en-US" altLang="ko-KR" sz="1100">
                <a:latin typeface="맑은 고딕" pitchFamily="50" charset="-127"/>
                <a:ea typeface="맑은 고딕" pitchFamily="50" charset="-127"/>
              </a:rPr>
              <a:t>, </a:t>
            </a:r>
            <a:r>
              <a:rPr kumimoji="0" lang="ko-KR" altLang="en-US" sz="1100">
                <a:latin typeface="맑은 고딕" pitchFamily="50" charset="-127"/>
                <a:ea typeface="맑은 고딕" pitchFamily="50" charset="-127"/>
              </a:rPr>
              <a:t>쾌적한 교육 환경 제공</a:t>
            </a:r>
            <a:endParaRPr kumimoji="0" lang="en-US" altLang="ko-KR" sz="1100">
              <a:latin typeface="맑은 고딕" pitchFamily="50" charset="-127"/>
              <a:ea typeface="맑은 고딕" pitchFamily="50" charset="-127"/>
            </a:endParaRPr>
          </a:p>
          <a:p>
            <a:pPr marL="177800" lvl="1" indent="-134938" latinLnBrk="0">
              <a:lnSpc>
                <a:spcPct val="127000"/>
              </a:lnSpc>
              <a:buClr>
                <a:srgbClr val="6699CC"/>
              </a:buClr>
              <a:buSzPct val="80000"/>
              <a:buFont typeface="Wingdings" pitchFamily="2" charset="2"/>
              <a:buChar char="n"/>
              <a:defRPr/>
            </a:pPr>
            <a:endParaRPr kumimoji="0" lang="en-US" altLang="ko-KR" sz="1500">
              <a:solidFill>
                <a:srgbClr val="000000"/>
              </a:solidFill>
              <a:effectLst>
                <a:outerShdw blurRad="38100" dist="38100" dir="2700000" algn="tl">
                  <a:srgbClr val="C0C0C0"/>
                </a:outerShdw>
              </a:effectLst>
              <a:latin typeface="맑은 고딕" pitchFamily="50" charset="-127"/>
              <a:ea typeface="맑은 고딕" pitchFamily="50" charset="-127"/>
            </a:endParaRPr>
          </a:p>
        </p:txBody>
      </p:sp>
      <p:graphicFrame>
        <p:nvGraphicFramePr>
          <p:cNvPr id="609" name="표 608"/>
          <p:cNvGraphicFramePr>
            <a:graphicFrameLocks noGrp="1"/>
          </p:cNvGraphicFramePr>
          <p:nvPr/>
        </p:nvGraphicFramePr>
        <p:xfrm>
          <a:off x="1079500" y="4427538"/>
          <a:ext cx="6083299" cy="1525992"/>
        </p:xfrm>
        <a:graphic>
          <a:graphicData uri="http://schemas.openxmlformats.org/drawingml/2006/table">
            <a:tbl>
              <a:tblPr firstRow="1" bandRow="1">
                <a:tableStyleId>{5C22544A-7EE6-4342-B048-85BDC9FD1C3A}</a:tableStyleId>
              </a:tblPr>
              <a:tblGrid>
                <a:gridCol w="3034183">
                  <a:extLst>
                    <a:ext uri="{9D8B030D-6E8A-4147-A177-3AD203B41FA5}">
                      <a16:colId xmlns:a16="http://schemas.microsoft.com/office/drawing/2014/main" val="20000"/>
                    </a:ext>
                  </a:extLst>
                </a:gridCol>
                <a:gridCol w="3049116">
                  <a:extLst>
                    <a:ext uri="{9D8B030D-6E8A-4147-A177-3AD203B41FA5}">
                      <a16:colId xmlns:a16="http://schemas.microsoft.com/office/drawing/2014/main" val="20001"/>
                    </a:ext>
                  </a:extLst>
                </a:gridCol>
              </a:tblGrid>
              <a:tr h="22312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dirty="0" smtClean="0">
                          <a:solidFill>
                            <a:schemeClr val="tx1"/>
                          </a:solidFill>
                          <a:latin typeface="맑은 고딕" pitchFamily="50" charset="-127"/>
                          <a:ea typeface="맑은 고딕" pitchFamily="50" charset="-127"/>
                        </a:rPr>
                        <a:t>구축 전</a:t>
                      </a: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dirty="0" smtClean="0">
                          <a:solidFill>
                            <a:schemeClr val="tx1"/>
                          </a:solidFill>
                          <a:latin typeface="맑은 고딕" pitchFamily="50" charset="-127"/>
                          <a:ea typeface="맑은 고딕" pitchFamily="50" charset="-127"/>
                        </a:rPr>
                        <a:t>구축 후</a:t>
                      </a:r>
                    </a:p>
                  </a:txBody>
                  <a:tcPr/>
                </a:tc>
                <a:extLst>
                  <a:ext uri="{0D108BD9-81ED-4DB2-BD59-A6C34878D82A}">
                    <a16:rowId xmlns:a16="http://schemas.microsoft.com/office/drawing/2014/main" val="10000"/>
                  </a:ext>
                </a:extLst>
              </a:tr>
              <a:tr h="306792">
                <a:tc>
                  <a:txBody>
                    <a:bodyPr/>
                    <a:lstStyle/>
                    <a:p>
                      <a:pPr marL="355600" indent="-271463" algn="l" latinLnBrk="1">
                        <a:buFont typeface="Wingdings" pitchFamily="2" charset="2"/>
                        <a:buChar char="§"/>
                      </a:pPr>
                      <a:r>
                        <a:rPr lang="ko-KR" altLang="en-US" sz="800" dirty="0" smtClean="0">
                          <a:latin typeface="맑은 고딕" pitchFamily="50" charset="-127"/>
                          <a:ea typeface="맑은 고딕" pitchFamily="50" charset="-127"/>
                        </a:rPr>
                        <a:t>소수 관리자에 의한 다수의 </a:t>
                      </a:r>
                      <a:r>
                        <a:rPr lang="en-US" altLang="ko-KR" sz="800" dirty="0" smtClean="0">
                          <a:latin typeface="맑은 고딕" pitchFamily="50" charset="-127"/>
                          <a:ea typeface="맑은 고딕" pitchFamily="50" charset="-127"/>
                        </a:rPr>
                        <a:t>PC</a:t>
                      </a:r>
                      <a:r>
                        <a:rPr lang="ko-KR" altLang="en-US" sz="800" dirty="0" smtClean="0">
                          <a:latin typeface="맑은 고딕" pitchFamily="50" charset="-127"/>
                          <a:ea typeface="맑은 고딕" pitchFamily="50" charset="-127"/>
                        </a:rPr>
                        <a:t>관리 어려움 </a:t>
                      </a:r>
                      <a:endParaRPr lang="ko-KR" altLang="en-US" sz="800" dirty="0">
                        <a:latin typeface="맑은 고딕" pitchFamily="50" charset="-127"/>
                        <a:ea typeface="맑은 고딕" pitchFamily="50" charset="-127"/>
                      </a:endParaRPr>
                    </a:p>
                  </a:txBody>
                  <a:tcPr/>
                </a:tc>
                <a:tc>
                  <a:txBody>
                    <a:bodyPr/>
                    <a:lstStyle/>
                    <a:p>
                      <a:pPr marL="355600" indent="-261938" algn="l" latinLnBrk="1">
                        <a:buFont typeface="Wingdings" pitchFamily="2" charset="2"/>
                        <a:buChar char="§"/>
                      </a:pPr>
                      <a:r>
                        <a:rPr lang="ko-KR" altLang="en-US" sz="800" dirty="0" smtClean="0">
                          <a:latin typeface="맑은 고딕" pitchFamily="50" charset="-127"/>
                          <a:ea typeface="맑은 고딕" pitchFamily="50" charset="-127"/>
                        </a:rPr>
                        <a:t>소수 관리자로도 중앙에서 손쉽게 통합 관리 가능</a:t>
                      </a:r>
                      <a:endParaRPr lang="ko-KR" altLang="en-US" sz="800" dirty="0">
                        <a:latin typeface="맑은 고딕" pitchFamily="50" charset="-127"/>
                        <a:ea typeface="맑은 고딕" pitchFamily="50" charset="-127"/>
                      </a:endParaRPr>
                    </a:p>
                  </a:txBody>
                  <a:tcPr/>
                </a:tc>
                <a:extLst>
                  <a:ext uri="{0D108BD9-81ED-4DB2-BD59-A6C34878D82A}">
                    <a16:rowId xmlns:a16="http://schemas.microsoft.com/office/drawing/2014/main" val="10001"/>
                  </a:ext>
                </a:extLst>
              </a:tr>
              <a:tr h="306792">
                <a:tc>
                  <a:txBody>
                    <a:bodyPr/>
                    <a:lstStyle/>
                    <a:p>
                      <a:pPr marL="355600" indent="-271463" algn="l" latinLnBrk="1">
                        <a:buFont typeface="Wingdings" pitchFamily="2" charset="2"/>
                        <a:buChar char="§"/>
                      </a:pPr>
                      <a:r>
                        <a:rPr lang="ko-KR" altLang="en-US" sz="800" dirty="0" smtClean="0">
                          <a:latin typeface="맑은 고딕" pitchFamily="50" charset="-127"/>
                          <a:ea typeface="맑은 고딕" pitchFamily="50" charset="-127"/>
                        </a:rPr>
                        <a:t>연수생 또는 직원들에 의한 보안 위험에 노출</a:t>
                      </a:r>
                      <a:endParaRPr lang="ko-KR" altLang="en-US" sz="800" dirty="0">
                        <a:latin typeface="맑은 고딕" pitchFamily="50" charset="-127"/>
                        <a:ea typeface="맑은 고딕" pitchFamily="50" charset="-127"/>
                      </a:endParaRPr>
                    </a:p>
                  </a:txBody>
                  <a:tcPr anchor="ctr"/>
                </a:tc>
                <a:tc>
                  <a:txBody>
                    <a:bodyPr/>
                    <a:lstStyle/>
                    <a:p>
                      <a:pPr marL="355600" indent="-261938" algn="l" latinLnBrk="1">
                        <a:buFont typeface="Wingdings" pitchFamily="2" charset="2"/>
                        <a:buChar char="§"/>
                      </a:pPr>
                      <a:r>
                        <a:rPr lang="ko-KR" altLang="en-US" sz="800" dirty="0" smtClean="0">
                          <a:latin typeface="맑은 고딕" pitchFamily="50" charset="-127"/>
                          <a:ea typeface="맑은 고딕" pitchFamily="50" charset="-127"/>
                        </a:rPr>
                        <a:t>관리자</a:t>
                      </a:r>
                      <a:r>
                        <a:rPr lang="ko-KR" altLang="en-US" sz="800" baseline="0" dirty="0" smtClean="0">
                          <a:latin typeface="맑은 고딕" pitchFamily="50" charset="-127"/>
                          <a:ea typeface="맑은 고딕" pitchFamily="50" charset="-127"/>
                        </a:rPr>
                        <a:t> 정책에</a:t>
                      </a:r>
                      <a:r>
                        <a:rPr lang="ko-KR" altLang="en-US" sz="800" dirty="0" smtClean="0">
                          <a:latin typeface="맑은 고딕" pitchFamily="50" charset="-127"/>
                          <a:ea typeface="맑은 고딕" pitchFamily="50" charset="-127"/>
                        </a:rPr>
                        <a:t> 의한 </a:t>
                      </a:r>
                      <a:r>
                        <a:rPr lang="en-US" altLang="ko-KR" sz="800" dirty="0" smtClean="0">
                          <a:latin typeface="맑은 고딕" pitchFamily="50" charset="-127"/>
                          <a:ea typeface="맑은 고딕" pitchFamily="50" charset="-127"/>
                        </a:rPr>
                        <a:t>USB</a:t>
                      </a:r>
                      <a:r>
                        <a:rPr lang="ko-KR" altLang="en-US" sz="800" dirty="0" smtClean="0">
                          <a:latin typeface="맑은 고딕" pitchFamily="50" charset="-127"/>
                          <a:ea typeface="맑은 고딕" pitchFamily="50" charset="-127"/>
                        </a:rPr>
                        <a:t>정보 유출 사전 차단 및 바이러스</a:t>
                      </a:r>
                      <a:r>
                        <a:rPr lang="en-US" altLang="ko-KR" sz="800" dirty="0" smtClean="0">
                          <a:latin typeface="맑은 고딕" pitchFamily="50" charset="-127"/>
                          <a:ea typeface="맑은 고딕" pitchFamily="50" charset="-127"/>
                        </a:rPr>
                        <a:t>, </a:t>
                      </a:r>
                      <a:r>
                        <a:rPr lang="ko-KR" altLang="en-US" sz="800" dirty="0" smtClean="0">
                          <a:latin typeface="맑은 고딕" pitchFamily="50" charset="-127"/>
                          <a:ea typeface="맑은 고딕" pitchFamily="50" charset="-127"/>
                        </a:rPr>
                        <a:t>해킹</a:t>
                      </a:r>
                      <a:r>
                        <a:rPr lang="en-US" altLang="ko-KR" sz="800" baseline="0" dirty="0" smtClean="0">
                          <a:latin typeface="맑은 고딕" pitchFamily="50" charset="-127"/>
                          <a:ea typeface="맑은 고딕" pitchFamily="50" charset="-127"/>
                        </a:rPr>
                        <a:t> </a:t>
                      </a:r>
                      <a:r>
                        <a:rPr lang="ko-KR" altLang="en-US" sz="800" baseline="0" dirty="0" smtClean="0">
                          <a:latin typeface="맑은 고딕" pitchFamily="50" charset="-127"/>
                          <a:ea typeface="맑은 고딕" pitchFamily="50" charset="-127"/>
                        </a:rPr>
                        <a:t>등의 보안 위험 요소 방지</a:t>
                      </a:r>
                      <a:endParaRPr lang="ko-KR" altLang="en-US" sz="800" dirty="0">
                        <a:latin typeface="맑은 고딕" pitchFamily="50" charset="-127"/>
                        <a:ea typeface="맑은 고딕" pitchFamily="50" charset="-127"/>
                      </a:endParaRPr>
                    </a:p>
                  </a:txBody>
                  <a:tcPr/>
                </a:tc>
                <a:extLst>
                  <a:ext uri="{0D108BD9-81ED-4DB2-BD59-A6C34878D82A}">
                    <a16:rowId xmlns:a16="http://schemas.microsoft.com/office/drawing/2014/main" val="10002"/>
                  </a:ext>
                </a:extLst>
              </a:tr>
              <a:tr h="195232">
                <a:tc>
                  <a:txBody>
                    <a:bodyPr/>
                    <a:lstStyle/>
                    <a:p>
                      <a:pPr marL="355600" indent="-271463" algn="l" latinLnBrk="1">
                        <a:buFont typeface="Wingdings" pitchFamily="2" charset="2"/>
                        <a:buChar char="§"/>
                      </a:pPr>
                      <a:r>
                        <a:rPr lang="en-US" altLang="ko-KR" sz="800" dirty="0" smtClean="0">
                          <a:latin typeface="맑은 고딕" pitchFamily="50" charset="-127"/>
                          <a:ea typeface="맑은 고딕" pitchFamily="50" charset="-127"/>
                        </a:rPr>
                        <a:t>PC</a:t>
                      </a:r>
                      <a:r>
                        <a:rPr lang="en-US" altLang="ko-KR" sz="800" baseline="0" dirty="0" smtClean="0">
                          <a:latin typeface="맑은 고딕" pitchFamily="50" charset="-127"/>
                          <a:ea typeface="맑은 고딕" pitchFamily="50" charset="-127"/>
                        </a:rPr>
                        <a:t> </a:t>
                      </a:r>
                      <a:r>
                        <a:rPr lang="ko-KR" altLang="en-US" sz="800" baseline="0" dirty="0" smtClean="0">
                          <a:latin typeface="맑은 고딕" pitchFamily="50" charset="-127"/>
                          <a:ea typeface="맑은 고딕" pitchFamily="50" charset="-127"/>
                        </a:rPr>
                        <a:t>발열로 인한 냉방장치 풀 가동</a:t>
                      </a:r>
                      <a:endParaRPr lang="ko-KR" altLang="en-US" sz="800" dirty="0">
                        <a:latin typeface="맑은 고딕" pitchFamily="50" charset="-127"/>
                        <a:ea typeface="맑은 고딕" pitchFamily="50" charset="-127"/>
                      </a:endParaRPr>
                    </a:p>
                  </a:txBody>
                  <a:tcPr/>
                </a:tc>
                <a:tc>
                  <a:txBody>
                    <a:bodyPr/>
                    <a:lstStyle/>
                    <a:p>
                      <a:pPr marL="355600" indent="-261938" algn="l" latinLnBrk="1">
                        <a:buFont typeface="Wingdings" pitchFamily="2" charset="2"/>
                        <a:buChar char="§"/>
                      </a:pPr>
                      <a:r>
                        <a:rPr lang="ko-KR" altLang="en-US" sz="800" dirty="0" smtClean="0">
                          <a:latin typeface="맑은 고딕" pitchFamily="50" charset="-127"/>
                          <a:ea typeface="맑은 고딕" pitchFamily="50" charset="-127"/>
                        </a:rPr>
                        <a:t>발열량 대폭 감소</a:t>
                      </a:r>
                      <a:endParaRPr lang="ko-KR" altLang="en-US" sz="800" dirty="0">
                        <a:latin typeface="맑은 고딕" pitchFamily="50" charset="-127"/>
                        <a:ea typeface="맑은 고딕" pitchFamily="50" charset="-127"/>
                      </a:endParaRPr>
                    </a:p>
                  </a:txBody>
                  <a:tcPr/>
                </a:tc>
                <a:extLst>
                  <a:ext uri="{0D108BD9-81ED-4DB2-BD59-A6C34878D82A}">
                    <a16:rowId xmlns:a16="http://schemas.microsoft.com/office/drawing/2014/main" val="10003"/>
                  </a:ext>
                </a:extLst>
              </a:tr>
              <a:tr h="195232">
                <a:tc>
                  <a:txBody>
                    <a:bodyPr/>
                    <a:lstStyle/>
                    <a:p>
                      <a:pPr marL="355600" indent="-271463" algn="l" latinLnBrk="1">
                        <a:buFont typeface="Wingdings" pitchFamily="2" charset="2"/>
                        <a:buChar char="§"/>
                      </a:pPr>
                      <a:r>
                        <a:rPr lang="ko-KR" altLang="en-US" sz="800" dirty="0" smtClean="0">
                          <a:latin typeface="맑은 고딕" pitchFamily="50" charset="-127"/>
                          <a:ea typeface="맑은 고딕" pitchFamily="50" charset="-127"/>
                        </a:rPr>
                        <a:t>교육에 방해가 될 정도의 심한 소음</a:t>
                      </a:r>
                      <a:endParaRPr lang="ko-KR" altLang="en-US" sz="800" dirty="0">
                        <a:latin typeface="맑은 고딕" pitchFamily="50" charset="-127"/>
                        <a:ea typeface="맑은 고딕" pitchFamily="50" charset="-127"/>
                      </a:endParaRPr>
                    </a:p>
                  </a:txBody>
                  <a:tcPr/>
                </a:tc>
                <a:tc>
                  <a:txBody>
                    <a:bodyPr/>
                    <a:lstStyle/>
                    <a:p>
                      <a:pPr marL="355600" indent="-261938" algn="l" latinLnBrk="1">
                        <a:buFont typeface="Wingdings" pitchFamily="2" charset="2"/>
                        <a:buChar char="§"/>
                      </a:pPr>
                      <a:r>
                        <a:rPr lang="ko-KR" altLang="en-US" sz="800" dirty="0" smtClean="0">
                          <a:latin typeface="맑은 고딕" pitchFamily="50" charset="-127"/>
                          <a:ea typeface="맑은 고딕" pitchFamily="50" charset="-127"/>
                        </a:rPr>
                        <a:t>체감하기 힘들 정도의 낮은 소음</a:t>
                      </a:r>
                      <a:endParaRPr lang="ko-KR" altLang="en-US" sz="800" dirty="0">
                        <a:latin typeface="맑은 고딕" pitchFamily="50" charset="-127"/>
                        <a:ea typeface="맑은 고딕" pitchFamily="50" charset="-127"/>
                      </a:endParaRPr>
                    </a:p>
                  </a:txBody>
                  <a:tcPr/>
                </a:tc>
                <a:extLst>
                  <a:ext uri="{0D108BD9-81ED-4DB2-BD59-A6C34878D82A}">
                    <a16:rowId xmlns:a16="http://schemas.microsoft.com/office/drawing/2014/main" val="10004"/>
                  </a:ext>
                </a:extLst>
              </a:tr>
              <a:tr h="195232">
                <a:tc>
                  <a:txBody>
                    <a:bodyPr/>
                    <a:lstStyle/>
                    <a:p>
                      <a:pPr marL="355600" indent="-271463" algn="l" latinLnBrk="1">
                        <a:buFont typeface="Wingdings" pitchFamily="2" charset="2"/>
                        <a:buChar char="§"/>
                      </a:pPr>
                      <a:r>
                        <a:rPr lang="ko-KR" altLang="en-US" sz="800" dirty="0" smtClean="0">
                          <a:latin typeface="맑은 고딕" pitchFamily="50" charset="-127"/>
                          <a:ea typeface="맑은 고딕" pitchFamily="50" charset="-127"/>
                        </a:rPr>
                        <a:t>전력량 연간 </a:t>
                      </a:r>
                      <a:r>
                        <a:rPr lang="en-US" altLang="ko-KR" sz="800" dirty="0" smtClean="0">
                          <a:latin typeface="맑은 고딕" pitchFamily="50" charset="-127"/>
                          <a:ea typeface="맑은 고딕" pitchFamily="50" charset="-127"/>
                        </a:rPr>
                        <a:t>87,600 KW </a:t>
                      </a:r>
                      <a:r>
                        <a:rPr lang="ko-KR" altLang="en-US" sz="800" dirty="0" smtClean="0">
                          <a:latin typeface="맑은 고딕" pitchFamily="50" charset="-127"/>
                          <a:ea typeface="맑은 고딕" pitchFamily="50" charset="-127"/>
                        </a:rPr>
                        <a:t>소모</a:t>
                      </a:r>
                      <a:endParaRPr lang="ko-KR" altLang="en-US" sz="800" dirty="0">
                        <a:latin typeface="맑은 고딕" pitchFamily="50" charset="-127"/>
                        <a:ea typeface="맑은 고딕" pitchFamily="50" charset="-127"/>
                      </a:endParaRPr>
                    </a:p>
                  </a:txBody>
                  <a:tcPr/>
                </a:tc>
                <a:tc>
                  <a:txBody>
                    <a:bodyPr/>
                    <a:lstStyle/>
                    <a:p>
                      <a:pPr marL="355600" indent="-261938" algn="l" latinLnBrk="1">
                        <a:buFont typeface="Wingdings" pitchFamily="2" charset="2"/>
                        <a:buChar char="§"/>
                      </a:pPr>
                      <a:r>
                        <a:rPr lang="ko-KR" altLang="en-US" sz="800" dirty="0" smtClean="0">
                          <a:latin typeface="맑은 고딕" pitchFamily="50" charset="-127"/>
                          <a:ea typeface="맑은 고딕" pitchFamily="50" charset="-127"/>
                        </a:rPr>
                        <a:t>전력량 연간 </a:t>
                      </a:r>
                      <a:r>
                        <a:rPr lang="en-US" altLang="ko-KR" sz="800" dirty="0" smtClean="0">
                          <a:latin typeface="맑은 고딕" pitchFamily="50" charset="-127"/>
                          <a:ea typeface="맑은 고딕" pitchFamily="50" charset="-127"/>
                        </a:rPr>
                        <a:t>12,336</a:t>
                      </a:r>
                      <a:r>
                        <a:rPr lang="ko-KR" altLang="en-US" sz="800" baseline="0" dirty="0" smtClean="0">
                          <a:latin typeface="맑은 고딕" pitchFamily="50" charset="-127"/>
                          <a:ea typeface="맑은 고딕" pitchFamily="50" charset="-127"/>
                        </a:rPr>
                        <a:t> </a:t>
                      </a:r>
                      <a:r>
                        <a:rPr lang="en-US" altLang="ko-KR" sz="800" baseline="0" dirty="0" smtClean="0">
                          <a:latin typeface="맑은 고딕" pitchFamily="50" charset="-127"/>
                          <a:ea typeface="맑은 고딕" pitchFamily="50" charset="-127"/>
                        </a:rPr>
                        <a:t>KW </a:t>
                      </a:r>
                      <a:r>
                        <a:rPr lang="ko-KR" altLang="en-US" sz="800" baseline="0" dirty="0" smtClean="0">
                          <a:latin typeface="맑은 고딕" pitchFamily="50" charset="-127"/>
                          <a:ea typeface="맑은 고딕" pitchFamily="50" charset="-127"/>
                        </a:rPr>
                        <a:t>소모</a:t>
                      </a:r>
                      <a:endParaRPr lang="ko-KR" altLang="en-US" sz="800" dirty="0">
                        <a:latin typeface="맑은 고딕" pitchFamily="50" charset="-127"/>
                        <a:ea typeface="맑은 고딕" pitchFamily="50" charset="-127"/>
                      </a:endParaRPr>
                    </a:p>
                  </a:txBody>
                  <a:tcPr/>
                </a:tc>
                <a:extLst>
                  <a:ext uri="{0D108BD9-81ED-4DB2-BD59-A6C34878D82A}">
                    <a16:rowId xmlns:a16="http://schemas.microsoft.com/office/drawing/2014/main" val="10005"/>
                  </a:ext>
                </a:extLst>
              </a:tr>
            </a:tbl>
          </a:graphicData>
        </a:graphic>
      </p:graphicFrame>
      <p:sp>
        <p:nvSpPr>
          <p:cNvPr id="37914" name="Rectangle 2"/>
          <p:cNvSpPr txBox="1">
            <a:spLocks noChangeArrowheads="1"/>
          </p:cNvSpPr>
          <p:nvPr/>
        </p:nvSpPr>
        <p:spPr bwMode="auto">
          <a:xfrm>
            <a:off x="1009650" y="609600"/>
            <a:ext cx="2181225" cy="403225"/>
          </a:xfrm>
          <a:prstGeom prst="rect">
            <a:avLst/>
          </a:prstGeom>
          <a:solidFill>
            <a:schemeClr val="bg1"/>
          </a:solidFill>
          <a:ln w="9525">
            <a:noFill/>
            <a:miter lim="800000"/>
            <a:headEnd/>
            <a:tailEnd/>
          </a:ln>
        </p:spPr>
        <p:txBody>
          <a:bodyPr wrap="none">
            <a:spAutoFit/>
          </a:bodyPr>
          <a:lstStyle/>
          <a:p>
            <a:pPr latinLnBrk="0">
              <a:lnSpc>
                <a:spcPct val="85000"/>
              </a:lnSpc>
            </a:pPr>
            <a:r>
              <a:rPr kumimoji="0" lang="ko-KR" altLang="en-US" sz="2400">
                <a:solidFill>
                  <a:schemeClr val="accent1"/>
                </a:solidFill>
                <a:ea typeface="맑은 고딕" pitchFamily="50" charset="-127"/>
              </a:rPr>
              <a:t>구축 사례 개요</a:t>
            </a:r>
            <a:endParaRPr kumimoji="0" lang="en-US" altLang="ko-KR" sz="2400">
              <a:solidFill>
                <a:schemeClr val="accent1"/>
              </a:solidFill>
              <a:ea typeface="맑은 고딕" pitchFamily="50" charset="-127"/>
            </a:endParaRPr>
          </a:p>
        </p:txBody>
      </p:sp>
      <p:sp>
        <p:nvSpPr>
          <p:cNvPr id="70" name="AutoShape 18"/>
          <p:cNvSpPr>
            <a:spLocks noChangeArrowheads="1"/>
          </p:cNvSpPr>
          <p:nvPr/>
        </p:nvSpPr>
        <p:spPr bwMode="auto">
          <a:xfrm>
            <a:off x="5446713" y="1111250"/>
            <a:ext cx="2884487" cy="288925"/>
          </a:xfrm>
          <a:prstGeom prst="roundRect">
            <a:avLst>
              <a:gd name="adj" fmla="val 16667"/>
            </a:avLst>
          </a:prstGeom>
          <a:gradFill rotWithShape="1">
            <a:gsLst>
              <a:gs pos="0">
                <a:srgbClr val="DDEBCF"/>
              </a:gs>
              <a:gs pos="50000">
                <a:srgbClr val="9CB86E"/>
              </a:gs>
              <a:gs pos="100000">
                <a:srgbClr val="156B13"/>
              </a:gs>
            </a:gsLst>
            <a:lin ang="5400000" scaled="0"/>
          </a:gradFill>
          <a:ln w="9525">
            <a:solidFill>
              <a:srgbClr val="BABABA"/>
            </a:solidFill>
            <a:round/>
            <a:headEnd/>
            <a:tailEnd/>
          </a:ln>
        </p:spPr>
        <p:txBody>
          <a:bodyPr wrap="none" anchor="ctr"/>
          <a:lstStyle/>
          <a:p>
            <a:pPr fontAlgn="auto">
              <a:spcBef>
                <a:spcPts val="0"/>
              </a:spcBef>
              <a:spcAft>
                <a:spcPts val="0"/>
              </a:spcAft>
              <a:defRPr/>
            </a:pPr>
            <a:r>
              <a:rPr lang="en-US" altLang="ko-KR" sz="1400" kern="0" dirty="0">
                <a:solidFill>
                  <a:srgbClr val="000000"/>
                </a:solidFill>
                <a:latin typeface="맑은 고딕" pitchFamily="50" charset="-127"/>
                <a:ea typeface="맑은 고딕" pitchFamily="50" charset="-127"/>
                <a:cs typeface="Arial" pitchFamily="34" charset="0"/>
              </a:rPr>
              <a:t>TCO/ROI </a:t>
            </a:r>
            <a:r>
              <a:rPr lang="ko-KR" altLang="en-US" sz="1400" kern="0" dirty="0">
                <a:solidFill>
                  <a:srgbClr val="000000"/>
                </a:solidFill>
                <a:latin typeface="맑은 고딕" pitchFamily="50" charset="-127"/>
                <a:ea typeface="맑은 고딕" pitchFamily="50" charset="-127"/>
                <a:cs typeface="Arial" pitchFamily="34" charset="0"/>
              </a:rPr>
              <a:t>향상 </a:t>
            </a:r>
          </a:p>
        </p:txBody>
      </p:sp>
      <p:sp>
        <p:nvSpPr>
          <p:cNvPr id="71" name="Text Box 19"/>
          <p:cNvSpPr txBox="1">
            <a:spLocks noChangeArrowheads="1"/>
          </p:cNvSpPr>
          <p:nvPr/>
        </p:nvSpPr>
        <p:spPr bwMode="auto">
          <a:xfrm>
            <a:off x="5654675" y="2219325"/>
            <a:ext cx="555625" cy="368300"/>
          </a:xfrm>
          <a:prstGeom prst="rect">
            <a:avLst/>
          </a:prstGeom>
          <a:noFill/>
          <a:ln w="9525">
            <a:noFill/>
            <a:miter lim="800000"/>
            <a:headEnd/>
            <a:tailEnd/>
          </a:ln>
        </p:spPr>
        <p:txBody>
          <a:bodyPr wrap="none" anchor="b">
            <a:spAutoFit/>
          </a:bodyPr>
          <a:lstStyle/>
          <a:p>
            <a:pPr algn="ctr" fontAlgn="auto">
              <a:spcBef>
                <a:spcPts val="0"/>
              </a:spcBef>
              <a:spcAft>
                <a:spcPts val="0"/>
              </a:spcAft>
              <a:defRPr/>
            </a:pPr>
            <a:r>
              <a:rPr lang="ko-KR" altLang="en-US" sz="900" b="0" kern="0" dirty="0">
                <a:solidFill>
                  <a:srgbClr val="000000"/>
                </a:solidFill>
                <a:latin typeface="맑은 고딕" pitchFamily="50" charset="-127"/>
                <a:ea typeface="맑은 고딕" pitchFamily="50" charset="-127"/>
                <a:cs typeface="Arial" pitchFamily="34" charset="0"/>
              </a:rPr>
              <a:t>기존</a:t>
            </a:r>
            <a:r>
              <a:rPr lang="en-US" altLang="ko-KR" sz="900" b="0" kern="0" dirty="0">
                <a:solidFill>
                  <a:srgbClr val="000000"/>
                </a:solidFill>
                <a:latin typeface="맑은 고딕" pitchFamily="50" charset="-127"/>
                <a:ea typeface="맑은 고딕" pitchFamily="50" charset="-127"/>
                <a:cs typeface="Arial" pitchFamily="34" charset="0"/>
              </a:rPr>
              <a:t>PC</a:t>
            </a:r>
          </a:p>
          <a:p>
            <a:pPr algn="ctr" fontAlgn="auto">
              <a:spcBef>
                <a:spcPts val="0"/>
              </a:spcBef>
              <a:spcAft>
                <a:spcPts val="0"/>
              </a:spcAft>
              <a:defRPr/>
            </a:pPr>
            <a:r>
              <a:rPr lang="en-US" altLang="ko-KR" sz="900" b="0" kern="0" dirty="0">
                <a:solidFill>
                  <a:srgbClr val="000000"/>
                </a:solidFill>
                <a:latin typeface="맑은 고딕" pitchFamily="50" charset="-127"/>
                <a:ea typeface="맑은 고딕" pitchFamily="50" charset="-127"/>
                <a:cs typeface="Arial" pitchFamily="34" charset="0"/>
              </a:rPr>
              <a:t>200</a:t>
            </a:r>
            <a:r>
              <a:rPr lang="ko-KR" altLang="en-US" sz="900" b="0" kern="0" dirty="0">
                <a:solidFill>
                  <a:srgbClr val="000000"/>
                </a:solidFill>
                <a:latin typeface="맑은 고딕" pitchFamily="50" charset="-127"/>
                <a:ea typeface="맑은 고딕" pitchFamily="50" charset="-127"/>
                <a:cs typeface="Arial" pitchFamily="34" charset="0"/>
              </a:rPr>
              <a:t>대</a:t>
            </a:r>
          </a:p>
        </p:txBody>
      </p:sp>
      <p:sp>
        <p:nvSpPr>
          <p:cNvPr id="72" name="Rectangle 20"/>
          <p:cNvSpPr>
            <a:spLocks noChangeArrowheads="1"/>
          </p:cNvSpPr>
          <p:nvPr/>
        </p:nvSpPr>
        <p:spPr bwMode="auto">
          <a:xfrm>
            <a:off x="5829300" y="1554163"/>
            <a:ext cx="265113" cy="647700"/>
          </a:xfrm>
          <a:prstGeom prst="rect">
            <a:avLst/>
          </a:prstGeom>
          <a:gradFill rotWithShape="1">
            <a:gsLst>
              <a:gs pos="0">
                <a:srgbClr val="990000"/>
              </a:gs>
              <a:gs pos="100000">
                <a:srgbClr val="470000"/>
              </a:gs>
            </a:gsLst>
            <a:lin ang="5400000" scaled="1"/>
          </a:gradFill>
          <a:ln w="9525">
            <a:solidFill>
              <a:srgbClr val="000000"/>
            </a:solidFill>
            <a:miter lim="800000"/>
            <a:headEnd/>
            <a:tailEnd/>
          </a:ln>
        </p:spPr>
        <p:txBody>
          <a:bodyPr wrap="none" anchor="ctr"/>
          <a:lstStyle/>
          <a:p>
            <a:pPr fontAlgn="auto">
              <a:spcBef>
                <a:spcPts val="0"/>
              </a:spcBef>
              <a:spcAft>
                <a:spcPts val="0"/>
              </a:spcAft>
              <a:defRPr/>
            </a:pPr>
            <a:endParaRPr lang="ko-KR" altLang="ko-KR" sz="2400" b="0" kern="0">
              <a:solidFill>
                <a:srgbClr val="000000"/>
              </a:solidFill>
              <a:latin typeface="맑은 고딕" pitchFamily="50" charset="-127"/>
              <a:ea typeface="맑은 고딕" pitchFamily="50" charset="-127"/>
              <a:cs typeface="Arial" pitchFamily="34" charset="0"/>
            </a:endParaRPr>
          </a:p>
        </p:txBody>
      </p:sp>
      <p:sp>
        <p:nvSpPr>
          <p:cNvPr id="73" name="Rectangle 21"/>
          <p:cNvSpPr>
            <a:spLocks noChangeArrowheads="1"/>
          </p:cNvSpPr>
          <p:nvPr/>
        </p:nvSpPr>
        <p:spPr bwMode="auto">
          <a:xfrm>
            <a:off x="6426200" y="2062163"/>
            <a:ext cx="250825" cy="142875"/>
          </a:xfrm>
          <a:prstGeom prst="rect">
            <a:avLst/>
          </a:prstGeom>
          <a:gradFill rotWithShape="1">
            <a:gsLst>
              <a:gs pos="0">
                <a:srgbClr val="5E9EFF"/>
              </a:gs>
              <a:gs pos="39999">
                <a:srgbClr val="85C2FF"/>
              </a:gs>
              <a:gs pos="70000">
                <a:srgbClr val="C4D6EB"/>
              </a:gs>
              <a:gs pos="100000">
                <a:srgbClr val="FFEBFA"/>
              </a:gs>
            </a:gsLst>
            <a:lin ang="5400000" scaled="0"/>
          </a:gradFill>
          <a:ln w="9525">
            <a:solidFill>
              <a:srgbClr val="000000"/>
            </a:solidFill>
            <a:miter lim="800000"/>
            <a:headEnd/>
            <a:tailEnd/>
          </a:ln>
        </p:spPr>
        <p:txBody>
          <a:bodyPr wrap="none" anchor="ctr"/>
          <a:lstStyle/>
          <a:p>
            <a:pPr fontAlgn="auto">
              <a:spcBef>
                <a:spcPts val="0"/>
              </a:spcBef>
              <a:spcAft>
                <a:spcPts val="0"/>
              </a:spcAft>
              <a:defRPr/>
            </a:pPr>
            <a:endParaRPr lang="ko-KR" altLang="ko-KR" sz="2400" b="0" kern="0">
              <a:solidFill>
                <a:srgbClr val="000000"/>
              </a:solidFill>
              <a:latin typeface="맑은 고딕" pitchFamily="50" charset="-127"/>
              <a:ea typeface="맑은 고딕" pitchFamily="50" charset="-127"/>
              <a:cs typeface="Arial" pitchFamily="34" charset="0"/>
            </a:endParaRPr>
          </a:p>
        </p:txBody>
      </p:sp>
      <p:sp>
        <p:nvSpPr>
          <p:cNvPr id="74" name="Text Box 22"/>
          <p:cNvSpPr txBox="1">
            <a:spLocks noChangeArrowheads="1"/>
          </p:cNvSpPr>
          <p:nvPr/>
        </p:nvSpPr>
        <p:spPr bwMode="auto">
          <a:xfrm>
            <a:off x="6240463" y="2225675"/>
            <a:ext cx="646112" cy="368300"/>
          </a:xfrm>
          <a:prstGeom prst="rect">
            <a:avLst/>
          </a:prstGeom>
          <a:noFill/>
          <a:ln w="9525">
            <a:noFill/>
            <a:miter lim="800000"/>
            <a:headEnd/>
            <a:tailEnd/>
          </a:ln>
        </p:spPr>
        <p:txBody>
          <a:bodyPr wrap="none" anchor="b">
            <a:spAutoFit/>
          </a:bodyPr>
          <a:lstStyle/>
          <a:p>
            <a:pPr algn="ctr" fontAlgn="auto">
              <a:spcBef>
                <a:spcPts val="0"/>
              </a:spcBef>
              <a:spcAft>
                <a:spcPts val="0"/>
              </a:spcAft>
              <a:defRPr/>
            </a:pPr>
            <a:r>
              <a:rPr lang="ko-KR" altLang="en-US" sz="900" b="0" kern="0" dirty="0">
                <a:solidFill>
                  <a:srgbClr val="000000"/>
                </a:solidFill>
                <a:latin typeface="맑은 고딕" pitchFamily="50" charset="-127"/>
                <a:ea typeface="맑은 고딕" pitchFamily="50" charset="-127"/>
                <a:cs typeface="Arial" pitchFamily="34" charset="0"/>
              </a:rPr>
              <a:t>통합서버</a:t>
            </a:r>
            <a:endParaRPr lang="en-US" altLang="ko-KR" sz="900" b="0" kern="0" dirty="0">
              <a:solidFill>
                <a:srgbClr val="000000"/>
              </a:solidFill>
              <a:latin typeface="맑은 고딕" pitchFamily="50" charset="-127"/>
              <a:ea typeface="맑은 고딕" pitchFamily="50" charset="-127"/>
              <a:cs typeface="Arial" pitchFamily="34" charset="0"/>
            </a:endParaRPr>
          </a:p>
          <a:p>
            <a:pPr algn="ctr" fontAlgn="auto">
              <a:spcBef>
                <a:spcPts val="0"/>
              </a:spcBef>
              <a:spcAft>
                <a:spcPts val="0"/>
              </a:spcAft>
              <a:defRPr/>
            </a:pPr>
            <a:r>
              <a:rPr lang="ko-KR" altLang="en-US" sz="900" b="0" kern="0" dirty="0">
                <a:solidFill>
                  <a:srgbClr val="000000"/>
                </a:solidFill>
                <a:latin typeface="맑은 고딕" pitchFamily="50" charset="-127"/>
                <a:ea typeface="맑은 고딕" pitchFamily="50" charset="-127"/>
                <a:cs typeface="Arial" pitchFamily="34" charset="0"/>
              </a:rPr>
              <a:t> </a:t>
            </a:r>
            <a:r>
              <a:rPr lang="en-US" altLang="ko-KR" sz="900" b="0" kern="0" dirty="0">
                <a:solidFill>
                  <a:srgbClr val="000000"/>
                </a:solidFill>
                <a:latin typeface="맑은 고딕" pitchFamily="50" charset="-127"/>
                <a:ea typeface="맑은 고딕" pitchFamily="50" charset="-127"/>
                <a:cs typeface="Arial" pitchFamily="34" charset="0"/>
              </a:rPr>
              <a:t>9</a:t>
            </a:r>
            <a:r>
              <a:rPr lang="ko-KR" altLang="en-US" sz="900" b="0" kern="0" dirty="0">
                <a:solidFill>
                  <a:srgbClr val="000000"/>
                </a:solidFill>
                <a:latin typeface="맑은 고딕" pitchFamily="50" charset="-127"/>
                <a:ea typeface="맑은 고딕" pitchFamily="50" charset="-127"/>
                <a:cs typeface="Arial" pitchFamily="34" charset="0"/>
              </a:rPr>
              <a:t>대</a:t>
            </a:r>
          </a:p>
        </p:txBody>
      </p:sp>
      <p:sp>
        <p:nvSpPr>
          <p:cNvPr id="75" name="Line 23"/>
          <p:cNvSpPr>
            <a:spLocks noChangeShapeType="1"/>
          </p:cNvSpPr>
          <p:nvPr/>
        </p:nvSpPr>
        <p:spPr bwMode="auto">
          <a:xfrm>
            <a:off x="5873750" y="2200275"/>
            <a:ext cx="731838" cy="0"/>
          </a:xfrm>
          <a:prstGeom prst="line">
            <a:avLst/>
          </a:prstGeom>
          <a:noFill/>
          <a:ln w="9525">
            <a:solidFill>
              <a:srgbClr val="000000"/>
            </a:solidFill>
            <a:round/>
            <a:headEnd/>
            <a:tailEnd/>
          </a:ln>
        </p:spPr>
        <p:txBody>
          <a:bodyPr/>
          <a:lstStyle/>
          <a:p>
            <a:pPr fontAlgn="auto" latinLnBrk="0">
              <a:spcBef>
                <a:spcPts val="0"/>
              </a:spcBef>
              <a:spcAft>
                <a:spcPts val="0"/>
              </a:spcAft>
              <a:defRPr/>
            </a:pPr>
            <a:endParaRPr kumimoji="0" lang="ko-KR" altLang="en-US" sz="1800" b="0" kern="0">
              <a:solidFill>
                <a:sysClr val="windowText" lastClr="000000"/>
              </a:solidFill>
              <a:latin typeface="맑은 고딕" pitchFamily="50" charset="-127"/>
              <a:ea typeface="맑은 고딕" pitchFamily="50" charset="-127"/>
              <a:cs typeface="Arial" pitchFamily="34" charset="0"/>
            </a:endParaRPr>
          </a:p>
        </p:txBody>
      </p:sp>
      <p:sp>
        <p:nvSpPr>
          <p:cNvPr id="76" name="Line 24"/>
          <p:cNvSpPr>
            <a:spLocks noChangeShapeType="1"/>
          </p:cNvSpPr>
          <p:nvPr/>
        </p:nvSpPr>
        <p:spPr bwMode="auto">
          <a:xfrm>
            <a:off x="6113463" y="1587500"/>
            <a:ext cx="439737" cy="461963"/>
          </a:xfrm>
          <a:prstGeom prst="line">
            <a:avLst/>
          </a:prstGeom>
          <a:noFill/>
          <a:ln w="25400">
            <a:solidFill>
              <a:srgbClr val="003300"/>
            </a:solidFill>
            <a:round/>
            <a:headEnd/>
            <a:tailEnd type="triangle" w="med" len="med"/>
          </a:ln>
        </p:spPr>
        <p:txBody>
          <a:bodyPr/>
          <a:lstStyle/>
          <a:p>
            <a:pPr fontAlgn="auto" latinLnBrk="0">
              <a:spcBef>
                <a:spcPts val="0"/>
              </a:spcBef>
              <a:spcAft>
                <a:spcPts val="0"/>
              </a:spcAft>
              <a:defRPr/>
            </a:pPr>
            <a:endParaRPr kumimoji="0" lang="ko-KR" altLang="en-US" sz="1800" b="0" kern="0">
              <a:solidFill>
                <a:sysClr val="windowText" lastClr="000000"/>
              </a:solidFill>
              <a:latin typeface="맑은 고딕" pitchFamily="50" charset="-127"/>
              <a:ea typeface="맑은 고딕" pitchFamily="50" charset="-127"/>
              <a:cs typeface="Arial" pitchFamily="34" charset="0"/>
            </a:endParaRPr>
          </a:p>
        </p:txBody>
      </p:sp>
      <p:sp>
        <p:nvSpPr>
          <p:cNvPr id="77" name="AutoShape 25"/>
          <p:cNvSpPr>
            <a:spLocks noChangeArrowheads="1"/>
          </p:cNvSpPr>
          <p:nvPr/>
        </p:nvSpPr>
        <p:spPr bwMode="auto">
          <a:xfrm>
            <a:off x="5446713" y="2640013"/>
            <a:ext cx="2884487" cy="288925"/>
          </a:xfrm>
          <a:prstGeom prst="roundRect">
            <a:avLst>
              <a:gd name="adj" fmla="val 16667"/>
            </a:avLst>
          </a:prstGeom>
          <a:gradFill rotWithShape="1">
            <a:gsLst>
              <a:gs pos="0">
                <a:srgbClr val="DDEBCF"/>
              </a:gs>
              <a:gs pos="50000">
                <a:srgbClr val="9CB86E"/>
              </a:gs>
              <a:gs pos="100000">
                <a:srgbClr val="156B13"/>
              </a:gs>
            </a:gsLst>
            <a:lin ang="5400000" scaled="0"/>
          </a:gradFill>
          <a:ln w="9525">
            <a:solidFill>
              <a:srgbClr val="BABABA"/>
            </a:solidFill>
            <a:round/>
            <a:headEnd/>
            <a:tailEnd/>
          </a:ln>
        </p:spPr>
        <p:txBody>
          <a:bodyPr wrap="none" anchor="ctr"/>
          <a:lstStyle/>
          <a:p>
            <a:pPr fontAlgn="auto">
              <a:spcBef>
                <a:spcPts val="0"/>
              </a:spcBef>
              <a:spcAft>
                <a:spcPts val="0"/>
              </a:spcAft>
              <a:defRPr/>
            </a:pPr>
            <a:r>
              <a:rPr lang="ko-KR" altLang="en-US" sz="1400" kern="0" dirty="0">
                <a:solidFill>
                  <a:srgbClr val="000000"/>
                </a:solidFill>
                <a:latin typeface="맑은 고딕" pitchFamily="50" charset="-127"/>
                <a:ea typeface="맑은 고딕" pitchFamily="50" charset="-127"/>
                <a:cs typeface="Arial" pitchFamily="34" charset="0"/>
              </a:rPr>
              <a:t>보안 및 관리 향상</a:t>
            </a:r>
          </a:p>
        </p:txBody>
      </p:sp>
      <p:sp>
        <p:nvSpPr>
          <p:cNvPr id="78" name="Text Box 26"/>
          <p:cNvSpPr txBox="1">
            <a:spLocks noChangeArrowheads="1"/>
          </p:cNvSpPr>
          <p:nvPr/>
        </p:nvSpPr>
        <p:spPr bwMode="auto">
          <a:xfrm>
            <a:off x="6986588" y="2225675"/>
            <a:ext cx="646112" cy="369888"/>
          </a:xfrm>
          <a:prstGeom prst="rect">
            <a:avLst/>
          </a:prstGeom>
          <a:noFill/>
          <a:ln w="9525">
            <a:noFill/>
            <a:miter lim="800000"/>
            <a:headEnd/>
            <a:tailEnd/>
          </a:ln>
        </p:spPr>
        <p:txBody>
          <a:bodyPr wrap="none" anchor="b">
            <a:spAutoFit/>
          </a:bodyPr>
          <a:lstStyle/>
          <a:p>
            <a:pPr algn="ctr" fontAlgn="auto">
              <a:spcBef>
                <a:spcPts val="0"/>
              </a:spcBef>
              <a:spcAft>
                <a:spcPts val="0"/>
              </a:spcAft>
              <a:defRPr/>
            </a:pPr>
            <a:r>
              <a:rPr lang="ko-KR" altLang="en-US" sz="900" b="0" kern="0" dirty="0">
                <a:solidFill>
                  <a:srgbClr val="000000"/>
                </a:solidFill>
                <a:latin typeface="맑은 고딕" pitchFamily="50" charset="-127"/>
                <a:ea typeface="맑은 고딕" pitchFamily="50" charset="-127"/>
                <a:cs typeface="Arial" pitchFamily="34" charset="0"/>
              </a:rPr>
              <a:t>소비전력</a:t>
            </a:r>
            <a:endParaRPr lang="en-US" altLang="ko-KR" sz="900" b="0" kern="0" dirty="0">
              <a:solidFill>
                <a:srgbClr val="000000"/>
              </a:solidFill>
              <a:latin typeface="맑은 고딕" pitchFamily="50" charset="-127"/>
              <a:ea typeface="맑은 고딕" pitchFamily="50" charset="-127"/>
              <a:cs typeface="Arial" pitchFamily="34" charset="0"/>
            </a:endParaRPr>
          </a:p>
          <a:p>
            <a:pPr algn="ctr" fontAlgn="auto">
              <a:spcBef>
                <a:spcPts val="0"/>
              </a:spcBef>
              <a:spcAft>
                <a:spcPts val="0"/>
              </a:spcAft>
              <a:defRPr/>
            </a:pPr>
            <a:r>
              <a:rPr lang="en-US" altLang="ko-KR" sz="900" b="0" kern="0" dirty="0">
                <a:solidFill>
                  <a:srgbClr val="000000"/>
                </a:solidFill>
                <a:latin typeface="맑은 고딕" pitchFamily="50" charset="-127"/>
                <a:ea typeface="맑은 고딕" pitchFamily="50" charset="-127"/>
                <a:cs typeface="Arial" pitchFamily="34" charset="0"/>
              </a:rPr>
              <a:t>100%</a:t>
            </a:r>
          </a:p>
        </p:txBody>
      </p:sp>
      <p:sp>
        <p:nvSpPr>
          <p:cNvPr id="103" name="Rectangle 20"/>
          <p:cNvSpPr>
            <a:spLocks noChangeArrowheads="1"/>
          </p:cNvSpPr>
          <p:nvPr/>
        </p:nvSpPr>
        <p:spPr bwMode="auto">
          <a:xfrm>
            <a:off x="7178675" y="1560513"/>
            <a:ext cx="265113" cy="647700"/>
          </a:xfrm>
          <a:prstGeom prst="rect">
            <a:avLst/>
          </a:prstGeom>
          <a:gradFill rotWithShape="1">
            <a:gsLst>
              <a:gs pos="0">
                <a:srgbClr val="990000"/>
              </a:gs>
              <a:gs pos="100000">
                <a:srgbClr val="470000"/>
              </a:gs>
            </a:gsLst>
            <a:lin ang="5400000" scaled="1"/>
          </a:gradFill>
          <a:ln w="9525">
            <a:solidFill>
              <a:srgbClr val="000000"/>
            </a:solidFill>
            <a:miter lim="800000"/>
            <a:headEnd/>
            <a:tailEnd/>
          </a:ln>
        </p:spPr>
        <p:txBody>
          <a:bodyPr wrap="none" anchor="ctr"/>
          <a:lstStyle/>
          <a:p>
            <a:pPr fontAlgn="auto">
              <a:spcBef>
                <a:spcPts val="0"/>
              </a:spcBef>
              <a:spcAft>
                <a:spcPts val="0"/>
              </a:spcAft>
              <a:defRPr/>
            </a:pPr>
            <a:endParaRPr lang="ko-KR" altLang="ko-KR" sz="2400" b="0" kern="0">
              <a:solidFill>
                <a:srgbClr val="000000"/>
              </a:solidFill>
              <a:latin typeface="맑은 고딕" pitchFamily="50" charset="-127"/>
              <a:ea typeface="맑은 고딕" pitchFamily="50" charset="-127"/>
              <a:cs typeface="Arial" pitchFamily="34" charset="0"/>
            </a:endParaRPr>
          </a:p>
        </p:txBody>
      </p:sp>
      <p:sp>
        <p:nvSpPr>
          <p:cNvPr id="104" name="Rectangle 21"/>
          <p:cNvSpPr>
            <a:spLocks noChangeArrowheads="1"/>
          </p:cNvSpPr>
          <p:nvPr/>
        </p:nvSpPr>
        <p:spPr bwMode="auto">
          <a:xfrm>
            <a:off x="7775575" y="2030413"/>
            <a:ext cx="250825" cy="180975"/>
          </a:xfrm>
          <a:prstGeom prst="rect">
            <a:avLst/>
          </a:prstGeom>
          <a:gradFill rotWithShape="1">
            <a:gsLst>
              <a:gs pos="0">
                <a:srgbClr val="5E9EFF"/>
              </a:gs>
              <a:gs pos="39999">
                <a:srgbClr val="85C2FF"/>
              </a:gs>
              <a:gs pos="70000">
                <a:srgbClr val="C4D6EB"/>
              </a:gs>
              <a:gs pos="100000">
                <a:srgbClr val="FFEBFA"/>
              </a:gs>
            </a:gsLst>
            <a:lin ang="5400000" scaled="0"/>
          </a:gradFill>
          <a:ln w="9525">
            <a:solidFill>
              <a:srgbClr val="000000"/>
            </a:solidFill>
            <a:miter lim="800000"/>
            <a:headEnd/>
            <a:tailEnd/>
          </a:ln>
        </p:spPr>
        <p:txBody>
          <a:bodyPr wrap="none" anchor="ctr"/>
          <a:lstStyle/>
          <a:p>
            <a:pPr fontAlgn="auto">
              <a:spcBef>
                <a:spcPts val="0"/>
              </a:spcBef>
              <a:spcAft>
                <a:spcPts val="0"/>
              </a:spcAft>
              <a:defRPr/>
            </a:pPr>
            <a:endParaRPr lang="ko-KR" altLang="ko-KR" sz="2400" b="0" kern="0">
              <a:solidFill>
                <a:srgbClr val="000000"/>
              </a:solidFill>
              <a:latin typeface="맑은 고딕" pitchFamily="50" charset="-127"/>
              <a:ea typeface="맑은 고딕" pitchFamily="50" charset="-127"/>
              <a:cs typeface="Arial" pitchFamily="34" charset="0"/>
            </a:endParaRPr>
          </a:p>
        </p:txBody>
      </p:sp>
      <p:sp>
        <p:nvSpPr>
          <p:cNvPr id="105" name="Line 23"/>
          <p:cNvSpPr>
            <a:spLocks noChangeShapeType="1"/>
          </p:cNvSpPr>
          <p:nvPr/>
        </p:nvSpPr>
        <p:spPr bwMode="auto">
          <a:xfrm>
            <a:off x="7223125" y="2208213"/>
            <a:ext cx="731838" cy="0"/>
          </a:xfrm>
          <a:prstGeom prst="line">
            <a:avLst/>
          </a:prstGeom>
          <a:noFill/>
          <a:ln w="9525">
            <a:solidFill>
              <a:srgbClr val="000000"/>
            </a:solidFill>
            <a:round/>
            <a:headEnd/>
            <a:tailEnd/>
          </a:ln>
        </p:spPr>
        <p:txBody>
          <a:bodyPr/>
          <a:lstStyle/>
          <a:p>
            <a:pPr fontAlgn="auto" latinLnBrk="0">
              <a:spcBef>
                <a:spcPts val="0"/>
              </a:spcBef>
              <a:spcAft>
                <a:spcPts val="0"/>
              </a:spcAft>
              <a:defRPr/>
            </a:pPr>
            <a:endParaRPr kumimoji="0" lang="ko-KR" altLang="en-US" sz="1800" b="0" kern="0">
              <a:solidFill>
                <a:sysClr val="windowText" lastClr="000000"/>
              </a:solidFill>
              <a:latin typeface="맑은 고딕" pitchFamily="50" charset="-127"/>
              <a:ea typeface="맑은 고딕" pitchFamily="50" charset="-127"/>
              <a:cs typeface="Arial" pitchFamily="34" charset="0"/>
            </a:endParaRPr>
          </a:p>
        </p:txBody>
      </p:sp>
      <p:sp>
        <p:nvSpPr>
          <p:cNvPr id="106" name="Line 24"/>
          <p:cNvSpPr>
            <a:spLocks noChangeShapeType="1"/>
          </p:cNvSpPr>
          <p:nvPr/>
        </p:nvSpPr>
        <p:spPr bwMode="auto">
          <a:xfrm>
            <a:off x="7461250" y="1595438"/>
            <a:ext cx="420688" cy="428625"/>
          </a:xfrm>
          <a:prstGeom prst="line">
            <a:avLst/>
          </a:prstGeom>
          <a:noFill/>
          <a:ln w="25400">
            <a:solidFill>
              <a:srgbClr val="003300"/>
            </a:solidFill>
            <a:round/>
            <a:headEnd/>
            <a:tailEnd type="triangle" w="med" len="med"/>
          </a:ln>
        </p:spPr>
        <p:txBody>
          <a:bodyPr/>
          <a:lstStyle/>
          <a:p>
            <a:pPr fontAlgn="auto" latinLnBrk="0">
              <a:spcBef>
                <a:spcPts val="0"/>
              </a:spcBef>
              <a:spcAft>
                <a:spcPts val="0"/>
              </a:spcAft>
              <a:defRPr/>
            </a:pPr>
            <a:endParaRPr kumimoji="0" lang="ko-KR" altLang="en-US" sz="1800" b="0" kern="0">
              <a:solidFill>
                <a:sysClr val="windowText" lastClr="000000"/>
              </a:solidFill>
              <a:latin typeface="맑은 고딕" pitchFamily="50" charset="-127"/>
              <a:ea typeface="맑은 고딕" pitchFamily="50" charset="-127"/>
              <a:cs typeface="Arial" pitchFamily="34" charset="0"/>
            </a:endParaRPr>
          </a:p>
        </p:txBody>
      </p:sp>
      <p:sp>
        <p:nvSpPr>
          <p:cNvPr id="107" name="Text Box 26"/>
          <p:cNvSpPr txBox="1">
            <a:spLocks noChangeArrowheads="1"/>
          </p:cNvSpPr>
          <p:nvPr/>
        </p:nvSpPr>
        <p:spPr bwMode="auto">
          <a:xfrm>
            <a:off x="7583488" y="2225675"/>
            <a:ext cx="679450" cy="368300"/>
          </a:xfrm>
          <a:prstGeom prst="rect">
            <a:avLst/>
          </a:prstGeom>
          <a:noFill/>
          <a:ln w="9525">
            <a:noFill/>
            <a:miter lim="800000"/>
            <a:headEnd/>
            <a:tailEnd/>
          </a:ln>
        </p:spPr>
        <p:txBody>
          <a:bodyPr wrap="none" anchor="b">
            <a:spAutoFit/>
          </a:bodyPr>
          <a:lstStyle/>
          <a:p>
            <a:pPr algn="ctr" fontAlgn="auto">
              <a:spcBef>
                <a:spcPts val="0"/>
              </a:spcBef>
              <a:spcAft>
                <a:spcPts val="0"/>
              </a:spcAft>
              <a:defRPr/>
            </a:pPr>
            <a:r>
              <a:rPr lang="en-US" altLang="ko-KR" sz="900" b="0" kern="0" dirty="0">
                <a:solidFill>
                  <a:srgbClr val="000000"/>
                </a:solidFill>
                <a:latin typeface="맑은 고딕" pitchFamily="50" charset="-127"/>
                <a:ea typeface="맑은 고딕" pitchFamily="50" charset="-127"/>
                <a:cs typeface="Arial" pitchFamily="34" charset="0"/>
              </a:rPr>
              <a:t>14%</a:t>
            </a:r>
            <a:r>
              <a:rPr lang="ko-KR" altLang="en-US" sz="900" b="0" kern="0" dirty="0">
                <a:solidFill>
                  <a:srgbClr val="000000"/>
                </a:solidFill>
                <a:latin typeface="맑은 고딕" pitchFamily="50" charset="-127"/>
                <a:ea typeface="맑은 고딕" pitchFamily="50" charset="-127"/>
                <a:cs typeface="Arial" pitchFamily="34" charset="0"/>
              </a:rPr>
              <a:t>로</a:t>
            </a:r>
            <a:endParaRPr lang="en-US" altLang="ko-KR" sz="900" b="0" kern="0" dirty="0">
              <a:solidFill>
                <a:srgbClr val="000000"/>
              </a:solidFill>
              <a:latin typeface="맑은 고딕" pitchFamily="50" charset="-127"/>
              <a:ea typeface="맑은 고딕" pitchFamily="50" charset="-127"/>
              <a:cs typeface="Arial" pitchFamily="34" charset="0"/>
            </a:endParaRPr>
          </a:p>
          <a:p>
            <a:pPr algn="ctr" fontAlgn="auto">
              <a:spcBef>
                <a:spcPts val="0"/>
              </a:spcBef>
              <a:spcAft>
                <a:spcPts val="0"/>
              </a:spcAft>
              <a:defRPr/>
            </a:pPr>
            <a:r>
              <a:rPr lang="ko-KR" altLang="en-US" sz="900" b="0" kern="0" dirty="0">
                <a:solidFill>
                  <a:srgbClr val="000000"/>
                </a:solidFill>
                <a:latin typeface="맑은 고딕" pitchFamily="50" charset="-127"/>
                <a:ea typeface="맑은 고딕" pitchFamily="50" charset="-127"/>
                <a:cs typeface="Arial" pitchFamily="34" charset="0"/>
              </a:rPr>
              <a:t> </a:t>
            </a:r>
            <a:r>
              <a:rPr lang="en-US" altLang="ko-KR" sz="900" b="0" kern="0" dirty="0">
                <a:solidFill>
                  <a:srgbClr val="000000"/>
                </a:solidFill>
                <a:latin typeface="맑은 고딕" pitchFamily="50" charset="-127"/>
                <a:ea typeface="맑은 고딕" pitchFamily="50" charset="-127"/>
                <a:cs typeface="Arial" pitchFamily="34" charset="0"/>
              </a:rPr>
              <a:t>86%</a:t>
            </a:r>
            <a:r>
              <a:rPr lang="ko-KR" altLang="en-US" sz="900" b="0" kern="0" dirty="0">
                <a:solidFill>
                  <a:srgbClr val="000000"/>
                </a:solidFill>
                <a:latin typeface="맑은 고딕" pitchFamily="50" charset="-127"/>
                <a:ea typeface="맑은 고딕" pitchFamily="50" charset="-127"/>
                <a:cs typeface="Arial" pitchFamily="34" charset="0"/>
              </a:rPr>
              <a:t>감소</a:t>
            </a:r>
            <a:endParaRPr lang="en-US" altLang="ko-KR" sz="900" b="0" kern="0" dirty="0">
              <a:solidFill>
                <a:srgbClr val="000000"/>
              </a:solidFill>
              <a:latin typeface="맑은 고딕" pitchFamily="50" charset="-127"/>
              <a:ea typeface="맑은 고딕" pitchFamily="50" charset="-127"/>
              <a:cs typeface="Arial" pitchFamily="34" charset="0"/>
            </a:endParaRPr>
          </a:p>
        </p:txBody>
      </p:sp>
      <p:sp>
        <p:nvSpPr>
          <p:cNvPr id="110" name="Rectangle 2"/>
          <p:cNvSpPr txBox="1">
            <a:spLocks noChangeArrowheads="1"/>
          </p:cNvSpPr>
          <p:nvPr/>
        </p:nvSpPr>
        <p:spPr bwMode="auto">
          <a:xfrm>
            <a:off x="5499100" y="3705225"/>
            <a:ext cx="3392488" cy="646113"/>
          </a:xfrm>
          <a:prstGeom prst="rect">
            <a:avLst/>
          </a:prstGeom>
          <a:noFill/>
          <a:ln w="9525">
            <a:noFill/>
            <a:miter lim="800000"/>
            <a:headEnd/>
            <a:tailEnd/>
          </a:ln>
        </p:spPr>
        <p:txBody>
          <a:bodyPr lIns="45720" rIns="45720" anchor="ctr">
            <a:spAutoFit/>
          </a:bodyPr>
          <a:lstStyle/>
          <a:p>
            <a:pPr fontAlgn="auto" latinLnBrk="0">
              <a:spcBef>
                <a:spcPts val="0"/>
              </a:spcBef>
              <a:spcAft>
                <a:spcPts val="0"/>
              </a:spcAft>
              <a:defRPr/>
            </a:pPr>
            <a:r>
              <a:rPr kumimoji="0" lang="en-US" altLang="ko-KR" sz="1800" kern="0" dirty="0">
                <a:solidFill>
                  <a:schemeClr val="accent5">
                    <a:lumMod val="25000"/>
                  </a:schemeClr>
                </a:solidFill>
                <a:latin typeface="맑은 고딕" pitchFamily="50" charset="-127"/>
                <a:ea typeface="맑은 고딕" pitchFamily="50" charset="-127"/>
                <a:cs typeface="Arial"/>
              </a:rPr>
              <a:t/>
            </a:r>
            <a:br>
              <a:rPr kumimoji="0" lang="en-US" altLang="ko-KR" sz="1800" kern="0" dirty="0">
                <a:solidFill>
                  <a:schemeClr val="accent5">
                    <a:lumMod val="25000"/>
                  </a:schemeClr>
                </a:solidFill>
                <a:latin typeface="맑은 고딕" pitchFamily="50" charset="-127"/>
                <a:ea typeface="맑은 고딕" pitchFamily="50" charset="-127"/>
                <a:cs typeface="Arial"/>
              </a:rPr>
            </a:br>
            <a:r>
              <a:rPr kumimoji="0" lang="en-US" altLang="ko-KR" sz="1800" kern="0" dirty="0">
                <a:solidFill>
                  <a:schemeClr val="accent5">
                    <a:lumMod val="25000"/>
                  </a:schemeClr>
                </a:solidFill>
                <a:latin typeface="맑은 고딕" pitchFamily="50" charset="-127"/>
                <a:ea typeface="맑은 고딕" pitchFamily="50" charset="-127"/>
                <a:cs typeface="Arial"/>
              </a:rPr>
              <a:t>Security &amp; Utility Computing</a:t>
            </a:r>
          </a:p>
        </p:txBody>
      </p:sp>
      <p:pic>
        <p:nvPicPr>
          <p:cNvPr id="37930" name="Picture 3" descr="C:\Documents and Settings\jpoyser\Desktop\new vmware graphics\BMP2\Virtual_infra_flat_build.bmp"/>
          <p:cNvPicPr>
            <a:picLocks noChangeAspect="1" noChangeArrowheads="1"/>
          </p:cNvPicPr>
          <p:nvPr/>
        </p:nvPicPr>
        <p:blipFill>
          <a:blip r:embed="rId3" cstate="print"/>
          <a:srcRect t="48730"/>
          <a:stretch>
            <a:fillRect/>
          </a:stretch>
        </p:blipFill>
        <p:spPr bwMode="auto">
          <a:xfrm>
            <a:off x="5773738" y="3157538"/>
            <a:ext cx="2332037" cy="863600"/>
          </a:xfrm>
          <a:prstGeom prst="rect">
            <a:avLst/>
          </a:prstGeom>
          <a:noFill/>
          <a:ln w="9525">
            <a:noFill/>
            <a:miter lim="800000"/>
            <a:headEnd/>
            <a:tailEnd/>
          </a:ln>
        </p:spPr>
      </p:pic>
      <p:sp>
        <p:nvSpPr>
          <p:cNvPr id="37931"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44E6BB67-8D40-4398-B19D-F0D88E20A5B8}" type="slidenum">
              <a:rPr kumimoji="0" lang="ko-KR" altLang="en-US" sz="1000" b="0">
                <a:ea typeface="굴림" pitchFamily="50" charset="-127"/>
                <a:cs typeface="Arial" pitchFamily="34" charset="0"/>
              </a:rPr>
              <a:pPr latinLnBrk="0"/>
              <a:t>29</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2"/>
          <p:cNvSpPr>
            <a:spLocks noGrp="1" noChangeArrowheads="1"/>
          </p:cNvSpPr>
          <p:nvPr>
            <p:ph type="title" idx="4294967295"/>
          </p:nvPr>
        </p:nvSpPr>
        <p:spPr>
          <a:xfrm>
            <a:off x="1000125" y="595313"/>
            <a:ext cx="2727325" cy="403225"/>
          </a:xfrm>
        </p:spPr>
        <p:txBody>
          <a:bodyPr/>
          <a:lstStyle/>
          <a:p>
            <a:r>
              <a:rPr lang="ko-KR" altLang="en-US" smtClean="0">
                <a:ea typeface="굴림" pitchFamily="50" charset="-127"/>
              </a:rPr>
              <a:t>기존 </a:t>
            </a:r>
            <a:r>
              <a:rPr lang="en-US" altLang="ko-KR" smtClean="0">
                <a:ea typeface="굴림" pitchFamily="50" charset="-127"/>
              </a:rPr>
              <a:t>PC </a:t>
            </a:r>
            <a:r>
              <a:rPr lang="ko-KR" altLang="en-US" smtClean="0">
                <a:ea typeface="굴림" pitchFamily="50" charset="-127"/>
              </a:rPr>
              <a:t>환경에서</a:t>
            </a:r>
            <a:r>
              <a:rPr lang="en-US" altLang="ko-KR" smtClean="0">
                <a:ea typeface="굴림" pitchFamily="50" charset="-127"/>
              </a:rPr>
              <a:t>...</a:t>
            </a:r>
          </a:p>
        </p:txBody>
      </p:sp>
      <p:sp>
        <p:nvSpPr>
          <p:cNvPr id="12291" name="Rectangle 23"/>
          <p:cNvSpPr>
            <a:spLocks noGrp="1" noChangeArrowheads="1"/>
          </p:cNvSpPr>
          <p:nvPr>
            <p:ph type="body" idx="4294967295"/>
          </p:nvPr>
        </p:nvSpPr>
        <p:spPr>
          <a:xfrm>
            <a:off x="938213" y="1295400"/>
            <a:ext cx="4645025" cy="4572000"/>
          </a:xfrm>
        </p:spPr>
        <p:txBody>
          <a:bodyPr/>
          <a:lstStyle/>
          <a:p>
            <a:pPr>
              <a:spcBef>
                <a:spcPct val="25000"/>
              </a:spcBef>
              <a:spcAft>
                <a:spcPct val="0"/>
              </a:spcAft>
              <a:buFont typeface="Wingdings" pitchFamily="2" charset="2"/>
              <a:buChar char="l"/>
            </a:pPr>
            <a:r>
              <a:rPr lang="ko-KR" altLang="en-US" sz="2000" smtClean="0">
                <a:solidFill>
                  <a:srgbClr val="7D9BC6"/>
                </a:solidFill>
                <a:latin typeface="맑은 고딕" pitchFamily="50" charset="-127"/>
                <a:ea typeface="맑은 고딕" pitchFamily="50" charset="-127"/>
              </a:rPr>
              <a:t>기존 </a:t>
            </a:r>
            <a:r>
              <a:rPr lang="en-US" altLang="ko-KR" sz="2000" smtClean="0">
                <a:solidFill>
                  <a:srgbClr val="7D9BC6"/>
                </a:solidFill>
                <a:latin typeface="맑은 고딕" pitchFamily="50" charset="-127"/>
                <a:ea typeface="맑은 고딕" pitchFamily="50" charset="-127"/>
              </a:rPr>
              <a:t>PC</a:t>
            </a:r>
            <a:r>
              <a:rPr lang="ko-KR" altLang="en-US" sz="2000" smtClean="0">
                <a:solidFill>
                  <a:srgbClr val="7D9BC6"/>
                </a:solidFill>
                <a:latin typeface="맑은 고딕" pitchFamily="50" charset="-127"/>
                <a:ea typeface="맑은 고딕" pitchFamily="50" charset="-127"/>
              </a:rPr>
              <a:t>의 이점</a:t>
            </a:r>
            <a:endParaRPr lang="ko-KR" altLang="en-US" sz="2000" smtClean="0">
              <a:solidFill>
                <a:schemeClr val="accent1"/>
              </a:solidFill>
              <a:latin typeface="맑은 고딕" pitchFamily="50" charset="-127"/>
              <a:ea typeface="맑은 고딕" pitchFamily="50" charset="-127"/>
            </a:endParaRPr>
          </a:p>
          <a:p>
            <a:pPr lvl="1">
              <a:spcBef>
                <a:spcPct val="25000"/>
              </a:spcBef>
              <a:spcAft>
                <a:spcPct val="0"/>
              </a:spcAft>
            </a:pPr>
            <a:r>
              <a:rPr lang="ko-KR" altLang="en-US" smtClean="0">
                <a:solidFill>
                  <a:srgbClr val="000000"/>
                </a:solidFill>
                <a:latin typeface="맑은 고딕" pitchFamily="50" charset="-127"/>
                <a:ea typeface="맑은 고딕" pitchFamily="50" charset="-127"/>
              </a:rPr>
              <a:t>모든 사용자를 위한 개별 데스크톱</a:t>
            </a:r>
            <a:endParaRPr lang="ko-KR" altLang="en-US" smtClean="0">
              <a:latin typeface="맑은 고딕" pitchFamily="50" charset="-127"/>
              <a:ea typeface="맑은 고딕" pitchFamily="50" charset="-127"/>
            </a:endParaRPr>
          </a:p>
          <a:p>
            <a:pPr>
              <a:spcBef>
                <a:spcPct val="75000"/>
              </a:spcBef>
              <a:spcAft>
                <a:spcPct val="0"/>
              </a:spcAft>
              <a:buFont typeface="Wingdings" pitchFamily="2" charset="2"/>
              <a:buChar char="l"/>
            </a:pPr>
            <a:r>
              <a:rPr lang="ko-KR" altLang="en-US" sz="2000" smtClean="0">
                <a:solidFill>
                  <a:srgbClr val="7D9BC6"/>
                </a:solidFill>
                <a:latin typeface="맑은 고딕" pitchFamily="50" charset="-127"/>
                <a:ea typeface="맑은 고딕" pitchFamily="50" charset="-127"/>
              </a:rPr>
              <a:t>기존 </a:t>
            </a:r>
            <a:r>
              <a:rPr lang="en-US" altLang="ko-KR" sz="2000" smtClean="0">
                <a:solidFill>
                  <a:srgbClr val="7D9BC6"/>
                </a:solidFill>
                <a:latin typeface="맑은 고딕" pitchFamily="50" charset="-127"/>
                <a:ea typeface="맑은 고딕" pitchFamily="50" charset="-127"/>
              </a:rPr>
              <a:t>PC</a:t>
            </a:r>
            <a:r>
              <a:rPr lang="ko-KR" altLang="en-US" sz="2000" smtClean="0">
                <a:solidFill>
                  <a:srgbClr val="7D9BC6"/>
                </a:solidFill>
                <a:latin typeface="맑은 고딕" pitchFamily="50" charset="-127"/>
                <a:ea typeface="맑은 고딕" pitchFamily="50" charset="-127"/>
              </a:rPr>
              <a:t>의 한계</a:t>
            </a:r>
            <a:endParaRPr lang="ko-KR" altLang="en-US" sz="2000" smtClean="0">
              <a:solidFill>
                <a:schemeClr val="accent1"/>
              </a:solidFill>
              <a:latin typeface="맑은 고딕" pitchFamily="50" charset="-127"/>
              <a:ea typeface="맑은 고딕" pitchFamily="50" charset="-127"/>
            </a:endParaRPr>
          </a:p>
          <a:p>
            <a:pPr lvl="1">
              <a:spcBef>
                <a:spcPct val="25000"/>
              </a:spcBef>
              <a:spcAft>
                <a:spcPct val="0"/>
              </a:spcAft>
            </a:pPr>
            <a:r>
              <a:rPr lang="ko-KR" altLang="en-US" smtClean="0">
                <a:solidFill>
                  <a:srgbClr val="000000"/>
                </a:solidFill>
                <a:latin typeface="맑은 고딕" pitchFamily="50" charset="-127"/>
                <a:ea typeface="맑은 고딕" pitchFamily="50" charset="-127"/>
              </a:rPr>
              <a:t>높은 유지 관리</a:t>
            </a:r>
            <a:r>
              <a:rPr lang="en-US" altLang="ko-KR" smtClean="0">
                <a:solidFill>
                  <a:srgbClr val="000000"/>
                </a:solidFill>
                <a:latin typeface="맑은 고딕" pitchFamily="50" charset="-127"/>
                <a:ea typeface="맑은 고딕" pitchFamily="50" charset="-127"/>
              </a:rPr>
              <a:t>, </a:t>
            </a:r>
            <a:r>
              <a:rPr lang="ko-KR" altLang="en-US" smtClean="0">
                <a:solidFill>
                  <a:srgbClr val="000000"/>
                </a:solidFill>
                <a:latin typeface="맑은 고딕" pitchFamily="50" charset="-127"/>
                <a:ea typeface="맑은 고딕" pitchFamily="50" charset="-127"/>
              </a:rPr>
              <a:t>업그레이드 및 지원 비용</a:t>
            </a:r>
            <a:endParaRPr lang="ko-KR" altLang="en-US" smtClean="0">
              <a:latin typeface="맑은 고딕" pitchFamily="50" charset="-127"/>
              <a:ea typeface="맑은 고딕" pitchFamily="50" charset="-127"/>
            </a:endParaRPr>
          </a:p>
          <a:p>
            <a:pPr lvl="1">
              <a:spcBef>
                <a:spcPct val="25000"/>
              </a:spcBef>
              <a:spcAft>
                <a:spcPct val="0"/>
              </a:spcAft>
            </a:pPr>
            <a:r>
              <a:rPr lang="ko-KR" altLang="en-US" smtClean="0">
                <a:solidFill>
                  <a:srgbClr val="000000"/>
                </a:solidFill>
                <a:latin typeface="맑은 고딕" pitchFamily="50" charset="-127"/>
                <a:ea typeface="맑은 고딕" pitchFamily="50" charset="-127"/>
              </a:rPr>
              <a:t>현장에 </a:t>
            </a:r>
            <a:r>
              <a:rPr lang="en-US" altLang="ko-KR" smtClean="0">
                <a:solidFill>
                  <a:srgbClr val="000000"/>
                </a:solidFill>
                <a:latin typeface="맑은 고딕" pitchFamily="50" charset="-127"/>
                <a:ea typeface="맑은 고딕" pitchFamily="50" charset="-127"/>
              </a:rPr>
              <a:t>IT </a:t>
            </a:r>
            <a:r>
              <a:rPr lang="ko-KR" altLang="en-US" smtClean="0">
                <a:solidFill>
                  <a:srgbClr val="000000"/>
                </a:solidFill>
                <a:latin typeface="맑은 고딕" pitchFamily="50" charset="-127"/>
                <a:ea typeface="맑은 고딕" pitchFamily="50" charset="-127"/>
              </a:rPr>
              <a:t>인력 필요</a:t>
            </a:r>
            <a:endParaRPr lang="ko-KR" altLang="en-US" smtClean="0">
              <a:latin typeface="맑은 고딕" pitchFamily="50" charset="-127"/>
              <a:ea typeface="맑은 고딕" pitchFamily="50" charset="-127"/>
            </a:endParaRPr>
          </a:p>
          <a:p>
            <a:pPr lvl="1">
              <a:spcBef>
                <a:spcPct val="25000"/>
              </a:spcBef>
              <a:spcAft>
                <a:spcPct val="0"/>
              </a:spcAft>
            </a:pPr>
            <a:r>
              <a:rPr lang="ko-KR" altLang="en-US" smtClean="0">
                <a:solidFill>
                  <a:srgbClr val="000000"/>
                </a:solidFill>
                <a:latin typeface="맑은 고딕" pitchFamily="50" charset="-127"/>
                <a:ea typeface="맑은 고딕" pitchFamily="50" charset="-127"/>
              </a:rPr>
              <a:t>원격 데이터 제어 불가능</a:t>
            </a:r>
            <a:br>
              <a:rPr lang="ko-KR" altLang="en-US" smtClean="0">
                <a:solidFill>
                  <a:srgbClr val="000000"/>
                </a:solidFill>
                <a:latin typeface="맑은 고딕" pitchFamily="50" charset="-127"/>
                <a:ea typeface="맑은 고딕" pitchFamily="50" charset="-127"/>
              </a:rPr>
            </a:br>
            <a:r>
              <a:rPr lang="en-US" altLang="ko-KR" smtClean="0">
                <a:solidFill>
                  <a:srgbClr val="000000"/>
                </a:solidFill>
                <a:latin typeface="맑은 고딕" pitchFamily="50" charset="-127"/>
                <a:ea typeface="맑은 고딕" pitchFamily="50" charset="-127"/>
              </a:rPr>
              <a:t>(</a:t>
            </a:r>
            <a:r>
              <a:rPr lang="ko-KR" altLang="en-US" smtClean="0">
                <a:solidFill>
                  <a:srgbClr val="000000"/>
                </a:solidFill>
                <a:latin typeface="맑은 고딕" pitchFamily="50" charset="-127"/>
                <a:ea typeface="맑은 고딕" pitchFamily="50" charset="-127"/>
              </a:rPr>
              <a:t>예</a:t>
            </a:r>
            <a:r>
              <a:rPr lang="en-US" altLang="ko-KR" smtClean="0">
                <a:solidFill>
                  <a:srgbClr val="000000"/>
                </a:solidFill>
                <a:latin typeface="맑은 고딕" pitchFamily="50" charset="-127"/>
                <a:ea typeface="맑은 고딕" pitchFamily="50" charset="-127"/>
              </a:rPr>
              <a:t>: </a:t>
            </a:r>
            <a:r>
              <a:rPr lang="ko-KR" altLang="en-US" smtClean="0">
                <a:solidFill>
                  <a:srgbClr val="000000"/>
                </a:solidFill>
                <a:latin typeface="맑은 고딕" pitchFamily="50" charset="-127"/>
                <a:ea typeface="맑은 고딕" pitchFamily="50" charset="-127"/>
              </a:rPr>
              <a:t>랩톱</a:t>
            </a:r>
            <a:r>
              <a:rPr lang="en-US" altLang="ko-KR" smtClean="0">
                <a:solidFill>
                  <a:srgbClr val="000000"/>
                </a:solidFill>
                <a:latin typeface="맑은 고딕" pitchFamily="50" charset="-127"/>
                <a:ea typeface="맑은 고딕" pitchFamily="50" charset="-127"/>
              </a:rPr>
              <a:t>)</a:t>
            </a:r>
            <a:endParaRPr lang="en-US" altLang="ko-KR" smtClean="0">
              <a:latin typeface="맑은 고딕" pitchFamily="50" charset="-127"/>
              <a:ea typeface="맑은 고딕" pitchFamily="50" charset="-127"/>
            </a:endParaRPr>
          </a:p>
          <a:p>
            <a:pPr lvl="1">
              <a:spcBef>
                <a:spcPct val="25000"/>
              </a:spcBef>
              <a:spcAft>
                <a:spcPct val="0"/>
              </a:spcAft>
            </a:pPr>
            <a:r>
              <a:rPr lang="ko-KR" altLang="en-US" smtClean="0">
                <a:solidFill>
                  <a:srgbClr val="000000"/>
                </a:solidFill>
                <a:latin typeface="맑은 고딕" pitchFamily="50" charset="-127"/>
                <a:ea typeface="맑은 고딕" pitchFamily="50" charset="-127"/>
              </a:rPr>
              <a:t>표준 데스크톱 이미지 유지 관리의 어려움</a:t>
            </a:r>
            <a:endParaRPr lang="ko-KR" altLang="en-US" smtClean="0">
              <a:latin typeface="맑은 고딕" pitchFamily="50" charset="-127"/>
              <a:ea typeface="맑은 고딕" pitchFamily="50" charset="-127"/>
            </a:endParaRPr>
          </a:p>
          <a:p>
            <a:pPr lvl="1">
              <a:spcBef>
                <a:spcPct val="25000"/>
              </a:spcBef>
              <a:spcAft>
                <a:spcPct val="0"/>
              </a:spcAft>
            </a:pPr>
            <a:r>
              <a:rPr lang="ko-KR" altLang="en-US" smtClean="0">
                <a:solidFill>
                  <a:srgbClr val="000000"/>
                </a:solidFill>
                <a:latin typeface="맑은 고딕" pitchFamily="50" charset="-127"/>
                <a:ea typeface="맑은 고딕" pitchFamily="50" charset="-127"/>
              </a:rPr>
              <a:t>데스크톱 구축 또는 재구축 작업에 많은 시간 소모</a:t>
            </a:r>
            <a:endParaRPr lang="ko-KR" altLang="en-US" smtClean="0">
              <a:latin typeface="맑은 고딕" pitchFamily="50" charset="-127"/>
              <a:ea typeface="맑은 고딕" pitchFamily="50" charset="-127"/>
            </a:endParaRPr>
          </a:p>
          <a:p>
            <a:pPr>
              <a:spcAft>
                <a:spcPct val="0"/>
              </a:spcAft>
            </a:pPr>
            <a:endParaRPr lang="ko-KR" altLang="en-US" sz="2000" smtClean="0">
              <a:latin typeface="맑은 고딕" pitchFamily="50" charset="-127"/>
              <a:ea typeface="맑은 고딕" pitchFamily="50" charset="-127"/>
            </a:endParaRPr>
          </a:p>
        </p:txBody>
      </p:sp>
      <p:pic>
        <p:nvPicPr>
          <p:cNvPr id="12292" name="Picture 24" descr="progression1"/>
          <p:cNvPicPr>
            <a:picLocks noChangeAspect="1" noChangeArrowheads="1"/>
          </p:cNvPicPr>
          <p:nvPr/>
        </p:nvPicPr>
        <p:blipFill>
          <a:blip r:embed="rId3" cstate="print"/>
          <a:srcRect/>
          <a:stretch>
            <a:fillRect/>
          </a:stretch>
        </p:blipFill>
        <p:spPr bwMode="auto">
          <a:xfrm>
            <a:off x="5164138" y="3449638"/>
            <a:ext cx="3665537" cy="2214562"/>
          </a:xfrm>
          <a:prstGeom prst="rect">
            <a:avLst/>
          </a:prstGeom>
          <a:noFill/>
          <a:ln w="9525">
            <a:noFill/>
            <a:miter lim="800000"/>
            <a:headEnd/>
            <a:tailEnd/>
          </a:ln>
        </p:spPr>
      </p:pic>
      <p:sp>
        <p:nvSpPr>
          <p:cNvPr id="12293"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6678532F-1DA4-4BD8-94BE-7C2DA442D576}" type="slidenum">
              <a:rPr kumimoji="0" lang="ko-KR" altLang="en-US" sz="1000" b="0">
                <a:ea typeface="굴림" pitchFamily="50" charset="-127"/>
                <a:cs typeface="Arial" pitchFamily="34" charset="0"/>
              </a:rPr>
              <a:pPr latinLnBrk="0"/>
              <a:t>3</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 Box 3"/>
          <p:cNvSpPr txBox="1">
            <a:spLocks noChangeArrowheads="1"/>
          </p:cNvSpPr>
          <p:nvPr/>
        </p:nvSpPr>
        <p:spPr bwMode="auto">
          <a:xfrm>
            <a:off x="309563" y="1074738"/>
            <a:ext cx="8369300" cy="1030287"/>
          </a:xfrm>
          <a:prstGeom prst="rect">
            <a:avLst/>
          </a:prstGeom>
          <a:noFill/>
          <a:ln w="9525">
            <a:noFill/>
            <a:miter lim="800000"/>
            <a:headEnd/>
            <a:tailEnd/>
          </a:ln>
          <a:effectLst/>
        </p:spPr>
        <p:txBody>
          <a:bodyPr lIns="87807" tIns="43903" rIns="87807" bIns="43903">
            <a:spAutoFit/>
          </a:bodyPr>
          <a:lstStyle/>
          <a:p>
            <a:pPr marL="177800" lvl="1" indent="-134938" eaLnBrk="0" latinLnBrk="0" hangingPunct="0">
              <a:spcAft>
                <a:spcPct val="40000"/>
              </a:spcAft>
              <a:buClr>
                <a:srgbClr val="FF9900"/>
              </a:buClr>
              <a:buSzPct val="75000"/>
              <a:buFontTx/>
              <a:buBlip>
                <a:blip r:embed="rId2"/>
              </a:buBlip>
              <a:defRPr/>
            </a:pPr>
            <a:r>
              <a:rPr kumimoji="0" lang="ko-KR" altLang="en-US" sz="1400">
                <a:solidFill>
                  <a:srgbClr val="000000"/>
                </a:solidFill>
                <a:effectLst>
                  <a:outerShdw blurRad="38100" dist="38100" dir="2700000" algn="tl">
                    <a:srgbClr val="C0C0C0"/>
                  </a:outerShdw>
                </a:effectLst>
                <a:latin typeface="맑은 고딕" pitchFamily="50" charset="-127"/>
                <a:ea typeface="맑은 고딕" pitchFamily="50" charset="-127"/>
              </a:rPr>
              <a:t> 구성 현황 및 구성도 </a:t>
            </a:r>
          </a:p>
          <a:p>
            <a:pPr marL="177800" lvl="1" indent="-134938" latinLnBrk="0">
              <a:lnSpc>
                <a:spcPct val="127000"/>
              </a:lnSpc>
              <a:buClr>
                <a:srgbClr val="6699CC"/>
              </a:buClr>
              <a:buSzPct val="80000"/>
              <a:buFont typeface="Wingdings" pitchFamily="2" charset="2"/>
              <a:buChar char="n"/>
              <a:defRPr/>
            </a:pPr>
            <a:r>
              <a:rPr kumimoji="0" lang="en-US" altLang="ko-KR" sz="1100">
                <a:solidFill>
                  <a:srgbClr val="000000"/>
                </a:solidFill>
                <a:latin typeface="맑은 고딕" pitchFamily="50" charset="-127"/>
                <a:ea typeface="맑은 고딕" pitchFamily="50" charset="-127"/>
              </a:rPr>
              <a:t> </a:t>
            </a:r>
            <a:r>
              <a:rPr kumimoji="0" lang="ko-KR" altLang="en-US" sz="1100">
                <a:solidFill>
                  <a:srgbClr val="000000"/>
                </a:solidFill>
                <a:latin typeface="맑은 고딕" pitchFamily="50" charset="-127"/>
                <a:ea typeface="맑은 고딕" pitchFamily="50" charset="-127"/>
              </a:rPr>
              <a:t>데스크탑</a:t>
            </a:r>
            <a:r>
              <a:rPr kumimoji="0" lang="en-US" altLang="ko-KR" sz="1100">
                <a:solidFill>
                  <a:srgbClr val="000000"/>
                </a:solidFill>
                <a:latin typeface="맑은 고딕" pitchFamily="50" charset="-127"/>
                <a:ea typeface="맑은 고딕" pitchFamily="50" charset="-127"/>
              </a:rPr>
              <a:t>: </a:t>
            </a:r>
            <a:r>
              <a:rPr kumimoji="0" lang="ko-KR" altLang="en-US" sz="1100">
                <a:solidFill>
                  <a:srgbClr val="000000"/>
                </a:solidFill>
                <a:latin typeface="맑은 고딕" pitchFamily="50" charset="-127"/>
                <a:ea typeface="맑은 고딕" pitchFamily="50" charset="-127"/>
              </a:rPr>
              <a:t>연수원</a:t>
            </a:r>
            <a:r>
              <a:rPr kumimoji="0" lang="en-US" altLang="ko-KR" sz="1100">
                <a:solidFill>
                  <a:srgbClr val="000000"/>
                </a:solidFill>
                <a:latin typeface="맑은 고딕" pitchFamily="50" charset="-127"/>
                <a:ea typeface="맑은 고딕" pitchFamily="50" charset="-127"/>
              </a:rPr>
              <a:t> 150</a:t>
            </a:r>
            <a:r>
              <a:rPr kumimoji="0" lang="ko-KR" altLang="en-US" sz="1100">
                <a:solidFill>
                  <a:srgbClr val="000000"/>
                </a:solidFill>
                <a:latin typeface="맑은 고딕" pitchFamily="50" charset="-127"/>
                <a:ea typeface="맑은 고딕" pitchFamily="50" charset="-127"/>
              </a:rPr>
              <a:t>대</a:t>
            </a:r>
            <a:r>
              <a:rPr kumimoji="0" lang="en-US" altLang="ko-KR" sz="1100">
                <a:solidFill>
                  <a:srgbClr val="000000"/>
                </a:solidFill>
                <a:latin typeface="맑은 고딕" pitchFamily="50" charset="-127"/>
                <a:ea typeface="맑은 고딕" pitchFamily="50" charset="-127"/>
              </a:rPr>
              <a:t>, </a:t>
            </a:r>
            <a:r>
              <a:rPr kumimoji="0" lang="ko-KR" altLang="en-US" sz="1100">
                <a:solidFill>
                  <a:srgbClr val="000000"/>
                </a:solidFill>
                <a:latin typeface="맑은 고딕" pitchFamily="50" charset="-127"/>
                <a:ea typeface="맑은 고딕" pitchFamily="50" charset="-127"/>
              </a:rPr>
              <a:t>교육원</a:t>
            </a:r>
            <a:r>
              <a:rPr kumimoji="0" lang="en-US" altLang="ko-KR" sz="1100">
                <a:solidFill>
                  <a:srgbClr val="000000"/>
                </a:solidFill>
                <a:latin typeface="맑은 고딕" pitchFamily="50" charset="-127"/>
                <a:ea typeface="맑은 고딕" pitchFamily="50" charset="-127"/>
              </a:rPr>
              <a:t>50</a:t>
            </a:r>
            <a:r>
              <a:rPr kumimoji="0" lang="ko-KR" altLang="en-US" sz="1100">
                <a:solidFill>
                  <a:srgbClr val="000000"/>
                </a:solidFill>
                <a:latin typeface="맑은 고딕" pitchFamily="50" charset="-127"/>
                <a:ea typeface="맑은 고딕" pitchFamily="50" charset="-127"/>
              </a:rPr>
              <a:t>대로 총 </a:t>
            </a:r>
            <a:r>
              <a:rPr kumimoji="0" lang="en-US" altLang="ko-KR" sz="1100">
                <a:solidFill>
                  <a:srgbClr val="000000"/>
                </a:solidFill>
                <a:latin typeface="맑은 고딕" pitchFamily="50" charset="-127"/>
                <a:ea typeface="맑은 고딕" pitchFamily="50" charset="-127"/>
              </a:rPr>
              <a:t>200</a:t>
            </a:r>
            <a:r>
              <a:rPr kumimoji="0" lang="ko-KR" altLang="en-US" sz="1100">
                <a:solidFill>
                  <a:srgbClr val="000000"/>
                </a:solidFill>
                <a:latin typeface="맑은 고딕" pitchFamily="50" charset="-127"/>
                <a:ea typeface="맑은 고딕" pitchFamily="50" charset="-127"/>
              </a:rPr>
              <a:t>대 구성</a:t>
            </a:r>
          </a:p>
          <a:p>
            <a:pPr marL="177800" lvl="1" indent="-134938" latinLnBrk="0">
              <a:lnSpc>
                <a:spcPct val="127000"/>
              </a:lnSpc>
              <a:buClr>
                <a:srgbClr val="6699CC"/>
              </a:buClr>
              <a:buSzPct val="80000"/>
              <a:buFont typeface="Wingdings" pitchFamily="2" charset="2"/>
              <a:buChar char="n"/>
              <a:defRPr/>
            </a:pPr>
            <a:r>
              <a:rPr kumimoji="0" lang="ko-KR" altLang="en-US" sz="1100">
                <a:solidFill>
                  <a:srgbClr val="000000"/>
                </a:solidFill>
                <a:latin typeface="맑은 고딕" pitchFamily="50" charset="-127"/>
                <a:ea typeface="맑은 고딕" pitchFamily="50" charset="-127"/>
              </a:rPr>
              <a:t> 통합서버</a:t>
            </a:r>
            <a:r>
              <a:rPr kumimoji="0" lang="en-US" altLang="ko-KR" sz="1100">
                <a:solidFill>
                  <a:srgbClr val="000000"/>
                </a:solidFill>
                <a:latin typeface="맑은 고딕" pitchFamily="50" charset="-127"/>
                <a:ea typeface="맑은 고딕" pitchFamily="50" charset="-127"/>
              </a:rPr>
              <a:t>: 2Way quad-core 9ea</a:t>
            </a:r>
            <a:r>
              <a:rPr kumimoji="0" lang="ko-KR" altLang="en-US" sz="1100">
                <a:solidFill>
                  <a:srgbClr val="000000"/>
                </a:solidFill>
                <a:latin typeface="맑은 고딕" pitchFamily="50" charset="-127"/>
                <a:ea typeface="맑은 고딕" pitchFamily="50" charset="-127"/>
              </a:rPr>
              <a:t> </a:t>
            </a:r>
            <a:r>
              <a:rPr kumimoji="0" lang="en-US" altLang="ko-KR" sz="1100">
                <a:solidFill>
                  <a:srgbClr val="000000"/>
                </a:solidFill>
                <a:latin typeface="맑은 고딕" pitchFamily="50" charset="-127"/>
                <a:ea typeface="맑은 고딕" pitchFamily="50" charset="-127"/>
              </a:rPr>
              <a:t> </a:t>
            </a:r>
          </a:p>
          <a:p>
            <a:pPr marL="177800" lvl="1" indent="-134938" latinLnBrk="0">
              <a:lnSpc>
                <a:spcPct val="127000"/>
              </a:lnSpc>
              <a:buClr>
                <a:srgbClr val="6699CC"/>
              </a:buClr>
              <a:buSzPct val="80000"/>
              <a:buFont typeface="Wingdings" pitchFamily="2" charset="2"/>
              <a:buChar char="n"/>
              <a:defRPr/>
            </a:pPr>
            <a:r>
              <a:rPr kumimoji="0" lang="ko-KR" altLang="en-US" sz="1100">
                <a:solidFill>
                  <a:srgbClr val="000000"/>
                </a:solidFill>
                <a:latin typeface="맑은 고딕" pitchFamily="50" charset="-127"/>
                <a:ea typeface="맑은 고딕" pitchFamily="50" charset="-127"/>
              </a:rPr>
              <a:t> 관리서버</a:t>
            </a:r>
            <a:r>
              <a:rPr kumimoji="0" lang="en-US" altLang="ko-KR" sz="1100">
                <a:solidFill>
                  <a:srgbClr val="000000"/>
                </a:solidFill>
                <a:latin typeface="맑은 고딕" pitchFamily="50" charset="-127"/>
                <a:ea typeface="맑은 고딕" pitchFamily="50" charset="-127"/>
              </a:rPr>
              <a:t>: vCenter Server, View Manager</a:t>
            </a:r>
            <a:endParaRPr kumimoji="0" lang="en-US" altLang="ko-KR" sz="1500">
              <a:solidFill>
                <a:srgbClr val="000000"/>
              </a:solidFill>
              <a:latin typeface="맑은 고딕" pitchFamily="50" charset="-127"/>
              <a:ea typeface="맑은 고딕" pitchFamily="50" charset="-127"/>
            </a:endParaRPr>
          </a:p>
        </p:txBody>
      </p:sp>
      <p:pic>
        <p:nvPicPr>
          <p:cNvPr id="38915" name="Picture 48" descr="C:\Documents and Settings\jpoyser\Desktop\PROD_MKT\US Collateral\graphics_vmweb\images\icons\3_Storage_icons\Storage_icon_3.png"/>
          <p:cNvPicPr>
            <a:picLocks noChangeAspect="1" noChangeArrowheads="1"/>
          </p:cNvPicPr>
          <p:nvPr/>
        </p:nvPicPr>
        <p:blipFill>
          <a:blip r:embed="rId3" cstate="print"/>
          <a:srcRect/>
          <a:stretch>
            <a:fillRect/>
          </a:stretch>
        </p:blipFill>
        <p:spPr bwMode="auto">
          <a:xfrm>
            <a:off x="5348288" y="4979988"/>
            <a:ext cx="874712" cy="879475"/>
          </a:xfrm>
          <a:prstGeom prst="rect">
            <a:avLst/>
          </a:prstGeom>
          <a:noFill/>
          <a:ln w="9525">
            <a:noFill/>
            <a:miter lim="800000"/>
            <a:headEnd/>
            <a:tailEnd/>
          </a:ln>
        </p:spPr>
      </p:pic>
      <p:pic>
        <p:nvPicPr>
          <p:cNvPr id="38916" name="Picture 2" descr="C:\DOCUME~1\root\LOCALS~1\Temp\msohtmlclip1\01\clip_image001.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03825" y="4141788"/>
            <a:ext cx="1423988" cy="820737"/>
          </a:xfrm>
          <a:prstGeom prst="rect">
            <a:avLst/>
          </a:prstGeom>
          <a:noFill/>
          <a:ln w="9525">
            <a:noFill/>
            <a:miter lim="800000"/>
            <a:headEnd/>
            <a:tailEnd/>
          </a:ln>
        </p:spPr>
      </p:pic>
      <p:pic>
        <p:nvPicPr>
          <p:cNvPr id="38917" name="Picture 48" descr="C:\Documents and Settings\jpoyser\Desktop\PROD_MKT\US Collateral\graphics_vmweb\images\icons\3_Storage_icons\Storage_icon_3.png"/>
          <p:cNvPicPr>
            <a:picLocks noChangeAspect="1" noChangeArrowheads="1"/>
          </p:cNvPicPr>
          <p:nvPr/>
        </p:nvPicPr>
        <p:blipFill>
          <a:blip r:embed="rId3" cstate="print"/>
          <a:srcRect/>
          <a:stretch>
            <a:fillRect/>
          </a:stretch>
        </p:blipFill>
        <p:spPr bwMode="auto">
          <a:xfrm>
            <a:off x="7177088" y="4938713"/>
            <a:ext cx="874712" cy="879475"/>
          </a:xfrm>
          <a:prstGeom prst="rect">
            <a:avLst/>
          </a:prstGeom>
          <a:noFill/>
          <a:ln w="9525">
            <a:noFill/>
            <a:miter lim="800000"/>
            <a:headEnd/>
            <a:tailEnd/>
          </a:ln>
        </p:spPr>
      </p:pic>
      <p:pic>
        <p:nvPicPr>
          <p:cNvPr id="38918" name="Picture 2" descr="C:\DOCUME~1\root\LOCALS~1\Temp\msohtmlclip1\01\clip_image001.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37388" y="4141788"/>
            <a:ext cx="1423987" cy="820737"/>
          </a:xfrm>
          <a:prstGeom prst="rect">
            <a:avLst/>
          </a:prstGeom>
          <a:noFill/>
          <a:ln w="9525">
            <a:noFill/>
            <a:miter lim="800000"/>
            <a:headEnd/>
            <a:tailEnd/>
          </a:ln>
        </p:spPr>
      </p:pic>
      <p:grpSp>
        <p:nvGrpSpPr>
          <p:cNvPr id="38919" name="그룹 397"/>
          <p:cNvGrpSpPr>
            <a:grpSpLocks/>
          </p:cNvGrpSpPr>
          <p:nvPr/>
        </p:nvGrpSpPr>
        <p:grpSpPr bwMode="auto">
          <a:xfrm>
            <a:off x="6843713" y="2952750"/>
            <a:ext cx="1524000" cy="838200"/>
            <a:chOff x="5791200" y="2895600"/>
            <a:chExt cx="2362200" cy="914400"/>
          </a:xfrm>
        </p:grpSpPr>
        <p:grpSp>
          <p:nvGrpSpPr>
            <p:cNvPr id="39056" name="그룹 351"/>
            <p:cNvGrpSpPr>
              <a:grpSpLocks/>
            </p:cNvGrpSpPr>
            <p:nvPr/>
          </p:nvGrpSpPr>
          <p:grpSpPr bwMode="auto">
            <a:xfrm>
              <a:off x="7266883" y="2895600"/>
              <a:ext cx="830794" cy="148609"/>
              <a:chOff x="5943600" y="2667000"/>
              <a:chExt cx="1494312" cy="228600"/>
            </a:xfrm>
          </p:grpSpPr>
          <p:pic>
            <p:nvPicPr>
              <p:cNvPr id="39102" name="Picture 87" descr="ICON_Desktop_NoShadow_Q207"/>
              <p:cNvPicPr>
                <a:picLocks noChangeAspect="1" noChangeArrowheads="1"/>
              </p:cNvPicPr>
              <p:nvPr/>
            </p:nvPicPr>
            <p:blipFill>
              <a:blip r:embed="rId5" cstate="print"/>
              <a:srcRect/>
              <a:stretch>
                <a:fillRect/>
              </a:stretch>
            </p:blipFill>
            <p:spPr bwMode="auto">
              <a:xfrm>
                <a:off x="5943600" y="2667000"/>
                <a:ext cx="247407" cy="228600"/>
              </a:xfrm>
              <a:prstGeom prst="rect">
                <a:avLst/>
              </a:prstGeom>
              <a:noFill/>
              <a:ln w="9525">
                <a:noFill/>
                <a:miter lim="800000"/>
                <a:headEnd/>
                <a:tailEnd/>
              </a:ln>
            </p:spPr>
          </p:pic>
          <p:pic>
            <p:nvPicPr>
              <p:cNvPr id="39103" name="Picture 87" descr="ICON_Desktop_NoShadow_Q207"/>
              <p:cNvPicPr>
                <a:picLocks noChangeAspect="1" noChangeArrowheads="1"/>
              </p:cNvPicPr>
              <p:nvPr/>
            </p:nvPicPr>
            <p:blipFill>
              <a:blip r:embed="rId5" cstate="print"/>
              <a:srcRect/>
              <a:stretch>
                <a:fillRect/>
              </a:stretch>
            </p:blipFill>
            <p:spPr bwMode="auto">
              <a:xfrm>
                <a:off x="6082145" y="2667000"/>
                <a:ext cx="247407" cy="228600"/>
              </a:xfrm>
              <a:prstGeom prst="rect">
                <a:avLst/>
              </a:prstGeom>
              <a:noFill/>
              <a:ln w="9525">
                <a:noFill/>
                <a:miter lim="800000"/>
                <a:headEnd/>
                <a:tailEnd/>
              </a:ln>
            </p:spPr>
          </p:pic>
          <p:pic>
            <p:nvPicPr>
              <p:cNvPr id="39104" name="Picture 87" descr="ICON_Desktop_NoShadow_Q207"/>
              <p:cNvPicPr>
                <a:picLocks noChangeAspect="1" noChangeArrowheads="1"/>
              </p:cNvPicPr>
              <p:nvPr/>
            </p:nvPicPr>
            <p:blipFill>
              <a:blip r:embed="rId5" cstate="print"/>
              <a:srcRect/>
              <a:stretch>
                <a:fillRect/>
              </a:stretch>
            </p:blipFill>
            <p:spPr bwMode="auto">
              <a:xfrm>
                <a:off x="6220690" y="2667000"/>
                <a:ext cx="247407" cy="228600"/>
              </a:xfrm>
              <a:prstGeom prst="rect">
                <a:avLst/>
              </a:prstGeom>
              <a:noFill/>
              <a:ln w="9525">
                <a:noFill/>
                <a:miter lim="800000"/>
                <a:headEnd/>
                <a:tailEnd/>
              </a:ln>
            </p:spPr>
          </p:pic>
          <p:pic>
            <p:nvPicPr>
              <p:cNvPr id="39105" name="Picture 87" descr="ICON_Desktop_NoShadow_Q207"/>
              <p:cNvPicPr>
                <a:picLocks noChangeAspect="1" noChangeArrowheads="1"/>
              </p:cNvPicPr>
              <p:nvPr/>
            </p:nvPicPr>
            <p:blipFill>
              <a:blip r:embed="rId5" cstate="print"/>
              <a:srcRect/>
              <a:stretch>
                <a:fillRect/>
              </a:stretch>
            </p:blipFill>
            <p:spPr bwMode="auto">
              <a:xfrm>
                <a:off x="6359235" y="2667000"/>
                <a:ext cx="247407" cy="228600"/>
              </a:xfrm>
              <a:prstGeom prst="rect">
                <a:avLst/>
              </a:prstGeom>
              <a:noFill/>
              <a:ln w="9525">
                <a:noFill/>
                <a:miter lim="800000"/>
                <a:headEnd/>
                <a:tailEnd/>
              </a:ln>
            </p:spPr>
          </p:pic>
          <p:pic>
            <p:nvPicPr>
              <p:cNvPr id="39106" name="Picture 87" descr="ICON_Desktop_NoShadow_Q207"/>
              <p:cNvPicPr>
                <a:picLocks noChangeAspect="1" noChangeArrowheads="1"/>
              </p:cNvPicPr>
              <p:nvPr/>
            </p:nvPicPr>
            <p:blipFill>
              <a:blip r:embed="rId5" cstate="print"/>
              <a:srcRect/>
              <a:stretch>
                <a:fillRect/>
              </a:stretch>
            </p:blipFill>
            <p:spPr bwMode="auto">
              <a:xfrm>
                <a:off x="6497780" y="2667000"/>
                <a:ext cx="247407" cy="228600"/>
              </a:xfrm>
              <a:prstGeom prst="rect">
                <a:avLst/>
              </a:prstGeom>
              <a:noFill/>
              <a:ln w="9525">
                <a:noFill/>
                <a:miter lim="800000"/>
                <a:headEnd/>
                <a:tailEnd/>
              </a:ln>
            </p:spPr>
          </p:pic>
          <p:pic>
            <p:nvPicPr>
              <p:cNvPr id="39107" name="Picture 87" descr="ICON_Desktop_NoShadow_Q207"/>
              <p:cNvPicPr>
                <a:picLocks noChangeAspect="1" noChangeArrowheads="1"/>
              </p:cNvPicPr>
              <p:nvPr/>
            </p:nvPicPr>
            <p:blipFill>
              <a:blip r:embed="rId5" cstate="print"/>
              <a:srcRect/>
              <a:stretch>
                <a:fillRect/>
              </a:stretch>
            </p:blipFill>
            <p:spPr bwMode="auto">
              <a:xfrm>
                <a:off x="6636325" y="2667000"/>
                <a:ext cx="247407" cy="228600"/>
              </a:xfrm>
              <a:prstGeom prst="rect">
                <a:avLst/>
              </a:prstGeom>
              <a:noFill/>
              <a:ln w="9525">
                <a:noFill/>
                <a:miter lim="800000"/>
                <a:headEnd/>
                <a:tailEnd/>
              </a:ln>
            </p:spPr>
          </p:pic>
          <p:pic>
            <p:nvPicPr>
              <p:cNvPr id="39108" name="Picture 87" descr="ICON_Desktop_NoShadow_Q207"/>
              <p:cNvPicPr>
                <a:picLocks noChangeAspect="1" noChangeArrowheads="1"/>
              </p:cNvPicPr>
              <p:nvPr/>
            </p:nvPicPr>
            <p:blipFill>
              <a:blip r:embed="rId5" cstate="print"/>
              <a:srcRect/>
              <a:stretch>
                <a:fillRect/>
              </a:stretch>
            </p:blipFill>
            <p:spPr bwMode="auto">
              <a:xfrm>
                <a:off x="6774870" y="2667000"/>
                <a:ext cx="247407" cy="228600"/>
              </a:xfrm>
              <a:prstGeom prst="rect">
                <a:avLst/>
              </a:prstGeom>
              <a:noFill/>
              <a:ln w="9525">
                <a:noFill/>
                <a:miter lim="800000"/>
                <a:headEnd/>
                <a:tailEnd/>
              </a:ln>
            </p:spPr>
          </p:pic>
          <p:pic>
            <p:nvPicPr>
              <p:cNvPr id="39109" name="Picture 87" descr="ICON_Desktop_NoShadow_Q207"/>
              <p:cNvPicPr>
                <a:picLocks noChangeAspect="1" noChangeArrowheads="1"/>
              </p:cNvPicPr>
              <p:nvPr/>
            </p:nvPicPr>
            <p:blipFill>
              <a:blip r:embed="rId5" cstate="print"/>
              <a:srcRect/>
              <a:stretch>
                <a:fillRect/>
              </a:stretch>
            </p:blipFill>
            <p:spPr bwMode="auto">
              <a:xfrm>
                <a:off x="6913415" y="2667000"/>
                <a:ext cx="247407" cy="228600"/>
              </a:xfrm>
              <a:prstGeom prst="rect">
                <a:avLst/>
              </a:prstGeom>
              <a:noFill/>
              <a:ln w="9525">
                <a:noFill/>
                <a:miter lim="800000"/>
                <a:headEnd/>
                <a:tailEnd/>
              </a:ln>
            </p:spPr>
          </p:pic>
          <p:pic>
            <p:nvPicPr>
              <p:cNvPr id="39110" name="Picture 87" descr="ICON_Desktop_NoShadow_Q207"/>
              <p:cNvPicPr>
                <a:picLocks noChangeAspect="1" noChangeArrowheads="1"/>
              </p:cNvPicPr>
              <p:nvPr/>
            </p:nvPicPr>
            <p:blipFill>
              <a:blip r:embed="rId5" cstate="print"/>
              <a:srcRect/>
              <a:stretch>
                <a:fillRect/>
              </a:stretch>
            </p:blipFill>
            <p:spPr bwMode="auto">
              <a:xfrm>
                <a:off x="7051960" y="2667000"/>
                <a:ext cx="247407" cy="228600"/>
              </a:xfrm>
              <a:prstGeom prst="rect">
                <a:avLst/>
              </a:prstGeom>
              <a:noFill/>
              <a:ln w="9525">
                <a:noFill/>
                <a:miter lim="800000"/>
                <a:headEnd/>
                <a:tailEnd/>
              </a:ln>
            </p:spPr>
          </p:pic>
          <p:pic>
            <p:nvPicPr>
              <p:cNvPr id="39111" name="Picture 87" descr="ICON_Desktop_NoShadow_Q207"/>
              <p:cNvPicPr>
                <a:picLocks noChangeAspect="1" noChangeArrowheads="1"/>
              </p:cNvPicPr>
              <p:nvPr/>
            </p:nvPicPr>
            <p:blipFill>
              <a:blip r:embed="rId5" cstate="print"/>
              <a:srcRect/>
              <a:stretch>
                <a:fillRect/>
              </a:stretch>
            </p:blipFill>
            <p:spPr bwMode="auto">
              <a:xfrm>
                <a:off x="7190505" y="2667000"/>
                <a:ext cx="247407" cy="228600"/>
              </a:xfrm>
              <a:prstGeom prst="rect">
                <a:avLst/>
              </a:prstGeom>
              <a:noFill/>
              <a:ln w="9525">
                <a:noFill/>
                <a:miter lim="800000"/>
                <a:headEnd/>
                <a:tailEnd/>
              </a:ln>
            </p:spPr>
          </p:pic>
        </p:grpSp>
        <p:grpSp>
          <p:nvGrpSpPr>
            <p:cNvPr id="39057" name="그룹 385"/>
            <p:cNvGrpSpPr>
              <a:grpSpLocks/>
            </p:cNvGrpSpPr>
            <p:nvPr/>
          </p:nvGrpSpPr>
          <p:grpSpPr bwMode="auto">
            <a:xfrm>
              <a:off x="5791200" y="3200393"/>
              <a:ext cx="2362200" cy="609599"/>
              <a:chOff x="5867400" y="2917270"/>
              <a:chExt cx="1544508" cy="435530"/>
            </a:xfrm>
          </p:grpSpPr>
          <p:grpSp>
            <p:nvGrpSpPr>
              <p:cNvPr id="39080" name="그룹 362"/>
              <p:cNvGrpSpPr>
                <a:grpSpLocks/>
              </p:cNvGrpSpPr>
              <p:nvPr/>
            </p:nvGrpSpPr>
            <p:grpSpPr bwMode="auto">
              <a:xfrm>
                <a:off x="5867400" y="3124200"/>
                <a:ext cx="1494312" cy="228600"/>
                <a:chOff x="5943600" y="2667000"/>
                <a:chExt cx="1494312" cy="228600"/>
              </a:xfrm>
            </p:grpSpPr>
            <p:pic>
              <p:nvPicPr>
                <p:cNvPr id="39092" name="Picture 87" descr="ICON_Desktop_NoShadow_Q207"/>
                <p:cNvPicPr>
                  <a:picLocks noChangeAspect="1" noChangeArrowheads="1"/>
                </p:cNvPicPr>
                <p:nvPr/>
              </p:nvPicPr>
              <p:blipFill>
                <a:blip r:embed="rId6" cstate="print"/>
                <a:srcRect/>
                <a:stretch>
                  <a:fillRect/>
                </a:stretch>
              </p:blipFill>
              <p:spPr bwMode="auto">
                <a:xfrm>
                  <a:off x="5943600" y="2667000"/>
                  <a:ext cx="247407" cy="228600"/>
                </a:xfrm>
                <a:prstGeom prst="rect">
                  <a:avLst/>
                </a:prstGeom>
                <a:noFill/>
                <a:ln w="9525">
                  <a:noFill/>
                  <a:miter lim="800000"/>
                  <a:headEnd/>
                  <a:tailEnd/>
                </a:ln>
              </p:spPr>
            </p:pic>
            <p:pic>
              <p:nvPicPr>
                <p:cNvPr id="39093" name="Picture 87" descr="ICON_Desktop_NoShadow_Q207"/>
                <p:cNvPicPr>
                  <a:picLocks noChangeAspect="1" noChangeArrowheads="1"/>
                </p:cNvPicPr>
                <p:nvPr/>
              </p:nvPicPr>
              <p:blipFill>
                <a:blip r:embed="rId6" cstate="print"/>
                <a:srcRect/>
                <a:stretch>
                  <a:fillRect/>
                </a:stretch>
              </p:blipFill>
              <p:spPr bwMode="auto">
                <a:xfrm>
                  <a:off x="6082145" y="2667000"/>
                  <a:ext cx="247407" cy="228600"/>
                </a:xfrm>
                <a:prstGeom prst="rect">
                  <a:avLst/>
                </a:prstGeom>
                <a:noFill/>
                <a:ln w="9525">
                  <a:noFill/>
                  <a:miter lim="800000"/>
                  <a:headEnd/>
                  <a:tailEnd/>
                </a:ln>
              </p:spPr>
            </p:pic>
            <p:pic>
              <p:nvPicPr>
                <p:cNvPr id="39094" name="Picture 87" descr="ICON_Desktop_NoShadow_Q207"/>
                <p:cNvPicPr>
                  <a:picLocks noChangeAspect="1" noChangeArrowheads="1"/>
                </p:cNvPicPr>
                <p:nvPr/>
              </p:nvPicPr>
              <p:blipFill>
                <a:blip r:embed="rId6" cstate="print"/>
                <a:srcRect/>
                <a:stretch>
                  <a:fillRect/>
                </a:stretch>
              </p:blipFill>
              <p:spPr bwMode="auto">
                <a:xfrm>
                  <a:off x="6220690" y="2667000"/>
                  <a:ext cx="247407" cy="228600"/>
                </a:xfrm>
                <a:prstGeom prst="rect">
                  <a:avLst/>
                </a:prstGeom>
                <a:noFill/>
                <a:ln w="9525">
                  <a:noFill/>
                  <a:miter lim="800000"/>
                  <a:headEnd/>
                  <a:tailEnd/>
                </a:ln>
              </p:spPr>
            </p:pic>
            <p:pic>
              <p:nvPicPr>
                <p:cNvPr id="39095" name="Picture 87" descr="ICON_Desktop_NoShadow_Q207"/>
                <p:cNvPicPr>
                  <a:picLocks noChangeAspect="1" noChangeArrowheads="1"/>
                </p:cNvPicPr>
                <p:nvPr/>
              </p:nvPicPr>
              <p:blipFill>
                <a:blip r:embed="rId6" cstate="print"/>
                <a:srcRect/>
                <a:stretch>
                  <a:fillRect/>
                </a:stretch>
              </p:blipFill>
              <p:spPr bwMode="auto">
                <a:xfrm>
                  <a:off x="6359235" y="2667000"/>
                  <a:ext cx="247407" cy="228600"/>
                </a:xfrm>
                <a:prstGeom prst="rect">
                  <a:avLst/>
                </a:prstGeom>
                <a:noFill/>
                <a:ln w="9525">
                  <a:noFill/>
                  <a:miter lim="800000"/>
                  <a:headEnd/>
                  <a:tailEnd/>
                </a:ln>
              </p:spPr>
            </p:pic>
            <p:pic>
              <p:nvPicPr>
                <p:cNvPr id="39096" name="Picture 87" descr="ICON_Desktop_NoShadow_Q207"/>
                <p:cNvPicPr>
                  <a:picLocks noChangeAspect="1" noChangeArrowheads="1"/>
                </p:cNvPicPr>
                <p:nvPr/>
              </p:nvPicPr>
              <p:blipFill>
                <a:blip r:embed="rId6" cstate="print"/>
                <a:srcRect/>
                <a:stretch>
                  <a:fillRect/>
                </a:stretch>
              </p:blipFill>
              <p:spPr bwMode="auto">
                <a:xfrm>
                  <a:off x="6497780" y="2667000"/>
                  <a:ext cx="247407" cy="228600"/>
                </a:xfrm>
                <a:prstGeom prst="rect">
                  <a:avLst/>
                </a:prstGeom>
                <a:noFill/>
                <a:ln w="9525">
                  <a:noFill/>
                  <a:miter lim="800000"/>
                  <a:headEnd/>
                  <a:tailEnd/>
                </a:ln>
              </p:spPr>
            </p:pic>
            <p:pic>
              <p:nvPicPr>
                <p:cNvPr id="39097" name="Picture 87" descr="ICON_Desktop_NoShadow_Q207"/>
                <p:cNvPicPr>
                  <a:picLocks noChangeAspect="1" noChangeArrowheads="1"/>
                </p:cNvPicPr>
                <p:nvPr/>
              </p:nvPicPr>
              <p:blipFill>
                <a:blip r:embed="rId6" cstate="print"/>
                <a:srcRect/>
                <a:stretch>
                  <a:fillRect/>
                </a:stretch>
              </p:blipFill>
              <p:spPr bwMode="auto">
                <a:xfrm>
                  <a:off x="6636325" y="2667000"/>
                  <a:ext cx="247407" cy="228600"/>
                </a:xfrm>
                <a:prstGeom prst="rect">
                  <a:avLst/>
                </a:prstGeom>
                <a:noFill/>
                <a:ln w="9525">
                  <a:noFill/>
                  <a:miter lim="800000"/>
                  <a:headEnd/>
                  <a:tailEnd/>
                </a:ln>
              </p:spPr>
            </p:pic>
            <p:pic>
              <p:nvPicPr>
                <p:cNvPr id="39098" name="Picture 87" descr="ICON_Desktop_NoShadow_Q207"/>
                <p:cNvPicPr>
                  <a:picLocks noChangeAspect="1" noChangeArrowheads="1"/>
                </p:cNvPicPr>
                <p:nvPr/>
              </p:nvPicPr>
              <p:blipFill>
                <a:blip r:embed="rId6" cstate="print"/>
                <a:srcRect/>
                <a:stretch>
                  <a:fillRect/>
                </a:stretch>
              </p:blipFill>
              <p:spPr bwMode="auto">
                <a:xfrm>
                  <a:off x="6774870" y="2667000"/>
                  <a:ext cx="247407" cy="228600"/>
                </a:xfrm>
                <a:prstGeom prst="rect">
                  <a:avLst/>
                </a:prstGeom>
                <a:noFill/>
                <a:ln w="9525">
                  <a:noFill/>
                  <a:miter lim="800000"/>
                  <a:headEnd/>
                  <a:tailEnd/>
                </a:ln>
              </p:spPr>
            </p:pic>
            <p:pic>
              <p:nvPicPr>
                <p:cNvPr id="39099" name="Picture 87" descr="ICON_Desktop_NoShadow_Q207"/>
                <p:cNvPicPr>
                  <a:picLocks noChangeAspect="1" noChangeArrowheads="1"/>
                </p:cNvPicPr>
                <p:nvPr/>
              </p:nvPicPr>
              <p:blipFill>
                <a:blip r:embed="rId6" cstate="print"/>
                <a:srcRect/>
                <a:stretch>
                  <a:fillRect/>
                </a:stretch>
              </p:blipFill>
              <p:spPr bwMode="auto">
                <a:xfrm>
                  <a:off x="6913415" y="2667000"/>
                  <a:ext cx="247407" cy="228600"/>
                </a:xfrm>
                <a:prstGeom prst="rect">
                  <a:avLst/>
                </a:prstGeom>
                <a:noFill/>
                <a:ln w="9525">
                  <a:noFill/>
                  <a:miter lim="800000"/>
                  <a:headEnd/>
                  <a:tailEnd/>
                </a:ln>
              </p:spPr>
            </p:pic>
            <p:pic>
              <p:nvPicPr>
                <p:cNvPr id="39100" name="Picture 87" descr="ICON_Desktop_NoShadow_Q207"/>
                <p:cNvPicPr>
                  <a:picLocks noChangeAspect="1" noChangeArrowheads="1"/>
                </p:cNvPicPr>
                <p:nvPr/>
              </p:nvPicPr>
              <p:blipFill>
                <a:blip r:embed="rId6" cstate="print"/>
                <a:srcRect/>
                <a:stretch>
                  <a:fillRect/>
                </a:stretch>
              </p:blipFill>
              <p:spPr bwMode="auto">
                <a:xfrm>
                  <a:off x="7051960" y="2667000"/>
                  <a:ext cx="247407" cy="228600"/>
                </a:xfrm>
                <a:prstGeom prst="rect">
                  <a:avLst/>
                </a:prstGeom>
                <a:noFill/>
                <a:ln w="9525">
                  <a:noFill/>
                  <a:miter lim="800000"/>
                  <a:headEnd/>
                  <a:tailEnd/>
                </a:ln>
              </p:spPr>
            </p:pic>
            <p:pic>
              <p:nvPicPr>
                <p:cNvPr id="39101" name="Picture 87" descr="ICON_Desktop_NoShadow_Q207"/>
                <p:cNvPicPr>
                  <a:picLocks noChangeAspect="1" noChangeArrowheads="1"/>
                </p:cNvPicPr>
                <p:nvPr/>
              </p:nvPicPr>
              <p:blipFill>
                <a:blip r:embed="rId6" cstate="print"/>
                <a:srcRect/>
                <a:stretch>
                  <a:fillRect/>
                </a:stretch>
              </p:blipFill>
              <p:spPr bwMode="auto">
                <a:xfrm>
                  <a:off x="7190505" y="2667000"/>
                  <a:ext cx="247407" cy="228600"/>
                </a:xfrm>
                <a:prstGeom prst="rect">
                  <a:avLst/>
                </a:prstGeom>
                <a:noFill/>
                <a:ln w="9525">
                  <a:noFill/>
                  <a:miter lim="800000"/>
                  <a:headEnd/>
                  <a:tailEnd/>
                </a:ln>
              </p:spPr>
            </p:pic>
          </p:grpSp>
          <p:grpSp>
            <p:nvGrpSpPr>
              <p:cNvPr id="39081" name="그룹 373"/>
              <p:cNvGrpSpPr>
                <a:grpSpLocks/>
              </p:cNvGrpSpPr>
              <p:nvPr/>
            </p:nvGrpSpPr>
            <p:grpSpPr bwMode="auto">
              <a:xfrm>
                <a:off x="5917596" y="2917270"/>
                <a:ext cx="1494312" cy="228600"/>
                <a:chOff x="5943600" y="2667000"/>
                <a:chExt cx="1494312" cy="228600"/>
              </a:xfrm>
            </p:grpSpPr>
            <p:pic>
              <p:nvPicPr>
                <p:cNvPr id="39082" name="Picture 87" descr="ICON_Desktop_NoShadow_Q207"/>
                <p:cNvPicPr>
                  <a:picLocks noChangeAspect="1" noChangeArrowheads="1"/>
                </p:cNvPicPr>
                <p:nvPr/>
              </p:nvPicPr>
              <p:blipFill>
                <a:blip r:embed="rId6" cstate="print"/>
                <a:srcRect/>
                <a:stretch>
                  <a:fillRect/>
                </a:stretch>
              </p:blipFill>
              <p:spPr bwMode="auto">
                <a:xfrm>
                  <a:off x="5943600" y="2667000"/>
                  <a:ext cx="247407" cy="228600"/>
                </a:xfrm>
                <a:prstGeom prst="rect">
                  <a:avLst/>
                </a:prstGeom>
                <a:noFill/>
                <a:ln w="9525">
                  <a:noFill/>
                  <a:miter lim="800000"/>
                  <a:headEnd/>
                  <a:tailEnd/>
                </a:ln>
              </p:spPr>
            </p:pic>
            <p:pic>
              <p:nvPicPr>
                <p:cNvPr id="39083" name="Picture 87" descr="ICON_Desktop_NoShadow_Q207"/>
                <p:cNvPicPr>
                  <a:picLocks noChangeAspect="1" noChangeArrowheads="1"/>
                </p:cNvPicPr>
                <p:nvPr/>
              </p:nvPicPr>
              <p:blipFill>
                <a:blip r:embed="rId6" cstate="print"/>
                <a:srcRect/>
                <a:stretch>
                  <a:fillRect/>
                </a:stretch>
              </p:blipFill>
              <p:spPr bwMode="auto">
                <a:xfrm>
                  <a:off x="6082145" y="2667000"/>
                  <a:ext cx="247407" cy="228600"/>
                </a:xfrm>
                <a:prstGeom prst="rect">
                  <a:avLst/>
                </a:prstGeom>
                <a:noFill/>
                <a:ln w="9525">
                  <a:noFill/>
                  <a:miter lim="800000"/>
                  <a:headEnd/>
                  <a:tailEnd/>
                </a:ln>
              </p:spPr>
            </p:pic>
            <p:pic>
              <p:nvPicPr>
                <p:cNvPr id="39084" name="Picture 87" descr="ICON_Desktop_NoShadow_Q207"/>
                <p:cNvPicPr>
                  <a:picLocks noChangeAspect="1" noChangeArrowheads="1"/>
                </p:cNvPicPr>
                <p:nvPr/>
              </p:nvPicPr>
              <p:blipFill>
                <a:blip r:embed="rId6" cstate="print"/>
                <a:srcRect/>
                <a:stretch>
                  <a:fillRect/>
                </a:stretch>
              </p:blipFill>
              <p:spPr bwMode="auto">
                <a:xfrm>
                  <a:off x="6220690" y="2667000"/>
                  <a:ext cx="247407" cy="228600"/>
                </a:xfrm>
                <a:prstGeom prst="rect">
                  <a:avLst/>
                </a:prstGeom>
                <a:noFill/>
                <a:ln w="9525">
                  <a:noFill/>
                  <a:miter lim="800000"/>
                  <a:headEnd/>
                  <a:tailEnd/>
                </a:ln>
              </p:spPr>
            </p:pic>
            <p:pic>
              <p:nvPicPr>
                <p:cNvPr id="39085" name="Picture 87" descr="ICON_Desktop_NoShadow_Q207"/>
                <p:cNvPicPr>
                  <a:picLocks noChangeAspect="1" noChangeArrowheads="1"/>
                </p:cNvPicPr>
                <p:nvPr/>
              </p:nvPicPr>
              <p:blipFill>
                <a:blip r:embed="rId6" cstate="print"/>
                <a:srcRect/>
                <a:stretch>
                  <a:fillRect/>
                </a:stretch>
              </p:blipFill>
              <p:spPr bwMode="auto">
                <a:xfrm>
                  <a:off x="6359235" y="2667000"/>
                  <a:ext cx="247407" cy="228600"/>
                </a:xfrm>
                <a:prstGeom prst="rect">
                  <a:avLst/>
                </a:prstGeom>
                <a:noFill/>
                <a:ln w="9525">
                  <a:noFill/>
                  <a:miter lim="800000"/>
                  <a:headEnd/>
                  <a:tailEnd/>
                </a:ln>
              </p:spPr>
            </p:pic>
            <p:pic>
              <p:nvPicPr>
                <p:cNvPr id="39086" name="Picture 87" descr="ICON_Desktop_NoShadow_Q207"/>
                <p:cNvPicPr>
                  <a:picLocks noChangeAspect="1" noChangeArrowheads="1"/>
                </p:cNvPicPr>
                <p:nvPr/>
              </p:nvPicPr>
              <p:blipFill>
                <a:blip r:embed="rId6" cstate="print"/>
                <a:srcRect/>
                <a:stretch>
                  <a:fillRect/>
                </a:stretch>
              </p:blipFill>
              <p:spPr bwMode="auto">
                <a:xfrm>
                  <a:off x="6497780" y="2667000"/>
                  <a:ext cx="247407" cy="228600"/>
                </a:xfrm>
                <a:prstGeom prst="rect">
                  <a:avLst/>
                </a:prstGeom>
                <a:noFill/>
                <a:ln w="9525">
                  <a:noFill/>
                  <a:miter lim="800000"/>
                  <a:headEnd/>
                  <a:tailEnd/>
                </a:ln>
              </p:spPr>
            </p:pic>
            <p:pic>
              <p:nvPicPr>
                <p:cNvPr id="39087" name="Picture 87" descr="ICON_Desktop_NoShadow_Q207"/>
                <p:cNvPicPr>
                  <a:picLocks noChangeAspect="1" noChangeArrowheads="1"/>
                </p:cNvPicPr>
                <p:nvPr/>
              </p:nvPicPr>
              <p:blipFill>
                <a:blip r:embed="rId6" cstate="print"/>
                <a:srcRect/>
                <a:stretch>
                  <a:fillRect/>
                </a:stretch>
              </p:blipFill>
              <p:spPr bwMode="auto">
                <a:xfrm>
                  <a:off x="6636325" y="2667000"/>
                  <a:ext cx="247407" cy="228600"/>
                </a:xfrm>
                <a:prstGeom prst="rect">
                  <a:avLst/>
                </a:prstGeom>
                <a:noFill/>
                <a:ln w="9525">
                  <a:noFill/>
                  <a:miter lim="800000"/>
                  <a:headEnd/>
                  <a:tailEnd/>
                </a:ln>
              </p:spPr>
            </p:pic>
            <p:pic>
              <p:nvPicPr>
                <p:cNvPr id="39088" name="Picture 87" descr="ICON_Desktop_NoShadow_Q207"/>
                <p:cNvPicPr>
                  <a:picLocks noChangeAspect="1" noChangeArrowheads="1"/>
                </p:cNvPicPr>
                <p:nvPr/>
              </p:nvPicPr>
              <p:blipFill>
                <a:blip r:embed="rId6" cstate="print"/>
                <a:srcRect/>
                <a:stretch>
                  <a:fillRect/>
                </a:stretch>
              </p:blipFill>
              <p:spPr bwMode="auto">
                <a:xfrm>
                  <a:off x="6774870" y="2667000"/>
                  <a:ext cx="247407" cy="228600"/>
                </a:xfrm>
                <a:prstGeom prst="rect">
                  <a:avLst/>
                </a:prstGeom>
                <a:noFill/>
                <a:ln w="9525">
                  <a:noFill/>
                  <a:miter lim="800000"/>
                  <a:headEnd/>
                  <a:tailEnd/>
                </a:ln>
              </p:spPr>
            </p:pic>
            <p:pic>
              <p:nvPicPr>
                <p:cNvPr id="39089" name="Picture 87" descr="ICON_Desktop_NoShadow_Q207"/>
                <p:cNvPicPr>
                  <a:picLocks noChangeAspect="1" noChangeArrowheads="1"/>
                </p:cNvPicPr>
                <p:nvPr/>
              </p:nvPicPr>
              <p:blipFill>
                <a:blip r:embed="rId6" cstate="print"/>
                <a:srcRect/>
                <a:stretch>
                  <a:fillRect/>
                </a:stretch>
              </p:blipFill>
              <p:spPr bwMode="auto">
                <a:xfrm>
                  <a:off x="6913415" y="2667000"/>
                  <a:ext cx="247407" cy="228600"/>
                </a:xfrm>
                <a:prstGeom prst="rect">
                  <a:avLst/>
                </a:prstGeom>
                <a:noFill/>
                <a:ln w="9525">
                  <a:noFill/>
                  <a:miter lim="800000"/>
                  <a:headEnd/>
                  <a:tailEnd/>
                </a:ln>
              </p:spPr>
            </p:pic>
            <p:pic>
              <p:nvPicPr>
                <p:cNvPr id="39090" name="Picture 87" descr="ICON_Desktop_NoShadow_Q207"/>
                <p:cNvPicPr>
                  <a:picLocks noChangeAspect="1" noChangeArrowheads="1"/>
                </p:cNvPicPr>
                <p:nvPr/>
              </p:nvPicPr>
              <p:blipFill>
                <a:blip r:embed="rId6" cstate="print"/>
                <a:srcRect/>
                <a:stretch>
                  <a:fillRect/>
                </a:stretch>
              </p:blipFill>
              <p:spPr bwMode="auto">
                <a:xfrm>
                  <a:off x="7051960" y="2667000"/>
                  <a:ext cx="247407" cy="228600"/>
                </a:xfrm>
                <a:prstGeom prst="rect">
                  <a:avLst/>
                </a:prstGeom>
                <a:noFill/>
                <a:ln w="9525">
                  <a:noFill/>
                  <a:miter lim="800000"/>
                  <a:headEnd/>
                  <a:tailEnd/>
                </a:ln>
              </p:spPr>
            </p:pic>
            <p:pic>
              <p:nvPicPr>
                <p:cNvPr id="39091" name="Picture 87" descr="ICON_Desktop_NoShadow_Q207"/>
                <p:cNvPicPr>
                  <a:picLocks noChangeAspect="1" noChangeArrowheads="1"/>
                </p:cNvPicPr>
                <p:nvPr/>
              </p:nvPicPr>
              <p:blipFill>
                <a:blip r:embed="rId6" cstate="print"/>
                <a:srcRect/>
                <a:stretch>
                  <a:fillRect/>
                </a:stretch>
              </p:blipFill>
              <p:spPr bwMode="auto">
                <a:xfrm>
                  <a:off x="7190505" y="2667000"/>
                  <a:ext cx="247407" cy="228600"/>
                </a:xfrm>
                <a:prstGeom prst="rect">
                  <a:avLst/>
                </a:prstGeom>
                <a:noFill/>
                <a:ln w="9525">
                  <a:noFill/>
                  <a:miter lim="800000"/>
                  <a:headEnd/>
                  <a:tailEnd/>
                </a:ln>
              </p:spPr>
            </p:pic>
          </p:grpSp>
        </p:grpSp>
        <p:grpSp>
          <p:nvGrpSpPr>
            <p:cNvPr id="39058" name="그룹 386"/>
            <p:cNvGrpSpPr>
              <a:grpSpLocks/>
            </p:cNvGrpSpPr>
            <p:nvPr/>
          </p:nvGrpSpPr>
          <p:grpSpPr bwMode="auto">
            <a:xfrm>
              <a:off x="6466097" y="3033646"/>
              <a:ext cx="830794" cy="148609"/>
              <a:chOff x="5943600" y="2667000"/>
              <a:chExt cx="1494312" cy="228600"/>
            </a:xfrm>
          </p:grpSpPr>
          <p:pic>
            <p:nvPicPr>
              <p:cNvPr id="39070" name="Picture 87" descr="ICON_Desktop_NoShadow_Q207"/>
              <p:cNvPicPr>
                <a:picLocks noChangeAspect="1" noChangeArrowheads="1"/>
              </p:cNvPicPr>
              <p:nvPr/>
            </p:nvPicPr>
            <p:blipFill>
              <a:blip r:embed="rId5" cstate="print"/>
              <a:srcRect/>
              <a:stretch>
                <a:fillRect/>
              </a:stretch>
            </p:blipFill>
            <p:spPr bwMode="auto">
              <a:xfrm>
                <a:off x="5943600" y="2667000"/>
                <a:ext cx="247407" cy="228600"/>
              </a:xfrm>
              <a:prstGeom prst="rect">
                <a:avLst/>
              </a:prstGeom>
              <a:noFill/>
              <a:ln w="9525">
                <a:noFill/>
                <a:miter lim="800000"/>
                <a:headEnd/>
                <a:tailEnd/>
              </a:ln>
            </p:spPr>
          </p:pic>
          <p:pic>
            <p:nvPicPr>
              <p:cNvPr id="39071" name="Picture 87" descr="ICON_Desktop_NoShadow_Q207"/>
              <p:cNvPicPr>
                <a:picLocks noChangeAspect="1" noChangeArrowheads="1"/>
              </p:cNvPicPr>
              <p:nvPr/>
            </p:nvPicPr>
            <p:blipFill>
              <a:blip r:embed="rId5" cstate="print"/>
              <a:srcRect/>
              <a:stretch>
                <a:fillRect/>
              </a:stretch>
            </p:blipFill>
            <p:spPr bwMode="auto">
              <a:xfrm>
                <a:off x="6082145" y="2667000"/>
                <a:ext cx="247407" cy="228600"/>
              </a:xfrm>
              <a:prstGeom prst="rect">
                <a:avLst/>
              </a:prstGeom>
              <a:noFill/>
              <a:ln w="9525">
                <a:noFill/>
                <a:miter lim="800000"/>
                <a:headEnd/>
                <a:tailEnd/>
              </a:ln>
            </p:spPr>
          </p:pic>
          <p:pic>
            <p:nvPicPr>
              <p:cNvPr id="39072" name="Picture 87" descr="ICON_Desktop_NoShadow_Q207"/>
              <p:cNvPicPr>
                <a:picLocks noChangeAspect="1" noChangeArrowheads="1"/>
              </p:cNvPicPr>
              <p:nvPr/>
            </p:nvPicPr>
            <p:blipFill>
              <a:blip r:embed="rId5" cstate="print"/>
              <a:srcRect/>
              <a:stretch>
                <a:fillRect/>
              </a:stretch>
            </p:blipFill>
            <p:spPr bwMode="auto">
              <a:xfrm>
                <a:off x="6220690" y="2667000"/>
                <a:ext cx="247407" cy="228600"/>
              </a:xfrm>
              <a:prstGeom prst="rect">
                <a:avLst/>
              </a:prstGeom>
              <a:noFill/>
              <a:ln w="9525">
                <a:noFill/>
                <a:miter lim="800000"/>
                <a:headEnd/>
                <a:tailEnd/>
              </a:ln>
            </p:spPr>
          </p:pic>
          <p:pic>
            <p:nvPicPr>
              <p:cNvPr id="39073" name="Picture 87" descr="ICON_Desktop_NoShadow_Q207"/>
              <p:cNvPicPr>
                <a:picLocks noChangeAspect="1" noChangeArrowheads="1"/>
              </p:cNvPicPr>
              <p:nvPr/>
            </p:nvPicPr>
            <p:blipFill>
              <a:blip r:embed="rId5" cstate="print"/>
              <a:srcRect/>
              <a:stretch>
                <a:fillRect/>
              </a:stretch>
            </p:blipFill>
            <p:spPr bwMode="auto">
              <a:xfrm>
                <a:off x="6359235" y="2667000"/>
                <a:ext cx="247407" cy="228600"/>
              </a:xfrm>
              <a:prstGeom prst="rect">
                <a:avLst/>
              </a:prstGeom>
              <a:noFill/>
              <a:ln w="9525">
                <a:noFill/>
                <a:miter lim="800000"/>
                <a:headEnd/>
                <a:tailEnd/>
              </a:ln>
            </p:spPr>
          </p:pic>
          <p:pic>
            <p:nvPicPr>
              <p:cNvPr id="39074" name="Picture 87" descr="ICON_Desktop_NoShadow_Q207"/>
              <p:cNvPicPr>
                <a:picLocks noChangeAspect="1" noChangeArrowheads="1"/>
              </p:cNvPicPr>
              <p:nvPr/>
            </p:nvPicPr>
            <p:blipFill>
              <a:blip r:embed="rId5" cstate="print"/>
              <a:srcRect/>
              <a:stretch>
                <a:fillRect/>
              </a:stretch>
            </p:blipFill>
            <p:spPr bwMode="auto">
              <a:xfrm>
                <a:off x="6497780" y="2667000"/>
                <a:ext cx="247407" cy="228600"/>
              </a:xfrm>
              <a:prstGeom prst="rect">
                <a:avLst/>
              </a:prstGeom>
              <a:noFill/>
              <a:ln w="9525">
                <a:noFill/>
                <a:miter lim="800000"/>
                <a:headEnd/>
                <a:tailEnd/>
              </a:ln>
            </p:spPr>
          </p:pic>
          <p:pic>
            <p:nvPicPr>
              <p:cNvPr id="39075" name="Picture 87" descr="ICON_Desktop_NoShadow_Q207"/>
              <p:cNvPicPr>
                <a:picLocks noChangeAspect="1" noChangeArrowheads="1"/>
              </p:cNvPicPr>
              <p:nvPr/>
            </p:nvPicPr>
            <p:blipFill>
              <a:blip r:embed="rId5" cstate="print"/>
              <a:srcRect/>
              <a:stretch>
                <a:fillRect/>
              </a:stretch>
            </p:blipFill>
            <p:spPr bwMode="auto">
              <a:xfrm>
                <a:off x="6636325" y="2667000"/>
                <a:ext cx="247407" cy="228600"/>
              </a:xfrm>
              <a:prstGeom prst="rect">
                <a:avLst/>
              </a:prstGeom>
              <a:noFill/>
              <a:ln w="9525">
                <a:noFill/>
                <a:miter lim="800000"/>
                <a:headEnd/>
                <a:tailEnd/>
              </a:ln>
            </p:spPr>
          </p:pic>
          <p:pic>
            <p:nvPicPr>
              <p:cNvPr id="39076" name="Picture 87" descr="ICON_Desktop_NoShadow_Q207"/>
              <p:cNvPicPr>
                <a:picLocks noChangeAspect="1" noChangeArrowheads="1"/>
              </p:cNvPicPr>
              <p:nvPr/>
            </p:nvPicPr>
            <p:blipFill>
              <a:blip r:embed="rId5" cstate="print"/>
              <a:srcRect/>
              <a:stretch>
                <a:fillRect/>
              </a:stretch>
            </p:blipFill>
            <p:spPr bwMode="auto">
              <a:xfrm>
                <a:off x="6774870" y="2667000"/>
                <a:ext cx="247407" cy="228600"/>
              </a:xfrm>
              <a:prstGeom prst="rect">
                <a:avLst/>
              </a:prstGeom>
              <a:noFill/>
              <a:ln w="9525">
                <a:noFill/>
                <a:miter lim="800000"/>
                <a:headEnd/>
                <a:tailEnd/>
              </a:ln>
            </p:spPr>
          </p:pic>
          <p:pic>
            <p:nvPicPr>
              <p:cNvPr id="39077" name="Picture 87" descr="ICON_Desktop_NoShadow_Q207"/>
              <p:cNvPicPr>
                <a:picLocks noChangeAspect="1" noChangeArrowheads="1"/>
              </p:cNvPicPr>
              <p:nvPr/>
            </p:nvPicPr>
            <p:blipFill>
              <a:blip r:embed="rId5" cstate="print"/>
              <a:srcRect/>
              <a:stretch>
                <a:fillRect/>
              </a:stretch>
            </p:blipFill>
            <p:spPr bwMode="auto">
              <a:xfrm>
                <a:off x="6913415" y="2667000"/>
                <a:ext cx="247407" cy="228600"/>
              </a:xfrm>
              <a:prstGeom prst="rect">
                <a:avLst/>
              </a:prstGeom>
              <a:noFill/>
              <a:ln w="9525">
                <a:noFill/>
                <a:miter lim="800000"/>
                <a:headEnd/>
                <a:tailEnd/>
              </a:ln>
            </p:spPr>
          </p:pic>
          <p:pic>
            <p:nvPicPr>
              <p:cNvPr id="39078" name="Picture 87" descr="ICON_Desktop_NoShadow_Q207"/>
              <p:cNvPicPr>
                <a:picLocks noChangeAspect="1" noChangeArrowheads="1"/>
              </p:cNvPicPr>
              <p:nvPr/>
            </p:nvPicPr>
            <p:blipFill>
              <a:blip r:embed="rId5" cstate="print"/>
              <a:srcRect/>
              <a:stretch>
                <a:fillRect/>
              </a:stretch>
            </p:blipFill>
            <p:spPr bwMode="auto">
              <a:xfrm>
                <a:off x="7051960" y="2667000"/>
                <a:ext cx="247407" cy="228600"/>
              </a:xfrm>
              <a:prstGeom prst="rect">
                <a:avLst/>
              </a:prstGeom>
              <a:noFill/>
              <a:ln w="9525">
                <a:noFill/>
                <a:miter lim="800000"/>
                <a:headEnd/>
                <a:tailEnd/>
              </a:ln>
            </p:spPr>
          </p:pic>
          <p:pic>
            <p:nvPicPr>
              <p:cNvPr id="39079" name="Picture 87" descr="ICON_Desktop_NoShadow_Q207"/>
              <p:cNvPicPr>
                <a:picLocks noChangeAspect="1" noChangeArrowheads="1"/>
              </p:cNvPicPr>
              <p:nvPr/>
            </p:nvPicPr>
            <p:blipFill>
              <a:blip r:embed="rId5" cstate="print"/>
              <a:srcRect/>
              <a:stretch>
                <a:fillRect/>
              </a:stretch>
            </p:blipFill>
            <p:spPr bwMode="auto">
              <a:xfrm>
                <a:off x="7190505" y="2667000"/>
                <a:ext cx="247407" cy="228600"/>
              </a:xfrm>
              <a:prstGeom prst="rect">
                <a:avLst/>
              </a:prstGeom>
              <a:noFill/>
              <a:ln w="9525">
                <a:noFill/>
                <a:miter lim="800000"/>
                <a:headEnd/>
                <a:tailEnd/>
              </a:ln>
            </p:spPr>
          </p:pic>
        </p:grpSp>
        <p:grpSp>
          <p:nvGrpSpPr>
            <p:cNvPr id="39059" name="그룹 350"/>
            <p:cNvGrpSpPr>
              <a:grpSpLocks/>
            </p:cNvGrpSpPr>
            <p:nvPr/>
          </p:nvGrpSpPr>
          <p:grpSpPr bwMode="auto">
            <a:xfrm>
              <a:off x="7238975" y="3030121"/>
              <a:ext cx="830794" cy="148609"/>
              <a:chOff x="5943600" y="2667000"/>
              <a:chExt cx="1494312" cy="228600"/>
            </a:xfrm>
          </p:grpSpPr>
          <p:pic>
            <p:nvPicPr>
              <p:cNvPr id="39060" name="Picture 87" descr="ICON_Desktop_NoShadow_Q207"/>
              <p:cNvPicPr>
                <a:picLocks noChangeAspect="1" noChangeArrowheads="1"/>
              </p:cNvPicPr>
              <p:nvPr/>
            </p:nvPicPr>
            <p:blipFill>
              <a:blip r:embed="rId5" cstate="print"/>
              <a:srcRect/>
              <a:stretch>
                <a:fillRect/>
              </a:stretch>
            </p:blipFill>
            <p:spPr bwMode="auto">
              <a:xfrm>
                <a:off x="5943600" y="2667000"/>
                <a:ext cx="247407" cy="228600"/>
              </a:xfrm>
              <a:prstGeom prst="rect">
                <a:avLst/>
              </a:prstGeom>
              <a:noFill/>
              <a:ln w="9525">
                <a:noFill/>
                <a:miter lim="800000"/>
                <a:headEnd/>
                <a:tailEnd/>
              </a:ln>
            </p:spPr>
          </p:pic>
          <p:pic>
            <p:nvPicPr>
              <p:cNvPr id="39061" name="Picture 87" descr="ICON_Desktop_NoShadow_Q207"/>
              <p:cNvPicPr>
                <a:picLocks noChangeAspect="1" noChangeArrowheads="1"/>
              </p:cNvPicPr>
              <p:nvPr/>
            </p:nvPicPr>
            <p:blipFill>
              <a:blip r:embed="rId5" cstate="print"/>
              <a:srcRect/>
              <a:stretch>
                <a:fillRect/>
              </a:stretch>
            </p:blipFill>
            <p:spPr bwMode="auto">
              <a:xfrm>
                <a:off x="6082145" y="2667000"/>
                <a:ext cx="247407" cy="228600"/>
              </a:xfrm>
              <a:prstGeom prst="rect">
                <a:avLst/>
              </a:prstGeom>
              <a:noFill/>
              <a:ln w="9525">
                <a:noFill/>
                <a:miter lim="800000"/>
                <a:headEnd/>
                <a:tailEnd/>
              </a:ln>
            </p:spPr>
          </p:pic>
          <p:pic>
            <p:nvPicPr>
              <p:cNvPr id="39062" name="Picture 87" descr="ICON_Desktop_NoShadow_Q207"/>
              <p:cNvPicPr>
                <a:picLocks noChangeAspect="1" noChangeArrowheads="1"/>
              </p:cNvPicPr>
              <p:nvPr/>
            </p:nvPicPr>
            <p:blipFill>
              <a:blip r:embed="rId5" cstate="print"/>
              <a:srcRect/>
              <a:stretch>
                <a:fillRect/>
              </a:stretch>
            </p:blipFill>
            <p:spPr bwMode="auto">
              <a:xfrm>
                <a:off x="6220690" y="2667000"/>
                <a:ext cx="247407" cy="228600"/>
              </a:xfrm>
              <a:prstGeom prst="rect">
                <a:avLst/>
              </a:prstGeom>
              <a:noFill/>
              <a:ln w="9525">
                <a:noFill/>
                <a:miter lim="800000"/>
                <a:headEnd/>
                <a:tailEnd/>
              </a:ln>
            </p:spPr>
          </p:pic>
          <p:pic>
            <p:nvPicPr>
              <p:cNvPr id="39063" name="Picture 87" descr="ICON_Desktop_NoShadow_Q207"/>
              <p:cNvPicPr>
                <a:picLocks noChangeAspect="1" noChangeArrowheads="1"/>
              </p:cNvPicPr>
              <p:nvPr/>
            </p:nvPicPr>
            <p:blipFill>
              <a:blip r:embed="rId5" cstate="print"/>
              <a:srcRect/>
              <a:stretch>
                <a:fillRect/>
              </a:stretch>
            </p:blipFill>
            <p:spPr bwMode="auto">
              <a:xfrm>
                <a:off x="6359235" y="2667000"/>
                <a:ext cx="247407" cy="228600"/>
              </a:xfrm>
              <a:prstGeom prst="rect">
                <a:avLst/>
              </a:prstGeom>
              <a:noFill/>
              <a:ln w="9525">
                <a:noFill/>
                <a:miter lim="800000"/>
                <a:headEnd/>
                <a:tailEnd/>
              </a:ln>
            </p:spPr>
          </p:pic>
          <p:pic>
            <p:nvPicPr>
              <p:cNvPr id="39064" name="Picture 87" descr="ICON_Desktop_NoShadow_Q207"/>
              <p:cNvPicPr>
                <a:picLocks noChangeAspect="1" noChangeArrowheads="1"/>
              </p:cNvPicPr>
              <p:nvPr/>
            </p:nvPicPr>
            <p:blipFill>
              <a:blip r:embed="rId5" cstate="print"/>
              <a:srcRect/>
              <a:stretch>
                <a:fillRect/>
              </a:stretch>
            </p:blipFill>
            <p:spPr bwMode="auto">
              <a:xfrm>
                <a:off x="6497780" y="2667000"/>
                <a:ext cx="247407" cy="228600"/>
              </a:xfrm>
              <a:prstGeom prst="rect">
                <a:avLst/>
              </a:prstGeom>
              <a:noFill/>
              <a:ln w="9525">
                <a:noFill/>
                <a:miter lim="800000"/>
                <a:headEnd/>
                <a:tailEnd/>
              </a:ln>
            </p:spPr>
          </p:pic>
          <p:pic>
            <p:nvPicPr>
              <p:cNvPr id="39065" name="Picture 87" descr="ICON_Desktop_NoShadow_Q207"/>
              <p:cNvPicPr>
                <a:picLocks noChangeAspect="1" noChangeArrowheads="1"/>
              </p:cNvPicPr>
              <p:nvPr/>
            </p:nvPicPr>
            <p:blipFill>
              <a:blip r:embed="rId5" cstate="print"/>
              <a:srcRect/>
              <a:stretch>
                <a:fillRect/>
              </a:stretch>
            </p:blipFill>
            <p:spPr bwMode="auto">
              <a:xfrm>
                <a:off x="6636325" y="2667000"/>
                <a:ext cx="247407" cy="228600"/>
              </a:xfrm>
              <a:prstGeom prst="rect">
                <a:avLst/>
              </a:prstGeom>
              <a:noFill/>
              <a:ln w="9525">
                <a:noFill/>
                <a:miter lim="800000"/>
                <a:headEnd/>
                <a:tailEnd/>
              </a:ln>
            </p:spPr>
          </p:pic>
          <p:pic>
            <p:nvPicPr>
              <p:cNvPr id="39066" name="Picture 87" descr="ICON_Desktop_NoShadow_Q207"/>
              <p:cNvPicPr>
                <a:picLocks noChangeAspect="1" noChangeArrowheads="1"/>
              </p:cNvPicPr>
              <p:nvPr/>
            </p:nvPicPr>
            <p:blipFill>
              <a:blip r:embed="rId5" cstate="print"/>
              <a:srcRect/>
              <a:stretch>
                <a:fillRect/>
              </a:stretch>
            </p:blipFill>
            <p:spPr bwMode="auto">
              <a:xfrm>
                <a:off x="6774870" y="2667000"/>
                <a:ext cx="247407" cy="228600"/>
              </a:xfrm>
              <a:prstGeom prst="rect">
                <a:avLst/>
              </a:prstGeom>
              <a:noFill/>
              <a:ln w="9525">
                <a:noFill/>
                <a:miter lim="800000"/>
                <a:headEnd/>
                <a:tailEnd/>
              </a:ln>
            </p:spPr>
          </p:pic>
          <p:pic>
            <p:nvPicPr>
              <p:cNvPr id="39067" name="Picture 87" descr="ICON_Desktop_NoShadow_Q207"/>
              <p:cNvPicPr>
                <a:picLocks noChangeAspect="1" noChangeArrowheads="1"/>
              </p:cNvPicPr>
              <p:nvPr/>
            </p:nvPicPr>
            <p:blipFill>
              <a:blip r:embed="rId5" cstate="print"/>
              <a:srcRect/>
              <a:stretch>
                <a:fillRect/>
              </a:stretch>
            </p:blipFill>
            <p:spPr bwMode="auto">
              <a:xfrm>
                <a:off x="6913415" y="2667000"/>
                <a:ext cx="247407" cy="228600"/>
              </a:xfrm>
              <a:prstGeom prst="rect">
                <a:avLst/>
              </a:prstGeom>
              <a:noFill/>
              <a:ln w="9525">
                <a:noFill/>
                <a:miter lim="800000"/>
                <a:headEnd/>
                <a:tailEnd/>
              </a:ln>
            </p:spPr>
          </p:pic>
          <p:pic>
            <p:nvPicPr>
              <p:cNvPr id="39068" name="Picture 87" descr="ICON_Desktop_NoShadow_Q207"/>
              <p:cNvPicPr>
                <a:picLocks noChangeAspect="1" noChangeArrowheads="1"/>
              </p:cNvPicPr>
              <p:nvPr/>
            </p:nvPicPr>
            <p:blipFill>
              <a:blip r:embed="rId5" cstate="print"/>
              <a:srcRect/>
              <a:stretch>
                <a:fillRect/>
              </a:stretch>
            </p:blipFill>
            <p:spPr bwMode="auto">
              <a:xfrm>
                <a:off x="7051960" y="2667000"/>
                <a:ext cx="247407" cy="228600"/>
              </a:xfrm>
              <a:prstGeom prst="rect">
                <a:avLst/>
              </a:prstGeom>
              <a:noFill/>
              <a:ln w="9525">
                <a:noFill/>
                <a:miter lim="800000"/>
                <a:headEnd/>
                <a:tailEnd/>
              </a:ln>
            </p:spPr>
          </p:pic>
          <p:pic>
            <p:nvPicPr>
              <p:cNvPr id="39069" name="Picture 87" descr="ICON_Desktop_NoShadow_Q207"/>
              <p:cNvPicPr>
                <a:picLocks noChangeAspect="1" noChangeArrowheads="1"/>
              </p:cNvPicPr>
              <p:nvPr/>
            </p:nvPicPr>
            <p:blipFill>
              <a:blip r:embed="rId5" cstate="print"/>
              <a:srcRect/>
              <a:stretch>
                <a:fillRect/>
              </a:stretch>
            </p:blipFill>
            <p:spPr bwMode="auto">
              <a:xfrm>
                <a:off x="7190505" y="2667000"/>
                <a:ext cx="247407" cy="228600"/>
              </a:xfrm>
              <a:prstGeom prst="rect">
                <a:avLst/>
              </a:prstGeom>
              <a:noFill/>
              <a:ln w="9525">
                <a:noFill/>
                <a:miter lim="800000"/>
                <a:headEnd/>
                <a:tailEnd/>
              </a:ln>
            </p:spPr>
          </p:pic>
        </p:grpSp>
      </p:grpSp>
      <p:sp>
        <p:nvSpPr>
          <p:cNvPr id="676" name="AutoShape 32"/>
          <p:cNvSpPr>
            <a:spLocks noChangeArrowheads="1"/>
          </p:cNvSpPr>
          <p:nvPr/>
        </p:nvSpPr>
        <p:spPr bwMode="auto">
          <a:xfrm>
            <a:off x="5232400" y="4038600"/>
            <a:ext cx="3168650" cy="179388"/>
          </a:xfrm>
          <a:prstGeom prst="roundRect">
            <a:avLst>
              <a:gd name="adj" fmla="val 18500"/>
            </a:avLst>
          </a:prstGeom>
          <a:solidFill>
            <a:srgbClr val="F7990D"/>
          </a:solidFill>
          <a:ln w="19050">
            <a:solidFill>
              <a:srgbClr val="000000"/>
            </a:solidFill>
            <a:round/>
            <a:headEnd/>
            <a:tailEnd/>
          </a:ln>
        </p:spPr>
        <p:txBody>
          <a:bodyPr wrap="none" lIns="83448" tIns="41724" rIns="83448" bIns="41724" anchor="ctr"/>
          <a:lstStyle/>
          <a:p>
            <a:pPr algn="ctr" defTabSz="877888" fontAlgn="auto" latinLnBrk="0">
              <a:spcBef>
                <a:spcPts val="0"/>
              </a:spcBef>
              <a:spcAft>
                <a:spcPts val="0"/>
              </a:spcAft>
              <a:defRPr/>
            </a:pPr>
            <a:r>
              <a:rPr kumimoji="0" lang="en-US" altLang="ko-KR" sz="900" b="0" kern="0" dirty="0">
                <a:solidFill>
                  <a:srgbClr val="000000"/>
                </a:solidFill>
                <a:latin typeface="맑은 고딕" pitchFamily="50" charset="-127"/>
                <a:ea typeface="맑은 고딕" pitchFamily="50" charset="-127"/>
                <a:cs typeface="Arial" pitchFamily="34" charset="0"/>
              </a:rPr>
              <a:t>VMware View Environment</a:t>
            </a:r>
          </a:p>
        </p:txBody>
      </p:sp>
      <p:sp>
        <p:nvSpPr>
          <p:cNvPr id="38921" name="TextBox 160"/>
          <p:cNvSpPr txBox="1">
            <a:spLocks noChangeArrowheads="1"/>
          </p:cNvSpPr>
          <p:nvPr/>
        </p:nvSpPr>
        <p:spPr bwMode="auto">
          <a:xfrm>
            <a:off x="5461000" y="1787525"/>
            <a:ext cx="2768600" cy="260350"/>
          </a:xfrm>
          <a:prstGeom prst="rect">
            <a:avLst/>
          </a:prstGeom>
          <a:noFill/>
          <a:ln w="9525">
            <a:noFill/>
            <a:miter lim="800000"/>
            <a:headEnd/>
            <a:tailEnd/>
          </a:ln>
        </p:spPr>
        <p:txBody>
          <a:bodyPr wrap="none">
            <a:spAutoFit/>
          </a:bodyPr>
          <a:lstStyle/>
          <a:p>
            <a:pPr latinLnBrk="0"/>
            <a:r>
              <a:rPr kumimoji="0" lang="en-US" altLang="ko-KR" sz="1100">
                <a:solidFill>
                  <a:srgbClr val="0070C0"/>
                </a:solidFill>
                <a:latin typeface="맑은 고딕" pitchFamily="50" charset="-127"/>
                <a:ea typeface="맑은 고딕" pitchFamily="50" charset="-127"/>
              </a:rPr>
              <a:t>Private Cloud Computing Environment</a:t>
            </a:r>
            <a:endParaRPr kumimoji="0" lang="ko-KR" altLang="en-US" sz="1100">
              <a:solidFill>
                <a:srgbClr val="0070C0"/>
              </a:solidFill>
              <a:latin typeface="맑은 고딕" pitchFamily="50" charset="-127"/>
              <a:ea typeface="맑은 고딕" pitchFamily="50" charset="-127"/>
            </a:endParaRPr>
          </a:p>
        </p:txBody>
      </p:sp>
      <p:sp>
        <p:nvSpPr>
          <p:cNvPr id="678" name="TextBox 160"/>
          <p:cNvSpPr txBox="1">
            <a:spLocks noChangeArrowheads="1"/>
          </p:cNvSpPr>
          <p:nvPr/>
        </p:nvSpPr>
        <p:spPr bwMode="auto">
          <a:xfrm>
            <a:off x="6351588" y="5360988"/>
            <a:ext cx="835025" cy="336550"/>
          </a:xfrm>
          <a:prstGeom prst="rect">
            <a:avLst/>
          </a:prstGeom>
          <a:noFill/>
          <a:ln w="9525">
            <a:noFill/>
            <a:miter lim="800000"/>
            <a:headEnd/>
            <a:tailEnd/>
          </a:ln>
        </p:spPr>
        <p:txBody>
          <a:bodyPr wrap="none">
            <a:spAutoFit/>
          </a:bodyPr>
          <a:lstStyle/>
          <a:p>
            <a:pPr fontAlgn="auto" latinLnBrk="0">
              <a:spcBef>
                <a:spcPts val="0"/>
              </a:spcBef>
              <a:spcAft>
                <a:spcPts val="0"/>
              </a:spcAft>
              <a:defRPr/>
            </a:pPr>
            <a:r>
              <a:rPr kumimoji="0" lang="en-US" altLang="ko-KR" sz="800" b="0" kern="0">
                <a:solidFill>
                  <a:srgbClr val="000000"/>
                </a:solidFill>
                <a:latin typeface="맑은 고딕" pitchFamily="50" charset="-127"/>
                <a:ea typeface="맑은 고딕" pitchFamily="50" charset="-127"/>
                <a:cs typeface="Arial" pitchFamily="34" charset="0"/>
              </a:rPr>
              <a:t>iSCSI Storage</a:t>
            </a:r>
          </a:p>
          <a:p>
            <a:pPr fontAlgn="auto" latinLnBrk="0">
              <a:spcBef>
                <a:spcPts val="0"/>
              </a:spcBef>
              <a:spcAft>
                <a:spcPts val="0"/>
              </a:spcAft>
              <a:defRPr/>
            </a:pPr>
            <a:r>
              <a:rPr kumimoji="0" lang="en-US" altLang="ko-KR" sz="800" b="0" kern="0">
                <a:solidFill>
                  <a:srgbClr val="000000"/>
                </a:solidFill>
                <a:latin typeface="맑은 고딕" pitchFamily="50" charset="-127"/>
                <a:ea typeface="맑은 고딕" pitchFamily="50" charset="-127"/>
                <a:cs typeface="Arial" pitchFamily="34" charset="0"/>
              </a:rPr>
              <a:t>(Ethernet)</a:t>
            </a:r>
            <a:endParaRPr kumimoji="0" lang="ko-KR" altLang="en-US" sz="800" b="0" kern="0">
              <a:solidFill>
                <a:srgbClr val="000000"/>
              </a:solidFill>
              <a:latin typeface="맑은 고딕" pitchFamily="50" charset="-127"/>
              <a:ea typeface="맑은 고딕" pitchFamily="50" charset="-127"/>
              <a:cs typeface="Arial" pitchFamily="34" charset="0"/>
            </a:endParaRPr>
          </a:p>
        </p:txBody>
      </p:sp>
      <p:sp>
        <p:nvSpPr>
          <p:cNvPr id="679" name="AutoShape 32"/>
          <p:cNvSpPr>
            <a:spLocks noChangeArrowheads="1"/>
          </p:cNvSpPr>
          <p:nvPr/>
        </p:nvSpPr>
        <p:spPr bwMode="auto">
          <a:xfrm>
            <a:off x="5233988" y="3836988"/>
            <a:ext cx="1582737" cy="179387"/>
          </a:xfrm>
          <a:prstGeom prst="roundRect">
            <a:avLst>
              <a:gd name="adj" fmla="val 18500"/>
            </a:avLst>
          </a:prstGeom>
          <a:solidFill>
            <a:srgbClr val="698DFF"/>
          </a:solidFill>
          <a:ln w="19050">
            <a:solidFill>
              <a:srgbClr val="000000"/>
            </a:solidFill>
            <a:round/>
            <a:headEnd/>
            <a:tailEnd/>
          </a:ln>
        </p:spPr>
        <p:txBody>
          <a:bodyPr wrap="none" lIns="83448" tIns="41724" rIns="83448" bIns="41724" anchor="ctr"/>
          <a:lstStyle/>
          <a:p>
            <a:pPr algn="ctr" defTabSz="877888" fontAlgn="auto" latinLnBrk="0">
              <a:spcBef>
                <a:spcPts val="0"/>
              </a:spcBef>
              <a:spcAft>
                <a:spcPts val="0"/>
              </a:spcAft>
              <a:defRPr/>
            </a:pPr>
            <a:r>
              <a:rPr kumimoji="0" lang="en-US" altLang="ko-KR" sz="900" b="0" kern="0" dirty="0">
                <a:solidFill>
                  <a:srgbClr val="000000"/>
                </a:solidFill>
                <a:latin typeface="맑은 고딕" pitchFamily="50" charset="-127"/>
                <a:ea typeface="맑은 고딕" pitchFamily="50" charset="-127"/>
                <a:cs typeface="Arial" pitchFamily="34" charset="0"/>
              </a:rPr>
              <a:t>VMware HA Cluster</a:t>
            </a:r>
          </a:p>
        </p:txBody>
      </p:sp>
      <p:sp>
        <p:nvSpPr>
          <p:cNvPr id="680" name="AutoShape 32"/>
          <p:cNvSpPr>
            <a:spLocks noChangeArrowheads="1"/>
          </p:cNvSpPr>
          <p:nvPr/>
        </p:nvSpPr>
        <p:spPr bwMode="auto">
          <a:xfrm>
            <a:off x="6816725" y="3836988"/>
            <a:ext cx="1584325" cy="179387"/>
          </a:xfrm>
          <a:prstGeom prst="roundRect">
            <a:avLst>
              <a:gd name="adj" fmla="val 18500"/>
            </a:avLst>
          </a:prstGeom>
          <a:solidFill>
            <a:srgbClr val="698DFF"/>
          </a:solidFill>
          <a:ln w="19050">
            <a:solidFill>
              <a:srgbClr val="000000"/>
            </a:solidFill>
            <a:round/>
            <a:headEnd/>
            <a:tailEnd/>
          </a:ln>
        </p:spPr>
        <p:txBody>
          <a:bodyPr wrap="none" lIns="83448" tIns="41724" rIns="83448" bIns="41724" anchor="ctr"/>
          <a:lstStyle/>
          <a:p>
            <a:pPr algn="ctr" defTabSz="877888" fontAlgn="auto" latinLnBrk="0">
              <a:spcBef>
                <a:spcPts val="0"/>
              </a:spcBef>
              <a:spcAft>
                <a:spcPts val="0"/>
              </a:spcAft>
              <a:defRPr/>
            </a:pPr>
            <a:r>
              <a:rPr kumimoji="0" lang="en-US" altLang="ko-KR" sz="900" b="0" kern="0" dirty="0">
                <a:solidFill>
                  <a:srgbClr val="000000"/>
                </a:solidFill>
                <a:latin typeface="맑은 고딕" pitchFamily="50" charset="-127"/>
                <a:ea typeface="맑은 고딕" pitchFamily="50" charset="-127"/>
                <a:cs typeface="Arial" pitchFamily="34" charset="0"/>
              </a:rPr>
              <a:t>VMware HA Cluster</a:t>
            </a:r>
          </a:p>
        </p:txBody>
      </p:sp>
      <p:grpSp>
        <p:nvGrpSpPr>
          <p:cNvPr id="38925" name="그룹 397"/>
          <p:cNvGrpSpPr>
            <a:grpSpLocks/>
          </p:cNvGrpSpPr>
          <p:nvPr/>
        </p:nvGrpSpPr>
        <p:grpSpPr bwMode="auto">
          <a:xfrm>
            <a:off x="5249863" y="2957513"/>
            <a:ext cx="1571625" cy="838200"/>
            <a:chOff x="5791200" y="2895600"/>
            <a:chExt cx="2362200" cy="914400"/>
          </a:xfrm>
        </p:grpSpPr>
        <p:grpSp>
          <p:nvGrpSpPr>
            <p:cNvPr id="39000" name="그룹 351"/>
            <p:cNvGrpSpPr>
              <a:grpSpLocks/>
            </p:cNvGrpSpPr>
            <p:nvPr/>
          </p:nvGrpSpPr>
          <p:grpSpPr bwMode="auto">
            <a:xfrm>
              <a:off x="7266881" y="2895600"/>
              <a:ext cx="830794" cy="148609"/>
              <a:chOff x="5943600" y="2667000"/>
              <a:chExt cx="1494312" cy="228600"/>
            </a:xfrm>
          </p:grpSpPr>
          <p:pic>
            <p:nvPicPr>
              <p:cNvPr id="39046" name="Picture 87" descr="ICON_Desktop_NoShadow_Q207"/>
              <p:cNvPicPr>
                <a:picLocks noChangeAspect="1" noChangeArrowheads="1"/>
              </p:cNvPicPr>
              <p:nvPr/>
            </p:nvPicPr>
            <p:blipFill>
              <a:blip r:embed="rId7" cstate="print"/>
              <a:srcRect/>
              <a:stretch>
                <a:fillRect/>
              </a:stretch>
            </p:blipFill>
            <p:spPr bwMode="auto">
              <a:xfrm>
                <a:off x="5943600" y="2667000"/>
                <a:ext cx="247407" cy="228600"/>
              </a:xfrm>
              <a:prstGeom prst="rect">
                <a:avLst/>
              </a:prstGeom>
              <a:noFill/>
              <a:ln w="9525">
                <a:noFill/>
                <a:miter lim="800000"/>
                <a:headEnd/>
                <a:tailEnd/>
              </a:ln>
            </p:spPr>
          </p:pic>
          <p:pic>
            <p:nvPicPr>
              <p:cNvPr id="39047" name="Picture 87" descr="ICON_Desktop_NoShadow_Q207"/>
              <p:cNvPicPr>
                <a:picLocks noChangeAspect="1" noChangeArrowheads="1"/>
              </p:cNvPicPr>
              <p:nvPr/>
            </p:nvPicPr>
            <p:blipFill>
              <a:blip r:embed="rId7" cstate="print"/>
              <a:srcRect/>
              <a:stretch>
                <a:fillRect/>
              </a:stretch>
            </p:blipFill>
            <p:spPr bwMode="auto">
              <a:xfrm>
                <a:off x="6082145" y="2667000"/>
                <a:ext cx="247407" cy="228600"/>
              </a:xfrm>
              <a:prstGeom prst="rect">
                <a:avLst/>
              </a:prstGeom>
              <a:noFill/>
              <a:ln w="9525">
                <a:noFill/>
                <a:miter lim="800000"/>
                <a:headEnd/>
                <a:tailEnd/>
              </a:ln>
            </p:spPr>
          </p:pic>
          <p:pic>
            <p:nvPicPr>
              <p:cNvPr id="39048" name="Picture 87" descr="ICON_Desktop_NoShadow_Q207"/>
              <p:cNvPicPr>
                <a:picLocks noChangeAspect="1" noChangeArrowheads="1"/>
              </p:cNvPicPr>
              <p:nvPr/>
            </p:nvPicPr>
            <p:blipFill>
              <a:blip r:embed="rId7" cstate="print"/>
              <a:srcRect/>
              <a:stretch>
                <a:fillRect/>
              </a:stretch>
            </p:blipFill>
            <p:spPr bwMode="auto">
              <a:xfrm>
                <a:off x="6220690" y="2667000"/>
                <a:ext cx="247407" cy="228600"/>
              </a:xfrm>
              <a:prstGeom prst="rect">
                <a:avLst/>
              </a:prstGeom>
              <a:noFill/>
              <a:ln w="9525">
                <a:noFill/>
                <a:miter lim="800000"/>
                <a:headEnd/>
                <a:tailEnd/>
              </a:ln>
            </p:spPr>
          </p:pic>
          <p:pic>
            <p:nvPicPr>
              <p:cNvPr id="39049" name="Picture 87" descr="ICON_Desktop_NoShadow_Q207"/>
              <p:cNvPicPr>
                <a:picLocks noChangeAspect="1" noChangeArrowheads="1"/>
              </p:cNvPicPr>
              <p:nvPr/>
            </p:nvPicPr>
            <p:blipFill>
              <a:blip r:embed="rId7" cstate="print"/>
              <a:srcRect/>
              <a:stretch>
                <a:fillRect/>
              </a:stretch>
            </p:blipFill>
            <p:spPr bwMode="auto">
              <a:xfrm>
                <a:off x="6359235" y="2667000"/>
                <a:ext cx="247407" cy="228600"/>
              </a:xfrm>
              <a:prstGeom prst="rect">
                <a:avLst/>
              </a:prstGeom>
              <a:noFill/>
              <a:ln w="9525">
                <a:noFill/>
                <a:miter lim="800000"/>
                <a:headEnd/>
                <a:tailEnd/>
              </a:ln>
            </p:spPr>
          </p:pic>
          <p:pic>
            <p:nvPicPr>
              <p:cNvPr id="39050" name="Picture 87" descr="ICON_Desktop_NoShadow_Q207"/>
              <p:cNvPicPr>
                <a:picLocks noChangeAspect="1" noChangeArrowheads="1"/>
              </p:cNvPicPr>
              <p:nvPr/>
            </p:nvPicPr>
            <p:blipFill>
              <a:blip r:embed="rId7" cstate="print"/>
              <a:srcRect/>
              <a:stretch>
                <a:fillRect/>
              </a:stretch>
            </p:blipFill>
            <p:spPr bwMode="auto">
              <a:xfrm>
                <a:off x="6497780" y="2667000"/>
                <a:ext cx="247407" cy="228600"/>
              </a:xfrm>
              <a:prstGeom prst="rect">
                <a:avLst/>
              </a:prstGeom>
              <a:noFill/>
              <a:ln w="9525">
                <a:noFill/>
                <a:miter lim="800000"/>
                <a:headEnd/>
                <a:tailEnd/>
              </a:ln>
            </p:spPr>
          </p:pic>
          <p:pic>
            <p:nvPicPr>
              <p:cNvPr id="39051" name="Picture 87" descr="ICON_Desktop_NoShadow_Q207"/>
              <p:cNvPicPr>
                <a:picLocks noChangeAspect="1" noChangeArrowheads="1"/>
              </p:cNvPicPr>
              <p:nvPr/>
            </p:nvPicPr>
            <p:blipFill>
              <a:blip r:embed="rId7" cstate="print"/>
              <a:srcRect/>
              <a:stretch>
                <a:fillRect/>
              </a:stretch>
            </p:blipFill>
            <p:spPr bwMode="auto">
              <a:xfrm>
                <a:off x="6636325" y="2667000"/>
                <a:ext cx="247407" cy="228600"/>
              </a:xfrm>
              <a:prstGeom prst="rect">
                <a:avLst/>
              </a:prstGeom>
              <a:noFill/>
              <a:ln w="9525">
                <a:noFill/>
                <a:miter lim="800000"/>
                <a:headEnd/>
                <a:tailEnd/>
              </a:ln>
            </p:spPr>
          </p:pic>
          <p:pic>
            <p:nvPicPr>
              <p:cNvPr id="39052" name="Picture 87" descr="ICON_Desktop_NoShadow_Q207"/>
              <p:cNvPicPr>
                <a:picLocks noChangeAspect="1" noChangeArrowheads="1"/>
              </p:cNvPicPr>
              <p:nvPr/>
            </p:nvPicPr>
            <p:blipFill>
              <a:blip r:embed="rId7" cstate="print"/>
              <a:srcRect/>
              <a:stretch>
                <a:fillRect/>
              </a:stretch>
            </p:blipFill>
            <p:spPr bwMode="auto">
              <a:xfrm>
                <a:off x="6774870" y="2667000"/>
                <a:ext cx="247407" cy="228600"/>
              </a:xfrm>
              <a:prstGeom prst="rect">
                <a:avLst/>
              </a:prstGeom>
              <a:noFill/>
              <a:ln w="9525">
                <a:noFill/>
                <a:miter lim="800000"/>
                <a:headEnd/>
                <a:tailEnd/>
              </a:ln>
            </p:spPr>
          </p:pic>
          <p:pic>
            <p:nvPicPr>
              <p:cNvPr id="39053" name="Picture 87" descr="ICON_Desktop_NoShadow_Q207"/>
              <p:cNvPicPr>
                <a:picLocks noChangeAspect="1" noChangeArrowheads="1"/>
              </p:cNvPicPr>
              <p:nvPr/>
            </p:nvPicPr>
            <p:blipFill>
              <a:blip r:embed="rId7" cstate="print"/>
              <a:srcRect/>
              <a:stretch>
                <a:fillRect/>
              </a:stretch>
            </p:blipFill>
            <p:spPr bwMode="auto">
              <a:xfrm>
                <a:off x="6913415" y="2667000"/>
                <a:ext cx="247407" cy="228600"/>
              </a:xfrm>
              <a:prstGeom prst="rect">
                <a:avLst/>
              </a:prstGeom>
              <a:noFill/>
              <a:ln w="9525">
                <a:noFill/>
                <a:miter lim="800000"/>
                <a:headEnd/>
                <a:tailEnd/>
              </a:ln>
            </p:spPr>
          </p:pic>
          <p:pic>
            <p:nvPicPr>
              <p:cNvPr id="39054" name="Picture 87" descr="ICON_Desktop_NoShadow_Q207"/>
              <p:cNvPicPr>
                <a:picLocks noChangeAspect="1" noChangeArrowheads="1"/>
              </p:cNvPicPr>
              <p:nvPr/>
            </p:nvPicPr>
            <p:blipFill>
              <a:blip r:embed="rId7" cstate="print"/>
              <a:srcRect/>
              <a:stretch>
                <a:fillRect/>
              </a:stretch>
            </p:blipFill>
            <p:spPr bwMode="auto">
              <a:xfrm>
                <a:off x="7051960" y="2667000"/>
                <a:ext cx="247407" cy="228600"/>
              </a:xfrm>
              <a:prstGeom prst="rect">
                <a:avLst/>
              </a:prstGeom>
              <a:noFill/>
              <a:ln w="9525">
                <a:noFill/>
                <a:miter lim="800000"/>
                <a:headEnd/>
                <a:tailEnd/>
              </a:ln>
            </p:spPr>
          </p:pic>
          <p:pic>
            <p:nvPicPr>
              <p:cNvPr id="39055" name="Picture 87" descr="ICON_Desktop_NoShadow_Q207"/>
              <p:cNvPicPr>
                <a:picLocks noChangeAspect="1" noChangeArrowheads="1"/>
              </p:cNvPicPr>
              <p:nvPr/>
            </p:nvPicPr>
            <p:blipFill>
              <a:blip r:embed="rId7" cstate="print"/>
              <a:srcRect/>
              <a:stretch>
                <a:fillRect/>
              </a:stretch>
            </p:blipFill>
            <p:spPr bwMode="auto">
              <a:xfrm>
                <a:off x="7190505" y="2667000"/>
                <a:ext cx="247407" cy="228600"/>
              </a:xfrm>
              <a:prstGeom prst="rect">
                <a:avLst/>
              </a:prstGeom>
              <a:noFill/>
              <a:ln w="9525">
                <a:noFill/>
                <a:miter lim="800000"/>
                <a:headEnd/>
                <a:tailEnd/>
              </a:ln>
            </p:spPr>
          </p:pic>
        </p:grpSp>
        <p:grpSp>
          <p:nvGrpSpPr>
            <p:cNvPr id="39001" name="그룹 385"/>
            <p:cNvGrpSpPr>
              <a:grpSpLocks/>
            </p:cNvGrpSpPr>
            <p:nvPr/>
          </p:nvGrpSpPr>
          <p:grpSpPr bwMode="auto">
            <a:xfrm>
              <a:off x="5791200" y="3200393"/>
              <a:ext cx="2362200" cy="609599"/>
              <a:chOff x="5867400" y="2917270"/>
              <a:chExt cx="1544508" cy="435530"/>
            </a:xfrm>
          </p:grpSpPr>
          <p:grpSp>
            <p:nvGrpSpPr>
              <p:cNvPr id="39024" name="그룹 362"/>
              <p:cNvGrpSpPr>
                <a:grpSpLocks/>
              </p:cNvGrpSpPr>
              <p:nvPr/>
            </p:nvGrpSpPr>
            <p:grpSpPr bwMode="auto">
              <a:xfrm>
                <a:off x="5867400" y="3124200"/>
                <a:ext cx="1494312" cy="228600"/>
                <a:chOff x="5943600" y="2667000"/>
                <a:chExt cx="1494312" cy="228600"/>
              </a:xfrm>
            </p:grpSpPr>
            <p:pic>
              <p:nvPicPr>
                <p:cNvPr id="39036" name="Picture 87" descr="ICON_Desktop_NoShadow_Q207"/>
                <p:cNvPicPr>
                  <a:picLocks noChangeAspect="1" noChangeArrowheads="1"/>
                </p:cNvPicPr>
                <p:nvPr/>
              </p:nvPicPr>
              <p:blipFill>
                <a:blip r:embed="rId8" cstate="print"/>
                <a:srcRect/>
                <a:stretch>
                  <a:fillRect/>
                </a:stretch>
              </p:blipFill>
              <p:spPr bwMode="auto">
                <a:xfrm>
                  <a:off x="5943600" y="2667000"/>
                  <a:ext cx="247407" cy="228600"/>
                </a:xfrm>
                <a:prstGeom prst="rect">
                  <a:avLst/>
                </a:prstGeom>
                <a:noFill/>
                <a:ln w="9525">
                  <a:noFill/>
                  <a:miter lim="800000"/>
                  <a:headEnd/>
                  <a:tailEnd/>
                </a:ln>
              </p:spPr>
            </p:pic>
            <p:pic>
              <p:nvPicPr>
                <p:cNvPr id="39037" name="Picture 87" descr="ICON_Desktop_NoShadow_Q207"/>
                <p:cNvPicPr>
                  <a:picLocks noChangeAspect="1" noChangeArrowheads="1"/>
                </p:cNvPicPr>
                <p:nvPr/>
              </p:nvPicPr>
              <p:blipFill>
                <a:blip r:embed="rId8" cstate="print"/>
                <a:srcRect/>
                <a:stretch>
                  <a:fillRect/>
                </a:stretch>
              </p:blipFill>
              <p:spPr bwMode="auto">
                <a:xfrm>
                  <a:off x="6082145" y="2667000"/>
                  <a:ext cx="247407" cy="228600"/>
                </a:xfrm>
                <a:prstGeom prst="rect">
                  <a:avLst/>
                </a:prstGeom>
                <a:noFill/>
                <a:ln w="9525">
                  <a:noFill/>
                  <a:miter lim="800000"/>
                  <a:headEnd/>
                  <a:tailEnd/>
                </a:ln>
              </p:spPr>
            </p:pic>
            <p:pic>
              <p:nvPicPr>
                <p:cNvPr id="39038" name="Picture 87" descr="ICON_Desktop_NoShadow_Q207"/>
                <p:cNvPicPr>
                  <a:picLocks noChangeAspect="1" noChangeArrowheads="1"/>
                </p:cNvPicPr>
                <p:nvPr/>
              </p:nvPicPr>
              <p:blipFill>
                <a:blip r:embed="rId8" cstate="print"/>
                <a:srcRect/>
                <a:stretch>
                  <a:fillRect/>
                </a:stretch>
              </p:blipFill>
              <p:spPr bwMode="auto">
                <a:xfrm>
                  <a:off x="6220690" y="2667000"/>
                  <a:ext cx="247407" cy="228600"/>
                </a:xfrm>
                <a:prstGeom prst="rect">
                  <a:avLst/>
                </a:prstGeom>
                <a:noFill/>
                <a:ln w="9525">
                  <a:noFill/>
                  <a:miter lim="800000"/>
                  <a:headEnd/>
                  <a:tailEnd/>
                </a:ln>
              </p:spPr>
            </p:pic>
            <p:pic>
              <p:nvPicPr>
                <p:cNvPr id="39039" name="Picture 87" descr="ICON_Desktop_NoShadow_Q207"/>
                <p:cNvPicPr>
                  <a:picLocks noChangeAspect="1" noChangeArrowheads="1"/>
                </p:cNvPicPr>
                <p:nvPr/>
              </p:nvPicPr>
              <p:blipFill>
                <a:blip r:embed="rId8" cstate="print"/>
                <a:srcRect/>
                <a:stretch>
                  <a:fillRect/>
                </a:stretch>
              </p:blipFill>
              <p:spPr bwMode="auto">
                <a:xfrm>
                  <a:off x="6359235" y="2667000"/>
                  <a:ext cx="247407" cy="228600"/>
                </a:xfrm>
                <a:prstGeom prst="rect">
                  <a:avLst/>
                </a:prstGeom>
                <a:noFill/>
                <a:ln w="9525">
                  <a:noFill/>
                  <a:miter lim="800000"/>
                  <a:headEnd/>
                  <a:tailEnd/>
                </a:ln>
              </p:spPr>
            </p:pic>
            <p:pic>
              <p:nvPicPr>
                <p:cNvPr id="39040" name="Picture 87" descr="ICON_Desktop_NoShadow_Q207"/>
                <p:cNvPicPr>
                  <a:picLocks noChangeAspect="1" noChangeArrowheads="1"/>
                </p:cNvPicPr>
                <p:nvPr/>
              </p:nvPicPr>
              <p:blipFill>
                <a:blip r:embed="rId8" cstate="print"/>
                <a:srcRect/>
                <a:stretch>
                  <a:fillRect/>
                </a:stretch>
              </p:blipFill>
              <p:spPr bwMode="auto">
                <a:xfrm>
                  <a:off x="6497780" y="2667000"/>
                  <a:ext cx="247407" cy="228600"/>
                </a:xfrm>
                <a:prstGeom prst="rect">
                  <a:avLst/>
                </a:prstGeom>
                <a:noFill/>
                <a:ln w="9525">
                  <a:noFill/>
                  <a:miter lim="800000"/>
                  <a:headEnd/>
                  <a:tailEnd/>
                </a:ln>
              </p:spPr>
            </p:pic>
            <p:pic>
              <p:nvPicPr>
                <p:cNvPr id="39041" name="Picture 87" descr="ICON_Desktop_NoShadow_Q207"/>
                <p:cNvPicPr>
                  <a:picLocks noChangeAspect="1" noChangeArrowheads="1"/>
                </p:cNvPicPr>
                <p:nvPr/>
              </p:nvPicPr>
              <p:blipFill>
                <a:blip r:embed="rId8" cstate="print"/>
                <a:srcRect/>
                <a:stretch>
                  <a:fillRect/>
                </a:stretch>
              </p:blipFill>
              <p:spPr bwMode="auto">
                <a:xfrm>
                  <a:off x="6636325" y="2667000"/>
                  <a:ext cx="247407" cy="228600"/>
                </a:xfrm>
                <a:prstGeom prst="rect">
                  <a:avLst/>
                </a:prstGeom>
                <a:noFill/>
                <a:ln w="9525">
                  <a:noFill/>
                  <a:miter lim="800000"/>
                  <a:headEnd/>
                  <a:tailEnd/>
                </a:ln>
              </p:spPr>
            </p:pic>
            <p:pic>
              <p:nvPicPr>
                <p:cNvPr id="39042" name="Picture 87" descr="ICON_Desktop_NoShadow_Q207"/>
                <p:cNvPicPr>
                  <a:picLocks noChangeAspect="1" noChangeArrowheads="1"/>
                </p:cNvPicPr>
                <p:nvPr/>
              </p:nvPicPr>
              <p:blipFill>
                <a:blip r:embed="rId8" cstate="print"/>
                <a:srcRect/>
                <a:stretch>
                  <a:fillRect/>
                </a:stretch>
              </p:blipFill>
              <p:spPr bwMode="auto">
                <a:xfrm>
                  <a:off x="6774870" y="2667000"/>
                  <a:ext cx="247407" cy="228600"/>
                </a:xfrm>
                <a:prstGeom prst="rect">
                  <a:avLst/>
                </a:prstGeom>
                <a:noFill/>
                <a:ln w="9525">
                  <a:noFill/>
                  <a:miter lim="800000"/>
                  <a:headEnd/>
                  <a:tailEnd/>
                </a:ln>
              </p:spPr>
            </p:pic>
            <p:pic>
              <p:nvPicPr>
                <p:cNvPr id="39043" name="Picture 87" descr="ICON_Desktop_NoShadow_Q207"/>
                <p:cNvPicPr>
                  <a:picLocks noChangeAspect="1" noChangeArrowheads="1"/>
                </p:cNvPicPr>
                <p:nvPr/>
              </p:nvPicPr>
              <p:blipFill>
                <a:blip r:embed="rId8" cstate="print"/>
                <a:srcRect/>
                <a:stretch>
                  <a:fillRect/>
                </a:stretch>
              </p:blipFill>
              <p:spPr bwMode="auto">
                <a:xfrm>
                  <a:off x="6913415" y="2667000"/>
                  <a:ext cx="247407" cy="228600"/>
                </a:xfrm>
                <a:prstGeom prst="rect">
                  <a:avLst/>
                </a:prstGeom>
                <a:noFill/>
                <a:ln w="9525">
                  <a:noFill/>
                  <a:miter lim="800000"/>
                  <a:headEnd/>
                  <a:tailEnd/>
                </a:ln>
              </p:spPr>
            </p:pic>
            <p:pic>
              <p:nvPicPr>
                <p:cNvPr id="39044" name="Picture 87" descr="ICON_Desktop_NoShadow_Q207"/>
                <p:cNvPicPr>
                  <a:picLocks noChangeAspect="1" noChangeArrowheads="1"/>
                </p:cNvPicPr>
                <p:nvPr/>
              </p:nvPicPr>
              <p:blipFill>
                <a:blip r:embed="rId8" cstate="print"/>
                <a:srcRect/>
                <a:stretch>
                  <a:fillRect/>
                </a:stretch>
              </p:blipFill>
              <p:spPr bwMode="auto">
                <a:xfrm>
                  <a:off x="7051960" y="2667000"/>
                  <a:ext cx="247407" cy="228600"/>
                </a:xfrm>
                <a:prstGeom prst="rect">
                  <a:avLst/>
                </a:prstGeom>
                <a:noFill/>
                <a:ln w="9525">
                  <a:noFill/>
                  <a:miter lim="800000"/>
                  <a:headEnd/>
                  <a:tailEnd/>
                </a:ln>
              </p:spPr>
            </p:pic>
            <p:pic>
              <p:nvPicPr>
                <p:cNvPr id="39045" name="Picture 87" descr="ICON_Desktop_NoShadow_Q207"/>
                <p:cNvPicPr>
                  <a:picLocks noChangeAspect="1" noChangeArrowheads="1"/>
                </p:cNvPicPr>
                <p:nvPr/>
              </p:nvPicPr>
              <p:blipFill>
                <a:blip r:embed="rId8" cstate="print"/>
                <a:srcRect/>
                <a:stretch>
                  <a:fillRect/>
                </a:stretch>
              </p:blipFill>
              <p:spPr bwMode="auto">
                <a:xfrm>
                  <a:off x="7190505" y="2667000"/>
                  <a:ext cx="247407" cy="228600"/>
                </a:xfrm>
                <a:prstGeom prst="rect">
                  <a:avLst/>
                </a:prstGeom>
                <a:noFill/>
                <a:ln w="9525">
                  <a:noFill/>
                  <a:miter lim="800000"/>
                  <a:headEnd/>
                  <a:tailEnd/>
                </a:ln>
              </p:spPr>
            </p:pic>
          </p:grpSp>
          <p:grpSp>
            <p:nvGrpSpPr>
              <p:cNvPr id="39025" name="그룹 373"/>
              <p:cNvGrpSpPr>
                <a:grpSpLocks/>
              </p:cNvGrpSpPr>
              <p:nvPr/>
            </p:nvGrpSpPr>
            <p:grpSpPr bwMode="auto">
              <a:xfrm>
                <a:off x="5917596" y="2917270"/>
                <a:ext cx="1494312" cy="228600"/>
                <a:chOff x="5943600" y="2667000"/>
                <a:chExt cx="1494312" cy="228600"/>
              </a:xfrm>
            </p:grpSpPr>
            <p:pic>
              <p:nvPicPr>
                <p:cNvPr id="39026" name="Picture 87" descr="ICON_Desktop_NoShadow_Q207"/>
                <p:cNvPicPr>
                  <a:picLocks noChangeAspect="1" noChangeArrowheads="1"/>
                </p:cNvPicPr>
                <p:nvPr/>
              </p:nvPicPr>
              <p:blipFill>
                <a:blip r:embed="rId8" cstate="print"/>
                <a:srcRect/>
                <a:stretch>
                  <a:fillRect/>
                </a:stretch>
              </p:blipFill>
              <p:spPr bwMode="auto">
                <a:xfrm>
                  <a:off x="5943600" y="2667000"/>
                  <a:ext cx="247407" cy="228600"/>
                </a:xfrm>
                <a:prstGeom prst="rect">
                  <a:avLst/>
                </a:prstGeom>
                <a:noFill/>
                <a:ln w="9525">
                  <a:noFill/>
                  <a:miter lim="800000"/>
                  <a:headEnd/>
                  <a:tailEnd/>
                </a:ln>
              </p:spPr>
            </p:pic>
            <p:pic>
              <p:nvPicPr>
                <p:cNvPr id="39027" name="Picture 87" descr="ICON_Desktop_NoShadow_Q207"/>
                <p:cNvPicPr>
                  <a:picLocks noChangeAspect="1" noChangeArrowheads="1"/>
                </p:cNvPicPr>
                <p:nvPr/>
              </p:nvPicPr>
              <p:blipFill>
                <a:blip r:embed="rId8" cstate="print"/>
                <a:srcRect/>
                <a:stretch>
                  <a:fillRect/>
                </a:stretch>
              </p:blipFill>
              <p:spPr bwMode="auto">
                <a:xfrm>
                  <a:off x="6082145" y="2667000"/>
                  <a:ext cx="247407" cy="228600"/>
                </a:xfrm>
                <a:prstGeom prst="rect">
                  <a:avLst/>
                </a:prstGeom>
                <a:noFill/>
                <a:ln w="9525">
                  <a:noFill/>
                  <a:miter lim="800000"/>
                  <a:headEnd/>
                  <a:tailEnd/>
                </a:ln>
              </p:spPr>
            </p:pic>
            <p:pic>
              <p:nvPicPr>
                <p:cNvPr id="39028" name="Picture 87" descr="ICON_Desktop_NoShadow_Q207"/>
                <p:cNvPicPr>
                  <a:picLocks noChangeAspect="1" noChangeArrowheads="1"/>
                </p:cNvPicPr>
                <p:nvPr/>
              </p:nvPicPr>
              <p:blipFill>
                <a:blip r:embed="rId8" cstate="print"/>
                <a:srcRect/>
                <a:stretch>
                  <a:fillRect/>
                </a:stretch>
              </p:blipFill>
              <p:spPr bwMode="auto">
                <a:xfrm>
                  <a:off x="6220690" y="2667000"/>
                  <a:ext cx="247407" cy="228600"/>
                </a:xfrm>
                <a:prstGeom prst="rect">
                  <a:avLst/>
                </a:prstGeom>
                <a:noFill/>
                <a:ln w="9525">
                  <a:noFill/>
                  <a:miter lim="800000"/>
                  <a:headEnd/>
                  <a:tailEnd/>
                </a:ln>
              </p:spPr>
            </p:pic>
            <p:pic>
              <p:nvPicPr>
                <p:cNvPr id="39029" name="Picture 87" descr="ICON_Desktop_NoShadow_Q207"/>
                <p:cNvPicPr>
                  <a:picLocks noChangeAspect="1" noChangeArrowheads="1"/>
                </p:cNvPicPr>
                <p:nvPr/>
              </p:nvPicPr>
              <p:blipFill>
                <a:blip r:embed="rId8" cstate="print"/>
                <a:srcRect/>
                <a:stretch>
                  <a:fillRect/>
                </a:stretch>
              </p:blipFill>
              <p:spPr bwMode="auto">
                <a:xfrm>
                  <a:off x="6359235" y="2667000"/>
                  <a:ext cx="247407" cy="228600"/>
                </a:xfrm>
                <a:prstGeom prst="rect">
                  <a:avLst/>
                </a:prstGeom>
                <a:noFill/>
                <a:ln w="9525">
                  <a:noFill/>
                  <a:miter lim="800000"/>
                  <a:headEnd/>
                  <a:tailEnd/>
                </a:ln>
              </p:spPr>
            </p:pic>
            <p:pic>
              <p:nvPicPr>
                <p:cNvPr id="39030" name="Picture 87" descr="ICON_Desktop_NoShadow_Q207"/>
                <p:cNvPicPr>
                  <a:picLocks noChangeAspect="1" noChangeArrowheads="1"/>
                </p:cNvPicPr>
                <p:nvPr/>
              </p:nvPicPr>
              <p:blipFill>
                <a:blip r:embed="rId8" cstate="print"/>
                <a:srcRect/>
                <a:stretch>
                  <a:fillRect/>
                </a:stretch>
              </p:blipFill>
              <p:spPr bwMode="auto">
                <a:xfrm>
                  <a:off x="6497780" y="2667000"/>
                  <a:ext cx="247407" cy="228600"/>
                </a:xfrm>
                <a:prstGeom prst="rect">
                  <a:avLst/>
                </a:prstGeom>
                <a:noFill/>
                <a:ln w="9525">
                  <a:noFill/>
                  <a:miter lim="800000"/>
                  <a:headEnd/>
                  <a:tailEnd/>
                </a:ln>
              </p:spPr>
            </p:pic>
            <p:pic>
              <p:nvPicPr>
                <p:cNvPr id="39031" name="Picture 87" descr="ICON_Desktop_NoShadow_Q207"/>
                <p:cNvPicPr>
                  <a:picLocks noChangeAspect="1" noChangeArrowheads="1"/>
                </p:cNvPicPr>
                <p:nvPr/>
              </p:nvPicPr>
              <p:blipFill>
                <a:blip r:embed="rId8" cstate="print"/>
                <a:srcRect/>
                <a:stretch>
                  <a:fillRect/>
                </a:stretch>
              </p:blipFill>
              <p:spPr bwMode="auto">
                <a:xfrm>
                  <a:off x="6636325" y="2667000"/>
                  <a:ext cx="247407" cy="228600"/>
                </a:xfrm>
                <a:prstGeom prst="rect">
                  <a:avLst/>
                </a:prstGeom>
                <a:noFill/>
                <a:ln w="9525">
                  <a:noFill/>
                  <a:miter lim="800000"/>
                  <a:headEnd/>
                  <a:tailEnd/>
                </a:ln>
              </p:spPr>
            </p:pic>
            <p:pic>
              <p:nvPicPr>
                <p:cNvPr id="39032" name="Picture 87" descr="ICON_Desktop_NoShadow_Q207"/>
                <p:cNvPicPr>
                  <a:picLocks noChangeAspect="1" noChangeArrowheads="1"/>
                </p:cNvPicPr>
                <p:nvPr/>
              </p:nvPicPr>
              <p:blipFill>
                <a:blip r:embed="rId8" cstate="print"/>
                <a:srcRect/>
                <a:stretch>
                  <a:fillRect/>
                </a:stretch>
              </p:blipFill>
              <p:spPr bwMode="auto">
                <a:xfrm>
                  <a:off x="6774870" y="2667000"/>
                  <a:ext cx="247407" cy="228600"/>
                </a:xfrm>
                <a:prstGeom prst="rect">
                  <a:avLst/>
                </a:prstGeom>
                <a:noFill/>
                <a:ln w="9525">
                  <a:noFill/>
                  <a:miter lim="800000"/>
                  <a:headEnd/>
                  <a:tailEnd/>
                </a:ln>
              </p:spPr>
            </p:pic>
            <p:pic>
              <p:nvPicPr>
                <p:cNvPr id="39033" name="Picture 87" descr="ICON_Desktop_NoShadow_Q207"/>
                <p:cNvPicPr>
                  <a:picLocks noChangeAspect="1" noChangeArrowheads="1"/>
                </p:cNvPicPr>
                <p:nvPr/>
              </p:nvPicPr>
              <p:blipFill>
                <a:blip r:embed="rId8" cstate="print"/>
                <a:srcRect/>
                <a:stretch>
                  <a:fillRect/>
                </a:stretch>
              </p:blipFill>
              <p:spPr bwMode="auto">
                <a:xfrm>
                  <a:off x="6913415" y="2667000"/>
                  <a:ext cx="247407" cy="228600"/>
                </a:xfrm>
                <a:prstGeom prst="rect">
                  <a:avLst/>
                </a:prstGeom>
                <a:noFill/>
                <a:ln w="9525">
                  <a:noFill/>
                  <a:miter lim="800000"/>
                  <a:headEnd/>
                  <a:tailEnd/>
                </a:ln>
              </p:spPr>
            </p:pic>
            <p:pic>
              <p:nvPicPr>
                <p:cNvPr id="39034" name="Picture 87" descr="ICON_Desktop_NoShadow_Q207"/>
                <p:cNvPicPr>
                  <a:picLocks noChangeAspect="1" noChangeArrowheads="1"/>
                </p:cNvPicPr>
                <p:nvPr/>
              </p:nvPicPr>
              <p:blipFill>
                <a:blip r:embed="rId8" cstate="print"/>
                <a:srcRect/>
                <a:stretch>
                  <a:fillRect/>
                </a:stretch>
              </p:blipFill>
              <p:spPr bwMode="auto">
                <a:xfrm>
                  <a:off x="7051960" y="2667000"/>
                  <a:ext cx="247407" cy="228600"/>
                </a:xfrm>
                <a:prstGeom prst="rect">
                  <a:avLst/>
                </a:prstGeom>
                <a:noFill/>
                <a:ln w="9525">
                  <a:noFill/>
                  <a:miter lim="800000"/>
                  <a:headEnd/>
                  <a:tailEnd/>
                </a:ln>
              </p:spPr>
            </p:pic>
            <p:pic>
              <p:nvPicPr>
                <p:cNvPr id="39035" name="Picture 87" descr="ICON_Desktop_NoShadow_Q207"/>
                <p:cNvPicPr>
                  <a:picLocks noChangeAspect="1" noChangeArrowheads="1"/>
                </p:cNvPicPr>
                <p:nvPr/>
              </p:nvPicPr>
              <p:blipFill>
                <a:blip r:embed="rId8" cstate="print"/>
                <a:srcRect/>
                <a:stretch>
                  <a:fillRect/>
                </a:stretch>
              </p:blipFill>
              <p:spPr bwMode="auto">
                <a:xfrm>
                  <a:off x="7190505" y="2667000"/>
                  <a:ext cx="247407" cy="228600"/>
                </a:xfrm>
                <a:prstGeom prst="rect">
                  <a:avLst/>
                </a:prstGeom>
                <a:noFill/>
                <a:ln w="9525">
                  <a:noFill/>
                  <a:miter lim="800000"/>
                  <a:headEnd/>
                  <a:tailEnd/>
                </a:ln>
              </p:spPr>
            </p:pic>
          </p:grpSp>
        </p:grpSp>
        <p:grpSp>
          <p:nvGrpSpPr>
            <p:cNvPr id="39002" name="그룹 386"/>
            <p:cNvGrpSpPr>
              <a:grpSpLocks/>
            </p:cNvGrpSpPr>
            <p:nvPr/>
          </p:nvGrpSpPr>
          <p:grpSpPr bwMode="auto">
            <a:xfrm>
              <a:off x="6466095" y="3033646"/>
              <a:ext cx="830794" cy="148609"/>
              <a:chOff x="5943600" y="2667000"/>
              <a:chExt cx="1494312" cy="228600"/>
            </a:xfrm>
          </p:grpSpPr>
          <p:pic>
            <p:nvPicPr>
              <p:cNvPr id="39014" name="Picture 87" descr="ICON_Desktop_NoShadow_Q207"/>
              <p:cNvPicPr>
                <a:picLocks noChangeAspect="1" noChangeArrowheads="1"/>
              </p:cNvPicPr>
              <p:nvPr/>
            </p:nvPicPr>
            <p:blipFill>
              <a:blip r:embed="rId7" cstate="print"/>
              <a:srcRect/>
              <a:stretch>
                <a:fillRect/>
              </a:stretch>
            </p:blipFill>
            <p:spPr bwMode="auto">
              <a:xfrm>
                <a:off x="5943600" y="2667000"/>
                <a:ext cx="247407" cy="228600"/>
              </a:xfrm>
              <a:prstGeom prst="rect">
                <a:avLst/>
              </a:prstGeom>
              <a:noFill/>
              <a:ln w="9525">
                <a:noFill/>
                <a:miter lim="800000"/>
                <a:headEnd/>
                <a:tailEnd/>
              </a:ln>
            </p:spPr>
          </p:pic>
          <p:pic>
            <p:nvPicPr>
              <p:cNvPr id="39015" name="Picture 87" descr="ICON_Desktop_NoShadow_Q207"/>
              <p:cNvPicPr>
                <a:picLocks noChangeAspect="1" noChangeArrowheads="1"/>
              </p:cNvPicPr>
              <p:nvPr/>
            </p:nvPicPr>
            <p:blipFill>
              <a:blip r:embed="rId7" cstate="print"/>
              <a:srcRect/>
              <a:stretch>
                <a:fillRect/>
              </a:stretch>
            </p:blipFill>
            <p:spPr bwMode="auto">
              <a:xfrm>
                <a:off x="6082145" y="2667000"/>
                <a:ext cx="247407" cy="228600"/>
              </a:xfrm>
              <a:prstGeom prst="rect">
                <a:avLst/>
              </a:prstGeom>
              <a:noFill/>
              <a:ln w="9525">
                <a:noFill/>
                <a:miter lim="800000"/>
                <a:headEnd/>
                <a:tailEnd/>
              </a:ln>
            </p:spPr>
          </p:pic>
          <p:pic>
            <p:nvPicPr>
              <p:cNvPr id="39016" name="Picture 87" descr="ICON_Desktop_NoShadow_Q207"/>
              <p:cNvPicPr>
                <a:picLocks noChangeAspect="1" noChangeArrowheads="1"/>
              </p:cNvPicPr>
              <p:nvPr/>
            </p:nvPicPr>
            <p:blipFill>
              <a:blip r:embed="rId7" cstate="print"/>
              <a:srcRect/>
              <a:stretch>
                <a:fillRect/>
              </a:stretch>
            </p:blipFill>
            <p:spPr bwMode="auto">
              <a:xfrm>
                <a:off x="6220690" y="2667000"/>
                <a:ext cx="247407" cy="228600"/>
              </a:xfrm>
              <a:prstGeom prst="rect">
                <a:avLst/>
              </a:prstGeom>
              <a:noFill/>
              <a:ln w="9525">
                <a:noFill/>
                <a:miter lim="800000"/>
                <a:headEnd/>
                <a:tailEnd/>
              </a:ln>
            </p:spPr>
          </p:pic>
          <p:pic>
            <p:nvPicPr>
              <p:cNvPr id="39017" name="Picture 87" descr="ICON_Desktop_NoShadow_Q207"/>
              <p:cNvPicPr>
                <a:picLocks noChangeAspect="1" noChangeArrowheads="1"/>
              </p:cNvPicPr>
              <p:nvPr/>
            </p:nvPicPr>
            <p:blipFill>
              <a:blip r:embed="rId7" cstate="print"/>
              <a:srcRect/>
              <a:stretch>
                <a:fillRect/>
              </a:stretch>
            </p:blipFill>
            <p:spPr bwMode="auto">
              <a:xfrm>
                <a:off x="6359235" y="2667000"/>
                <a:ext cx="247407" cy="228600"/>
              </a:xfrm>
              <a:prstGeom prst="rect">
                <a:avLst/>
              </a:prstGeom>
              <a:noFill/>
              <a:ln w="9525">
                <a:noFill/>
                <a:miter lim="800000"/>
                <a:headEnd/>
                <a:tailEnd/>
              </a:ln>
            </p:spPr>
          </p:pic>
          <p:pic>
            <p:nvPicPr>
              <p:cNvPr id="39018" name="Picture 87" descr="ICON_Desktop_NoShadow_Q207"/>
              <p:cNvPicPr>
                <a:picLocks noChangeAspect="1" noChangeArrowheads="1"/>
              </p:cNvPicPr>
              <p:nvPr/>
            </p:nvPicPr>
            <p:blipFill>
              <a:blip r:embed="rId7" cstate="print"/>
              <a:srcRect/>
              <a:stretch>
                <a:fillRect/>
              </a:stretch>
            </p:blipFill>
            <p:spPr bwMode="auto">
              <a:xfrm>
                <a:off x="6497780" y="2667000"/>
                <a:ext cx="247407" cy="228600"/>
              </a:xfrm>
              <a:prstGeom prst="rect">
                <a:avLst/>
              </a:prstGeom>
              <a:noFill/>
              <a:ln w="9525">
                <a:noFill/>
                <a:miter lim="800000"/>
                <a:headEnd/>
                <a:tailEnd/>
              </a:ln>
            </p:spPr>
          </p:pic>
          <p:pic>
            <p:nvPicPr>
              <p:cNvPr id="39019" name="Picture 87" descr="ICON_Desktop_NoShadow_Q207"/>
              <p:cNvPicPr>
                <a:picLocks noChangeAspect="1" noChangeArrowheads="1"/>
              </p:cNvPicPr>
              <p:nvPr/>
            </p:nvPicPr>
            <p:blipFill>
              <a:blip r:embed="rId7" cstate="print"/>
              <a:srcRect/>
              <a:stretch>
                <a:fillRect/>
              </a:stretch>
            </p:blipFill>
            <p:spPr bwMode="auto">
              <a:xfrm>
                <a:off x="6636325" y="2667000"/>
                <a:ext cx="247407" cy="228600"/>
              </a:xfrm>
              <a:prstGeom prst="rect">
                <a:avLst/>
              </a:prstGeom>
              <a:noFill/>
              <a:ln w="9525">
                <a:noFill/>
                <a:miter lim="800000"/>
                <a:headEnd/>
                <a:tailEnd/>
              </a:ln>
            </p:spPr>
          </p:pic>
          <p:pic>
            <p:nvPicPr>
              <p:cNvPr id="39020" name="Picture 87" descr="ICON_Desktop_NoShadow_Q207"/>
              <p:cNvPicPr>
                <a:picLocks noChangeAspect="1" noChangeArrowheads="1"/>
              </p:cNvPicPr>
              <p:nvPr/>
            </p:nvPicPr>
            <p:blipFill>
              <a:blip r:embed="rId7" cstate="print"/>
              <a:srcRect/>
              <a:stretch>
                <a:fillRect/>
              </a:stretch>
            </p:blipFill>
            <p:spPr bwMode="auto">
              <a:xfrm>
                <a:off x="6774870" y="2667000"/>
                <a:ext cx="247407" cy="228600"/>
              </a:xfrm>
              <a:prstGeom prst="rect">
                <a:avLst/>
              </a:prstGeom>
              <a:noFill/>
              <a:ln w="9525">
                <a:noFill/>
                <a:miter lim="800000"/>
                <a:headEnd/>
                <a:tailEnd/>
              </a:ln>
            </p:spPr>
          </p:pic>
          <p:pic>
            <p:nvPicPr>
              <p:cNvPr id="39021" name="Picture 87" descr="ICON_Desktop_NoShadow_Q207"/>
              <p:cNvPicPr>
                <a:picLocks noChangeAspect="1" noChangeArrowheads="1"/>
              </p:cNvPicPr>
              <p:nvPr/>
            </p:nvPicPr>
            <p:blipFill>
              <a:blip r:embed="rId7" cstate="print"/>
              <a:srcRect/>
              <a:stretch>
                <a:fillRect/>
              </a:stretch>
            </p:blipFill>
            <p:spPr bwMode="auto">
              <a:xfrm>
                <a:off x="6913415" y="2667000"/>
                <a:ext cx="247407" cy="228600"/>
              </a:xfrm>
              <a:prstGeom prst="rect">
                <a:avLst/>
              </a:prstGeom>
              <a:noFill/>
              <a:ln w="9525">
                <a:noFill/>
                <a:miter lim="800000"/>
                <a:headEnd/>
                <a:tailEnd/>
              </a:ln>
            </p:spPr>
          </p:pic>
          <p:pic>
            <p:nvPicPr>
              <p:cNvPr id="39022" name="Picture 87" descr="ICON_Desktop_NoShadow_Q207"/>
              <p:cNvPicPr>
                <a:picLocks noChangeAspect="1" noChangeArrowheads="1"/>
              </p:cNvPicPr>
              <p:nvPr/>
            </p:nvPicPr>
            <p:blipFill>
              <a:blip r:embed="rId7" cstate="print"/>
              <a:srcRect/>
              <a:stretch>
                <a:fillRect/>
              </a:stretch>
            </p:blipFill>
            <p:spPr bwMode="auto">
              <a:xfrm>
                <a:off x="7051960" y="2667000"/>
                <a:ext cx="247407" cy="228600"/>
              </a:xfrm>
              <a:prstGeom prst="rect">
                <a:avLst/>
              </a:prstGeom>
              <a:noFill/>
              <a:ln w="9525">
                <a:noFill/>
                <a:miter lim="800000"/>
                <a:headEnd/>
                <a:tailEnd/>
              </a:ln>
            </p:spPr>
          </p:pic>
          <p:pic>
            <p:nvPicPr>
              <p:cNvPr id="39023" name="Picture 87" descr="ICON_Desktop_NoShadow_Q207"/>
              <p:cNvPicPr>
                <a:picLocks noChangeAspect="1" noChangeArrowheads="1"/>
              </p:cNvPicPr>
              <p:nvPr/>
            </p:nvPicPr>
            <p:blipFill>
              <a:blip r:embed="rId7" cstate="print"/>
              <a:srcRect/>
              <a:stretch>
                <a:fillRect/>
              </a:stretch>
            </p:blipFill>
            <p:spPr bwMode="auto">
              <a:xfrm>
                <a:off x="7190505" y="2667000"/>
                <a:ext cx="247407" cy="228600"/>
              </a:xfrm>
              <a:prstGeom prst="rect">
                <a:avLst/>
              </a:prstGeom>
              <a:noFill/>
              <a:ln w="9525">
                <a:noFill/>
                <a:miter lim="800000"/>
                <a:headEnd/>
                <a:tailEnd/>
              </a:ln>
            </p:spPr>
          </p:pic>
        </p:grpSp>
        <p:grpSp>
          <p:nvGrpSpPr>
            <p:cNvPr id="39003" name="그룹 350"/>
            <p:cNvGrpSpPr>
              <a:grpSpLocks/>
            </p:cNvGrpSpPr>
            <p:nvPr/>
          </p:nvGrpSpPr>
          <p:grpSpPr bwMode="auto">
            <a:xfrm>
              <a:off x="7238973" y="3030121"/>
              <a:ext cx="830794" cy="148609"/>
              <a:chOff x="5943600" y="2667000"/>
              <a:chExt cx="1494312" cy="228600"/>
            </a:xfrm>
          </p:grpSpPr>
          <p:pic>
            <p:nvPicPr>
              <p:cNvPr id="39004" name="Picture 87" descr="ICON_Desktop_NoShadow_Q207"/>
              <p:cNvPicPr>
                <a:picLocks noChangeAspect="1" noChangeArrowheads="1"/>
              </p:cNvPicPr>
              <p:nvPr/>
            </p:nvPicPr>
            <p:blipFill>
              <a:blip r:embed="rId7" cstate="print"/>
              <a:srcRect/>
              <a:stretch>
                <a:fillRect/>
              </a:stretch>
            </p:blipFill>
            <p:spPr bwMode="auto">
              <a:xfrm>
                <a:off x="5943600" y="2667000"/>
                <a:ext cx="247407" cy="228600"/>
              </a:xfrm>
              <a:prstGeom prst="rect">
                <a:avLst/>
              </a:prstGeom>
              <a:noFill/>
              <a:ln w="9525">
                <a:noFill/>
                <a:miter lim="800000"/>
                <a:headEnd/>
                <a:tailEnd/>
              </a:ln>
            </p:spPr>
          </p:pic>
          <p:pic>
            <p:nvPicPr>
              <p:cNvPr id="39005" name="Picture 87" descr="ICON_Desktop_NoShadow_Q207"/>
              <p:cNvPicPr>
                <a:picLocks noChangeAspect="1" noChangeArrowheads="1"/>
              </p:cNvPicPr>
              <p:nvPr/>
            </p:nvPicPr>
            <p:blipFill>
              <a:blip r:embed="rId7" cstate="print"/>
              <a:srcRect/>
              <a:stretch>
                <a:fillRect/>
              </a:stretch>
            </p:blipFill>
            <p:spPr bwMode="auto">
              <a:xfrm>
                <a:off x="6082145" y="2667000"/>
                <a:ext cx="247407" cy="228600"/>
              </a:xfrm>
              <a:prstGeom prst="rect">
                <a:avLst/>
              </a:prstGeom>
              <a:noFill/>
              <a:ln w="9525">
                <a:noFill/>
                <a:miter lim="800000"/>
                <a:headEnd/>
                <a:tailEnd/>
              </a:ln>
            </p:spPr>
          </p:pic>
          <p:pic>
            <p:nvPicPr>
              <p:cNvPr id="39006" name="Picture 87" descr="ICON_Desktop_NoShadow_Q207"/>
              <p:cNvPicPr>
                <a:picLocks noChangeAspect="1" noChangeArrowheads="1"/>
              </p:cNvPicPr>
              <p:nvPr/>
            </p:nvPicPr>
            <p:blipFill>
              <a:blip r:embed="rId7" cstate="print"/>
              <a:srcRect/>
              <a:stretch>
                <a:fillRect/>
              </a:stretch>
            </p:blipFill>
            <p:spPr bwMode="auto">
              <a:xfrm>
                <a:off x="6220690" y="2667000"/>
                <a:ext cx="247407" cy="228600"/>
              </a:xfrm>
              <a:prstGeom prst="rect">
                <a:avLst/>
              </a:prstGeom>
              <a:noFill/>
              <a:ln w="9525">
                <a:noFill/>
                <a:miter lim="800000"/>
                <a:headEnd/>
                <a:tailEnd/>
              </a:ln>
            </p:spPr>
          </p:pic>
          <p:pic>
            <p:nvPicPr>
              <p:cNvPr id="39007" name="Picture 87" descr="ICON_Desktop_NoShadow_Q207"/>
              <p:cNvPicPr>
                <a:picLocks noChangeAspect="1" noChangeArrowheads="1"/>
              </p:cNvPicPr>
              <p:nvPr/>
            </p:nvPicPr>
            <p:blipFill>
              <a:blip r:embed="rId7" cstate="print"/>
              <a:srcRect/>
              <a:stretch>
                <a:fillRect/>
              </a:stretch>
            </p:blipFill>
            <p:spPr bwMode="auto">
              <a:xfrm>
                <a:off x="6359235" y="2667000"/>
                <a:ext cx="247407" cy="228600"/>
              </a:xfrm>
              <a:prstGeom prst="rect">
                <a:avLst/>
              </a:prstGeom>
              <a:noFill/>
              <a:ln w="9525">
                <a:noFill/>
                <a:miter lim="800000"/>
                <a:headEnd/>
                <a:tailEnd/>
              </a:ln>
            </p:spPr>
          </p:pic>
          <p:pic>
            <p:nvPicPr>
              <p:cNvPr id="39008" name="Picture 87" descr="ICON_Desktop_NoShadow_Q207"/>
              <p:cNvPicPr>
                <a:picLocks noChangeAspect="1" noChangeArrowheads="1"/>
              </p:cNvPicPr>
              <p:nvPr/>
            </p:nvPicPr>
            <p:blipFill>
              <a:blip r:embed="rId7" cstate="print"/>
              <a:srcRect/>
              <a:stretch>
                <a:fillRect/>
              </a:stretch>
            </p:blipFill>
            <p:spPr bwMode="auto">
              <a:xfrm>
                <a:off x="6497780" y="2667000"/>
                <a:ext cx="247407" cy="228600"/>
              </a:xfrm>
              <a:prstGeom prst="rect">
                <a:avLst/>
              </a:prstGeom>
              <a:noFill/>
              <a:ln w="9525">
                <a:noFill/>
                <a:miter lim="800000"/>
                <a:headEnd/>
                <a:tailEnd/>
              </a:ln>
            </p:spPr>
          </p:pic>
          <p:pic>
            <p:nvPicPr>
              <p:cNvPr id="39009" name="Picture 87" descr="ICON_Desktop_NoShadow_Q207"/>
              <p:cNvPicPr>
                <a:picLocks noChangeAspect="1" noChangeArrowheads="1"/>
              </p:cNvPicPr>
              <p:nvPr/>
            </p:nvPicPr>
            <p:blipFill>
              <a:blip r:embed="rId7" cstate="print"/>
              <a:srcRect/>
              <a:stretch>
                <a:fillRect/>
              </a:stretch>
            </p:blipFill>
            <p:spPr bwMode="auto">
              <a:xfrm>
                <a:off x="6636325" y="2667000"/>
                <a:ext cx="247407" cy="228600"/>
              </a:xfrm>
              <a:prstGeom prst="rect">
                <a:avLst/>
              </a:prstGeom>
              <a:noFill/>
              <a:ln w="9525">
                <a:noFill/>
                <a:miter lim="800000"/>
                <a:headEnd/>
                <a:tailEnd/>
              </a:ln>
            </p:spPr>
          </p:pic>
          <p:pic>
            <p:nvPicPr>
              <p:cNvPr id="39010" name="Picture 87" descr="ICON_Desktop_NoShadow_Q207"/>
              <p:cNvPicPr>
                <a:picLocks noChangeAspect="1" noChangeArrowheads="1"/>
              </p:cNvPicPr>
              <p:nvPr/>
            </p:nvPicPr>
            <p:blipFill>
              <a:blip r:embed="rId7" cstate="print"/>
              <a:srcRect/>
              <a:stretch>
                <a:fillRect/>
              </a:stretch>
            </p:blipFill>
            <p:spPr bwMode="auto">
              <a:xfrm>
                <a:off x="6774870" y="2667000"/>
                <a:ext cx="247407" cy="228600"/>
              </a:xfrm>
              <a:prstGeom prst="rect">
                <a:avLst/>
              </a:prstGeom>
              <a:noFill/>
              <a:ln w="9525">
                <a:noFill/>
                <a:miter lim="800000"/>
                <a:headEnd/>
                <a:tailEnd/>
              </a:ln>
            </p:spPr>
          </p:pic>
          <p:pic>
            <p:nvPicPr>
              <p:cNvPr id="39011" name="Picture 87" descr="ICON_Desktop_NoShadow_Q207"/>
              <p:cNvPicPr>
                <a:picLocks noChangeAspect="1" noChangeArrowheads="1"/>
              </p:cNvPicPr>
              <p:nvPr/>
            </p:nvPicPr>
            <p:blipFill>
              <a:blip r:embed="rId7" cstate="print"/>
              <a:srcRect/>
              <a:stretch>
                <a:fillRect/>
              </a:stretch>
            </p:blipFill>
            <p:spPr bwMode="auto">
              <a:xfrm>
                <a:off x="6913415" y="2667000"/>
                <a:ext cx="247407" cy="228600"/>
              </a:xfrm>
              <a:prstGeom prst="rect">
                <a:avLst/>
              </a:prstGeom>
              <a:noFill/>
              <a:ln w="9525">
                <a:noFill/>
                <a:miter lim="800000"/>
                <a:headEnd/>
                <a:tailEnd/>
              </a:ln>
            </p:spPr>
          </p:pic>
          <p:pic>
            <p:nvPicPr>
              <p:cNvPr id="39012" name="Picture 87" descr="ICON_Desktop_NoShadow_Q207"/>
              <p:cNvPicPr>
                <a:picLocks noChangeAspect="1" noChangeArrowheads="1"/>
              </p:cNvPicPr>
              <p:nvPr/>
            </p:nvPicPr>
            <p:blipFill>
              <a:blip r:embed="rId7" cstate="print"/>
              <a:srcRect/>
              <a:stretch>
                <a:fillRect/>
              </a:stretch>
            </p:blipFill>
            <p:spPr bwMode="auto">
              <a:xfrm>
                <a:off x="7051960" y="2667000"/>
                <a:ext cx="247407" cy="228600"/>
              </a:xfrm>
              <a:prstGeom prst="rect">
                <a:avLst/>
              </a:prstGeom>
              <a:noFill/>
              <a:ln w="9525">
                <a:noFill/>
                <a:miter lim="800000"/>
                <a:headEnd/>
                <a:tailEnd/>
              </a:ln>
            </p:spPr>
          </p:pic>
          <p:pic>
            <p:nvPicPr>
              <p:cNvPr id="39013" name="Picture 87" descr="ICON_Desktop_NoShadow_Q207"/>
              <p:cNvPicPr>
                <a:picLocks noChangeAspect="1" noChangeArrowheads="1"/>
              </p:cNvPicPr>
              <p:nvPr/>
            </p:nvPicPr>
            <p:blipFill>
              <a:blip r:embed="rId7" cstate="print"/>
              <a:srcRect/>
              <a:stretch>
                <a:fillRect/>
              </a:stretch>
            </p:blipFill>
            <p:spPr bwMode="auto">
              <a:xfrm>
                <a:off x="7190505" y="2667000"/>
                <a:ext cx="247407" cy="228600"/>
              </a:xfrm>
              <a:prstGeom prst="rect">
                <a:avLst/>
              </a:prstGeom>
              <a:noFill/>
              <a:ln w="9525">
                <a:noFill/>
                <a:miter lim="800000"/>
                <a:headEnd/>
                <a:tailEnd/>
              </a:ln>
            </p:spPr>
          </p:pic>
        </p:grpSp>
      </p:grpSp>
      <p:grpSp>
        <p:nvGrpSpPr>
          <p:cNvPr id="38926" name="Group 38"/>
          <p:cNvGrpSpPr>
            <a:grpSpLocks/>
          </p:cNvGrpSpPr>
          <p:nvPr/>
        </p:nvGrpSpPr>
        <p:grpSpPr bwMode="auto">
          <a:xfrm>
            <a:off x="5765800" y="2084388"/>
            <a:ext cx="381000" cy="533400"/>
            <a:chOff x="1824" y="2400"/>
            <a:chExt cx="384" cy="480"/>
          </a:xfrm>
        </p:grpSpPr>
        <p:pic>
          <p:nvPicPr>
            <p:cNvPr id="38998" name="Picture 39" descr="small_server"/>
            <p:cNvPicPr>
              <a:picLocks noChangeAspect="1" noChangeArrowheads="1"/>
            </p:cNvPicPr>
            <p:nvPr/>
          </p:nvPicPr>
          <p:blipFill>
            <a:blip r:embed="rId9" cstate="print"/>
            <a:srcRect/>
            <a:stretch>
              <a:fillRect/>
            </a:stretch>
          </p:blipFill>
          <p:spPr bwMode="auto">
            <a:xfrm>
              <a:off x="1824" y="2400"/>
              <a:ext cx="366" cy="480"/>
            </a:xfrm>
            <a:prstGeom prst="rect">
              <a:avLst/>
            </a:prstGeom>
            <a:noFill/>
            <a:ln w="9525">
              <a:noFill/>
              <a:miter lim="800000"/>
              <a:headEnd/>
              <a:tailEnd/>
            </a:ln>
          </p:spPr>
        </p:pic>
        <p:pic>
          <p:nvPicPr>
            <p:cNvPr id="38999" name="Picture 40" descr="vdm_48x48"/>
            <p:cNvPicPr>
              <a:picLocks noChangeAspect="1" noChangeArrowheads="1"/>
            </p:cNvPicPr>
            <p:nvPr/>
          </p:nvPicPr>
          <p:blipFill>
            <a:blip r:embed="rId10" cstate="print"/>
            <a:srcRect/>
            <a:stretch>
              <a:fillRect/>
            </a:stretch>
          </p:blipFill>
          <p:spPr bwMode="auto">
            <a:xfrm>
              <a:off x="2016" y="2640"/>
              <a:ext cx="192" cy="192"/>
            </a:xfrm>
            <a:prstGeom prst="rect">
              <a:avLst/>
            </a:prstGeom>
            <a:noFill/>
            <a:ln w="9525">
              <a:noFill/>
              <a:miter lim="800000"/>
              <a:headEnd/>
              <a:tailEnd/>
            </a:ln>
          </p:spPr>
        </p:pic>
      </p:grpSp>
      <p:grpSp>
        <p:nvGrpSpPr>
          <p:cNvPr id="38927" name="Group 31"/>
          <p:cNvGrpSpPr>
            <a:grpSpLocks/>
          </p:cNvGrpSpPr>
          <p:nvPr/>
        </p:nvGrpSpPr>
        <p:grpSpPr bwMode="auto">
          <a:xfrm>
            <a:off x="7366000" y="2084388"/>
            <a:ext cx="304800" cy="484187"/>
            <a:chOff x="775" y="2582"/>
            <a:chExt cx="555" cy="805"/>
          </a:xfrm>
        </p:grpSpPr>
        <p:pic>
          <p:nvPicPr>
            <p:cNvPr id="38996" name="Picture 32" descr="Server sm"/>
            <p:cNvPicPr>
              <a:picLocks noChangeAspect="1" noChangeArrowheads="1"/>
            </p:cNvPicPr>
            <p:nvPr/>
          </p:nvPicPr>
          <p:blipFill>
            <a:blip r:embed="rId11" cstate="print"/>
            <a:srcRect/>
            <a:stretch>
              <a:fillRect/>
            </a:stretch>
          </p:blipFill>
          <p:spPr bwMode="auto">
            <a:xfrm>
              <a:off x="775" y="2582"/>
              <a:ext cx="555" cy="805"/>
            </a:xfrm>
            <a:prstGeom prst="rect">
              <a:avLst/>
            </a:prstGeom>
            <a:noFill/>
            <a:ln w="9525">
              <a:noFill/>
              <a:miter lim="800000"/>
              <a:headEnd/>
              <a:tailEnd/>
            </a:ln>
          </p:spPr>
        </p:pic>
        <p:pic>
          <p:nvPicPr>
            <p:cNvPr id="38997" name="Picture 33" descr="XP Flag Bullet"/>
            <p:cNvPicPr>
              <a:picLocks noChangeAspect="1" noChangeArrowheads="1"/>
            </p:cNvPicPr>
            <p:nvPr/>
          </p:nvPicPr>
          <p:blipFill>
            <a:blip r:embed="rId12" cstate="print"/>
            <a:srcRect/>
            <a:stretch>
              <a:fillRect/>
            </a:stretch>
          </p:blipFill>
          <p:spPr bwMode="auto">
            <a:xfrm>
              <a:off x="1007" y="3009"/>
              <a:ext cx="299" cy="260"/>
            </a:xfrm>
            <a:prstGeom prst="rect">
              <a:avLst/>
            </a:prstGeom>
            <a:noFill/>
            <a:ln w="9525">
              <a:noFill/>
              <a:miter lim="800000"/>
              <a:headEnd/>
              <a:tailEnd/>
            </a:ln>
          </p:spPr>
        </p:pic>
      </p:grpSp>
      <p:sp>
        <p:nvSpPr>
          <p:cNvPr id="744" name="모서리가 둥근 직사각형 89"/>
          <p:cNvSpPr>
            <a:spLocks noChangeArrowheads="1"/>
          </p:cNvSpPr>
          <p:nvPr/>
        </p:nvSpPr>
        <p:spPr bwMode="auto">
          <a:xfrm>
            <a:off x="5232400" y="2811463"/>
            <a:ext cx="1584325" cy="1219200"/>
          </a:xfrm>
          <a:prstGeom prst="roundRect">
            <a:avLst>
              <a:gd name="adj" fmla="val 7315"/>
            </a:avLst>
          </a:prstGeom>
          <a:noFill/>
          <a:ln w="19050" algn="ctr">
            <a:solidFill>
              <a:srgbClr val="000000"/>
            </a:solidFill>
            <a:round/>
            <a:headEnd/>
            <a:tailEnd/>
          </a:ln>
        </p:spPr>
        <p:txBody>
          <a:bodyPr/>
          <a:lstStyle/>
          <a:p>
            <a:pPr fontAlgn="auto" latinLnBrk="0">
              <a:spcBef>
                <a:spcPts val="0"/>
              </a:spcBef>
              <a:spcAft>
                <a:spcPts val="0"/>
              </a:spcAft>
              <a:defRPr/>
            </a:pPr>
            <a:endParaRPr kumimoji="0" lang="ko-KR" altLang="en-US" b="0" kern="0">
              <a:solidFill>
                <a:srgbClr val="000000"/>
              </a:solidFill>
              <a:latin typeface="맑은 고딕" pitchFamily="50" charset="-127"/>
              <a:ea typeface="맑은 고딕" pitchFamily="50" charset="-127"/>
              <a:cs typeface="Arial" pitchFamily="34" charset="0"/>
            </a:endParaRPr>
          </a:p>
        </p:txBody>
      </p:sp>
      <p:sp>
        <p:nvSpPr>
          <p:cNvPr id="745" name="모서리가 둥근 직사각형 89"/>
          <p:cNvSpPr>
            <a:spLocks noChangeArrowheads="1"/>
          </p:cNvSpPr>
          <p:nvPr/>
        </p:nvSpPr>
        <p:spPr bwMode="auto">
          <a:xfrm>
            <a:off x="6816725" y="2822575"/>
            <a:ext cx="1584325" cy="1219200"/>
          </a:xfrm>
          <a:prstGeom prst="roundRect">
            <a:avLst>
              <a:gd name="adj" fmla="val 7315"/>
            </a:avLst>
          </a:prstGeom>
          <a:noFill/>
          <a:ln w="19050" algn="ctr">
            <a:solidFill>
              <a:srgbClr val="000000"/>
            </a:solidFill>
            <a:round/>
            <a:headEnd/>
            <a:tailEnd/>
          </a:ln>
        </p:spPr>
        <p:txBody>
          <a:bodyPr/>
          <a:lstStyle/>
          <a:p>
            <a:pPr fontAlgn="auto" latinLnBrk="0">
              <a:spcBef>
                <a:spcPts val="0"/>
              </a:spcBef>
              <a:spcAft>
                <a:spcPts val="0"/>
              </a:spcAft>
              <a:defRPr/>
            </a:pPr>
            <a:endParaRPr kumimoji="0" lang="ko-KR" altLang="en-US" b="0" kern="0">
              <a:solidFill>
                <a:srgbClr val="000000"/>
              </a:solidFill>
              <a:latin typeface="맑은 고딕" pitchFamily="50" charset="-127"/>
              <a:ea typeface="맑은 고딕" pitchFamily="50" charset="-127"/>
              <a:cs typeface="Arial" pitchFamily="34" charset="0"/>
            </a:endParaRPr>
          </a:p>
        </p:txBody>
      </p:sp>
      <p:sp>
        <p:nvSpPr>
          <p:cNvPr id="746" name="TextBox 160"/>
          <p:cNvSpPr txBox="1">
            <a:spLocks noChangeArrowheads="1"/>
          </p:cNvSpPr>
          <p:nvPr/>
        </p:nvSpPr>
        <p:spPr bwMode="auto">
          <a:xfrm>
            <a:off x="6480175" y="4433888"/>
            <a:ext cx="628650" cy="400050"/>
          </a:xfrm>
          <a:prstGeom prst="rect">
            <a:avLst/>
          </a:prstGeom>
          <a:noFill/>
          <a:ln w="9525">
            <a:noFill/>
            <a:miter lim="800000"/>
            <a:headEnd/>
            <a:tailEnd/>
          </a:ln>
        </p:spPr>
        <p:txBody>
          <a:bodyPr wrap="none">
            <a:spAutoFit/>
          </a:bodyPr>
          <a:lstStyle/>
          <a:p>
            <a:pPr fontAlgn="auto" latinLnBrk="0">
              <a:spcBef>
                <a:spcPts val="0"/>
              </a:spcBef>
              <a:spcAft>
                <a:spcPts val="0"/>
              </a:spcAft>
              <a:defRPr/>
            </a:pPr>
            <a:r>
              <a:rPr kumimoji="0" lang="en-US" altLang="ko-KR" sz="1000" b="0" kern="0" dirty="0">
                <a:solidFill>
                  <a:srgbClr val="000000"/>
                </a:solidFill>
                <a:latin typeface="맑은 고딕" pitchFamily="50" charset="-127"/>
                <a:ea typeface="맑은 고딕" pitchFamily="50" charset="-127"/>
                <a:cs typeface="Arial" pitchFamily="34" charset="0"/>
              </a:rPr>
              <a:t>Modula</a:t>
            </a:r>
          </a:p>
          <a:p>
            <a:pPr fontAlgn="auto" latinLnBrk="0">
              <a:spcBef>
                <a:spcPts val="0"/>
              </a:spcBef>
              <a:spcAft>
                <a:spcPts val="0"/>
              </a:spcAft>
              <a:defRPr/>
            </a:pPr>
            <a:r>
              <a:rPr kumimoji="0" lang="en-US" altLang="ko-KR" sz="1000" b="0" kern="0" dirty="0">
                <a:solidFill>
                  <a:srgbClr val="000000"/>
                </a:solidFill>
                <a:latin typeface="맑은 고딕" pitchFamily="50" charset="-127"/>
                <a:ea typeface="맑은 고딕" pitchFamily="50" charset="-127"/>
                <a:cs typeface="Arial" pitchFamily="34" charset="0"/>
              </a:rPr>
              <a:t>Server</a:t>
            </a:r>
          </a:p>
        </p:txBody>
      </p:sp>
      <p:sp>
        <p:nvSpPr>
          <p:cNvPr id="38931" name="TextBox 160"/>
          <p:cNvSpPr txBox="1">
            <a:spLocks noChangeArrowheads="1"/>
          </p:cNvSpPr>
          <p:nvPr/>
        </p:nvSpPr>
        <p:spPr bwMode="auto">
          <a:xfrm>
            <a:off x="5221288" y="2811463"/>
            <a:ext cx="720725" cy="260350"/>
          </a:xfrm>
          <a:prstGeom prst="rect">
            <a:avLst/>
          </a:prstGeom>
          <a:noFill/>
          <a:ln w="9525">
            <a:noFill/>
            <a:miter lim="800000"/>
            <a:headEnd/>
            <a:tailEnd/>
          </a:ln>
        </p:spPr>
        <p:txBody>
          <a:bodyPr wrap="none">
            <a:spAutoFit/>
          </a:bodyPr>
          <a:lstStyle/>
          <a:p>
            <a:pPr latinLnBrk="0"/>
            <a:r>
              <a:rPr kumimoji="0" lang="en-US" altLang="ko-KR" sz="1100">
                <a:solidFill>
                  <a:srgbClr val="FF0000"/>
                </a:solidFill>
                <a:latin typeface="맑은 고딕" pitchFamily="50" charset="-127"/>
                <a:ea typeface="맑은 고딕" pitchFamily="50" charset="-127"/>
              </a:rPr>
              <a:t>150VMs</a:t>
            </a:r>
            <a:endParaRPr kumimoji="0" lang="ko-KR" altLang="en-US" sz="1100">
              <a:solidFill>
                <a:srgbClr val="FF0000"/>
              </a:solidFill>
              <a:latin typeface="맑은 고딕" pitchFamily="50" charset="-127"/>
              <a:ea typeface="맑은 고딕" pitchFamily="50" charset="-127"/>
            </a:endParaRPr>
          </a:p>
        </p:txBody>
      </p:sp>
      <p:sp>
        <p:nvSpPr>
          <p:cNvPr id="38932" name="TextBox 160"/>
          <p:cNvSpPr txBox="1">
            <a:spLocks noChangeArrowheads="1"/>
          </p:cNvSpPr>
          <p:nvPr/>
        </p:nvSpPr>
        <p:spPr bwMode="auto">
          <a:xfrm>
            <a:off x="6807200" y="2813050"/>
            <a:ext cx="639763" cy="260350"/>
          </a:xfrm>
          <a:prstGeom prst="rect">
            <a:avLst/>
          </a:prstGeom>
          <a:noFill/>
          <a:ln w="9525">
            <a:noFill/>
            <a:miter lim="800000"/>
            <a:headEnd/>
            <a:tailEnd/>
          </a:ln>
        </p:spPr>
        <p:txBody>
          <a:bodyPr wrap="none">
            <a:spAutoFit/>
          </a:bodyPr>
          <a:lstStyle/>
          <a:p>
            <a:pPr latinLnBrk="0"/>
            <a:r>
              <a:rPr kumimoji="0" lang="en-US" altLang="ko-KR" sz="1100">
                <a:solidFill>
                  <a:srgbClr val="FF0000"/>
                </a:solidFill>
                <a:latin typeface="맑은 고딕" pitchFamily="50" charset="-127"/>
                <a:ea typeface="맑은 고딕" pitchFamily="50" charset="-127"/>
              </a:rPr>
              <a:t>50VMs</a:t>
            </a:r>
            <a:endParaRPr kumimoji="0" lang="ko-KR" altLang="en-US" sz="1100">
              <a:solidFill>
                <a:srgbClr val="FF0000"/>
              </a:solidFill>
              <a:latin typeface="맑은 고딕" pitchFamily="50" charset="-127"/>
              <a:ea typeface="맑은 고딕" pitchFamily="50" charset="-127"/>
            </a:endParaRPr>
          </a:p>
        </p:txBody>
      </p:sp>
      <p:sp>
        <p:nvSpPr>
          <p:cNvPr id="38933" name="TextBox 160"/>
          <p:cNvSpPr txBox="1">
            <a:spLocks noChangeArrowheads="1"/>
          </p:cNvSpPr>
          <p:nvPr/>
        </p:nvSpPr>
        <p:spPr bwMode="auto">
          <a:xfrm>
            <a:off x="5441950" y="2551113"/>
            <a:ext cx="930275" cy="228600"/>
          </a:xfrm>
          <a:prstGeom prst="rect">
            <a:avLst/>
          </a:prstGeom>
          <a:noFill/>
          <a:ln w="9525">
            <a:noFill/>
            <a:miter lim="800000"/>
            <a:headEnd/>
            <a:tailEnd/>
          </a:ln>
        </p:spPr>
        <p:txBody>
          <a:bodyPr wrap="none">
            <a:spAutoFit/>
          </a:bodyPr>
          <a:lstStyle/>
          <a:p>
            <a:pPr latinLnBrk="0"/>
            <a:r>
              <a:rPr kumimoji="0" lang="en-US" altLang="ko-KR" sz="900" b="0">
                <a:solidFill>
                  <a:srgbClr val="000000"/>
                </a:solidFill>
                <a:latin typeface="맑은 고딕" pitchFamily="50" charset="-127"/>
                <a:ea typeface="맑은 고딕" pitchFamily="50" charset="-127"/>
                <a:cs typeface="Arial" pitchFamily="34" charset="0"/>
              </a:rPr>
              <a:t>View Manager</a:t>
            </a:r>
          </a:p>
        </p:txBody>
      </p:sp>
      <p:sp>
        <p:nvSpPr>
          <p:cNvPr id="38934" name="TextBox 160"/>
          <p:cNvSpPr txBox="1">
            <a:spLocks noChangeArrowheads="1"/>
          </p:cNvSpPr>
          <p:nvPr/>
        </p:nvSpPr>
        <p:spPr bwMode="auto">
          <a:xfrm>
            <a:off x="7196138" y="2560638"/>
            <a:ext cx="582612" cy="228600"/>
          </a:xfrm>
          <a:prstGeom prst="rect">
            <a:avLst/>
          </a:prstGeom>
          <a:noFill/>
          <a:ln w="9525">
            <a:noFill/>
            <a:miter lim="800000"/>
            <a:headEnd/>
            <a:tailEnd/>
          </a:ln>
        </p:spPr>
        <p:txBody>
          <a:bodyPr wrap="none">
            <a:spAutoFit/>
          </a:bodyPr>
          <a:lstStyle/>
          <a:p>
            <a:pPr latinLnBrk="0"/>
            <a:r>
              <a:rPr kumimoji="0" lang="en-US" altLang="ko-KR" sz="900" b="0">
                <a:solidFill>
                  <a:srgbClr val="000000"/>
                </a:solidFill>
                <a:latin typeface="맑은 고딕" pitchFamily="50" charset="-127"/>
                <a:ea typeface="맑은 고딕" pitchFamily="50" charset="-127"/>
                <a:cs typeface="Arial" pitchFamily="34" charset="0"/>
              </a:rPr>
              <a:t>vCenter</a:t>
            </a:r>
            <a:endParaRPr kumimoji="0" lang="ko-KR" altLang="en-US" sz="900" b="0">
              <a:solidFill>
                <a:srgbClr val="000000"/>
              </a:solidFill>
              <a:latin typeface="맑은 고딕" pitchFamily="50" charset="-127"/>
              <a:ea typeface="맑은 고딕" pitchFamily="50" charset="-127"/>
              <a:cs typeface="Arial" pitchFamily="34" charset="0"/>
            </a:endParaRPr>
          </a:p>
        </p:txBody>
      </p:sp>
      <p:sp>
        <p:nvSpPr>
          <p:cNvPr id="751" name="TextBox 160"/>
          <p:cNvSpPr txBox="1">
            <a:spLocks noChangeArrowheads="1"/>
          </p:cNvSpPr>
          <p:nvPr/>
        </p:nvSpPr>
        <p:spPr bwMode="auto">
          <a:xfrm>
            <a:off x="5232400" y="4903788"/>
            <a:ext cx="1311275" cy="228600"/>
          </a:xfrm>
          <a:prstGeom prst="rect">
            <a:avLst/>
          </a:prstGeom>
          <a:noFill/>
          <a:ln w="9525">
            <a:noFill/>
            <a:miter lim="800000"/>
            <a:headEnd/>
            <a:tailEnd/>
          </a:ln>
        </p:spPr>
        <p:txBody>
          <a:bodyPr wrap="none">
            <a:spAutoFit/>
          </a:bodyPr>
          <a:lstStyle/>
          <a:p>
            <a:pPr fontAlgn="auto" latinLnBrk="0">
              <a:spcBef>
                <a:spcPts val="0"/>
              </a:spcBef>
              <a:spcAft>
                <a:spcPts val="0"/>
              </a:spcAft>
              <a:defRPr/>
            </a:pPr>
            <a:r>
              <a:rPr kumimoji="0" lang="en-US" altLang="ko-KR" sz="900" b="0" kern="0" dirty="0">
                <a:solidFill>
                  <a:srgbClr val="000000"/>
                </a:solidFill>
                <a:latin typeface="맑은 고딕" pitchFamily="50" charset="-127"/>
                <a:ea typeface="맑은 고딕" pitchFamily="50" charset="-127"/>
                <a:cs typeface="Arial" pitchFamily="34" charset="0"/>
              </a:rPr>
              <a:t>2way Quad-core 6ea</a:t>
            </a:r>
            <a:endParaRPr kumimoji="0" lang="ko-KR" altLang="en-US" sz="900" b="0" kern="0" dirty="0">
              <a:solidFill>
                <a:srgbClr val="000000"/>
              </a:solidFill>
              <a:latin typeface="맑은 고딕" pitchFamily="50" charset="-127"/>
              <a:ea typeface="맑은 고딕" pitchFamily="50" charset="-127"/>
              <a:cs typeface="Arial" pitchFamily="34" charset="0"/>
            </a:endParaRPr>
          </a:p>
        </p:txBody>
      </p:sp>
      <p:sp>
        <p:nvSpPr>
          <p:cNvPr id="752" name="TextBox 160"/>
          <p:cNvSpPr txBox="1">
            <a:spLocks noChangeArrowheads="1"/>
          </p:cNvSpPr>
          <p:nvPr/>
        </p:nvSpPr>
        <p:spPr bwMode="auto">
          <a:xfrm>
            <a:off x="7056438" y="4903788"/>
            <a:ext cx="1311275" cy="228600"/>
          </a:xfrm>
          <a:prstGeom prst="rect">
            <a:avLst/>
          </a:prstGeom>
          <a:noFill/>
          <a:ln w="9525">
            <a:noFill/>
            <a:miter lim="800000"/>
            <a:headEnd/>
            <a:tailEnd/>
          </a:ln>
        </p:spPr>
        <p:txBody>
          <a:bodyPr wrap="none">
            <a:spAutoFit/>
          </a:bodyPr>
          <a:lstStyle/>
          <a:p>
            <a:pPr fontAlgn="auto" latinLnBrk="0">
              <a:spcBef>
                <a:spcPts val="0"/>
              </a:spcBef>
              <a:spcAft>
                <a:spcPts val="0"/>
              </a:spcAft>
              <a:defRPr/>
            </a:pPr>
            <a:r>
              <a:rPr kumimoji="0" lang="en-US" altLang="ko-KR" sz="900" b="0" kern="0">
                <a:solidFill>
                  <a:srgbClr val="000000"/>
                </a:solidFill>
                <a:latin typeface="맑은 고딕" pitchFamily="50" charset="-127"/>
                <a:ea typeface="맑은 고딕" pitchFamily="50" charset="-127"/>
                <a:cs typeface="Arial" pitchFamily="34" charset="0"/>
              </a:rPr>
              <a:t>2way Quad-core 3ea</a:t>
            </a:r>
            <a:endParaRPr kumimoji="0" lang="ko-KR" altLang="en-US" sz="900" b="0" kern="0">
              <a:solidFill>
                <a:srgbClr val="000000"/>
              </a:solidFill>
              <a:latin typeface="맑은 고딕" pitchFamily="50" charset="-127"/>
              <a:ea typeface="맑은 고딕" pitchFamily="50" charset="-127"/>
              <a:cs typeface="Arial" pitchFamily="34" charset="0"/>
            </a:endParaRPr>
          </a:p>
        </p:txBody>
      </p:sp>
      <p:pic>
        <p:nvPicPr>
          <p:cNvPr id="38937" name="Picture 10" descr="V-Metal"/>
          <p:cNvPicPr>
            <a:picLocks noChangeAspect="1" noChangeArrowheads="1"/>
          </p:cNvPicPr>
          <p:nvPr/>
        </p:nvPicPr>
        <p:blipFill>
          <a:blip r:embed="rId13" cstate="print"/>
          <a:srcRect/>
          <a:stretch>
            <a:fillRect/>
          </a:stretch>
        </p:blipFill>
        <p:spPr bwMode="auto">
          <a:xfrm>
            <a:off x="1079500" y="2963863"/>
            <a:ext cx="612775" cy="849312"/>
          </a:xfrm>
          <a:prstGeom prst="rect">
            <a:avLst/>
          </a:prstGeom>
          <a:noFill/>
          <a:ln w="9525">
            <a:noFill/>
            <a:miter lim="800000"/>
            <a:headEnd/>
            <a:tailEnd/>
          </a:ln>
        </p:spPr>
      </p:pic>
      <p:sp>
        <p:nvSpPr>
          <p:cNvPr id="754" name="모서리가 둥근 직사각형 175"/>
          <p:cNvSpPr>
            <a:spLocks noChangeArrowheads="1"/>
          </p:cNvSpPr>
          <p:nvPr/>
        </p:nvSpPr>
        <p:spPr bwMode="auto">
          <a:xfrm>
            <a:off x="4851400" y="1744663"/>
            <a:ext cx="3810000" cy="4191000"/>
          </a:xfrm>
          <a:prstGeom prst="roundRect">
            <a:avLst>
              <a:gd name="adj" fmla="val 3889"/>
            </a:avLst>
          </a:prstGeom>
          <a:noFill/>
          <a:ln w="9525" algn="ctr">
            <a:solidFill>
              <a:srgbClr val="000000"/>
            </a:solidFill>
            <a:round/>
            <a:headEnd/>
            <a:tailEnd/>
          </a:ln>
        </p:spPr>
        <p:txBody>
          <a:bodyPr/>
          <a:lstStyle/>
          <a:p>
            <a:pPr fontAlgn="auto" latinLnBrk="0">
              <a:spcBef>
                <a:spcPts val="0"/>
              </a:spcBef>
              <a:spcAft>
                <a:spcPts val="0"/>
              </a:spcAft>
              <a:defRPr/>
            </a:pPr>
            <a:endParaRPr kumimoji="0" lang="ko-KR" altLang="en-US" b="0" kern="0">
              <a:solidFill>
                <a:srgbClr val="000000"/>
              </a:solidFill>
              <a:latin typeface="맑은 고딕" pitchFamily="50" charset="-127"/>
              <a:ea typeface="맑은 고딕" pitchFamily="50" charset="-127"/>
              <a:cs typeface="Arial" pitchFamily="34" charset="0"/>
            </a:endParaRPr>
          </a:p>
        </p:txBody>
      </p:sp>
      <p:sp>
        <p:nvSpPr>
          <p:cNvPr id="755" name="모서리가 둥근 직사각형 176"/>
          <p:cNvSpPr>
            <a:spLocks noChangeArrowheads="1"/>
          </p:cNvSpPr>
          <p:nvPr/>
        </p:nvSpPr>
        <p:spPr bwMode="auto">
          <a:xfrm>
            <a:off x="744538" y="2278063"/>
            <a:ext cx="2971800" cy="3276600"/>
          </a:xfrm>
          <a:prstGeom prst="roundRect">
            <a:avLst>
              <a:gd name="adj" fmla="val 3889"/>
            </a:avLst>
          </a:prstGeom>
          <a:noFill/>
          <a:ln w="9525" algn="ctr">
            <a:solidFill>
              <a:srgbClr val="000000"/>
            </a:solidFill>
            <a:round/>
            <a:headEnd/>
            <a:tailEnd/>
          </a:ln>
        </p:spPr>
        <p:txBody>
          <a:bodyPr/>
          <a:lstStyle/>
          <a:p>
            <a:pPr fontAlgn="auto" latinLnBrk="0">
              <a:spcBef>
                <a:spcPts val="0"/>
              </a:spcBef>
              <a:spcAft>
                <a:spcPts val="0"/>
              </a:spcAft>
              <a:defRPr/>
            </a:pPr>
            <a:endParaRPr kumimoji="0" lang="ko-KR" altLang="en-US" b="0" kern="0">
              <a:solidFill>
                <a:srgbClr val="000000"/>
              </a:solidFill>
              <a:latin typeface="맑은 고딕" pitchFamily="50" charset="-127"/>
              <a:ea typeface="맑은 고딕" pitchFamily="50" charset="-127"/>
              <a:cs typeface="Arial" pitchFamily="34" charset="0"/>
            </a:endParaRPr>
          </a:p>
        </p:txBody>
      </p:sp>
      <p:sp>
        <p:nvSpPr>
          <p:cNvPr id="756" name="모서리가 둥근 직사각형 89"/>
          <p:cNvSpPr>
            <a:spLocks noChangeArrowheads="1"/>
          </p:cNvSpPr>
          <p:nvPr/>
        </p:nvSpPr>
        <p:spPr bwMode="auto">
          <a:xfrm>
            <a:off x="896938" y="2811463"/>
            <a:ext cx="2667000" cy="1219200"/>
          </a:xfrm>
          <a:prstGeom prst="roundRect">
            <a:avLst>
              <a:gd name="adj" fmla="val 7315"/>
            </a:avLst>
          </a:prstGeom>
          <a:noFill/>
          <a:ln w="19050" algn="ctr">
            <a:solidFill>
              <a:srgbClr val="000000"/>
            </a:solidFill>
            <a:round/>
            <a:headEnd/>
            <a:tailEnd/>
          </a:ln>
        </p:spPr>
        <p:txBody>
          <a:bodyPr/>
          <a:lstStyle/>
          <a:p>
            <a:pPr fontAlgn="auto" latinLnBrk="0">
              <a:spcBef>
                <a:spcPts val="0"/>
              </a:spcBef>
              <a:spcAft>
                <a:spcPts val="0"/>
              </a:spcAft>
              <a:defRPr/>
            </a:pPr>
            <a:endParaRPr kumimoji="0" lang="ko-KR" altLang="en-US" b="0" kern="0">
              <a:solidFill>
                <a:srgbClr val="000000"/>
              </a:solidFill>
              <a:latin typeface="맑은 고딕" pitchFamily="50" charset="-127"/>
              <a:ea typeface="맑은 고딕" pitchFamily="50" charset="-127"/>
              <a:cs typeface="Arial" pitchFamily="34" charset="0"/>
            </a:endParaRPr>
          </a:p>
        </p:txBody>
      </p:sp>
      <p:grpSp>
        <p:nvGrpSpPr>
          <p:cNvPr id="38941" name="그룹 188"/>
          <p:cNvGrpSpPr>
            <a:grpSpLocks/>
          </p:cNvGrpSpPr>
          <p:nvPr/>
        </p:nvGrpSpPr>
        <p:grpSpPr bwMode="auto">
          <a:xfrm>
            <a:off x="1887538" y="3421063"/>
            <a:ext cx="1600200" cy="246062"/>
            <a:chOff x="1905000" y="4763892"/>
            <a:chExt cx="1600200" cy="246258"/>
          </a:xfrm>
        </p:grpSpPr>
        <p:pic>
          <p:nvPicPr>
            <p:cNvPr id="38986" name="Picture 7" descr="V venus_side2"/>
            <p:cNvPicPr>
              <a:picLocks noChangeAspect="1" noChangeArrowheads="1"/>
            </p:cNvPicPr>
            <p:nvPr/>
          </p:nvPicPr>
          <p:blipFill>
            <a:blip r:embed="rId14" cstate="print"/>
            <a:srcRect/>
            <a:stretch>
              <a:fillRect/>
            </a:stretch>
          </p:blipFill>
          <p:spPr bwMode="auto">
            <a:xfrm>
              <a:off x="1905000" y="4763892"/>
              <a:ext cx="228600" cy="246258"/>
            </a:xfrm>
            <a:prstGeom prst="rect">
              <a:avLst/>
            </a:prstGeom>
            <a:noFill/>
            <a:ln w="9525">
              <a:noFill/>
              <a:miter lim="800000"/>
              <a:headEnd/>
              <a:tailEnd/>
            </a:ln>
          </p:spPr>
        </p:pic>
        <p:pic>
          <p:nvPicPr>
            <p:cNvPr id="38987" name="Picture 7" descr="V venus_side2"/>
            <p:cNvPicPr>
              <a:picLocks noChangeAspect="1" noChangeArrowheads="1"/>
            </p:cNvPicPr>
            <p:nvPr/>
          </p:nvPicPr>
          <p:blipFill>
            <a:blip r:embed="rId14" cstate="print"/>
            <a:srcRect/>
            <a:stretch>
              <a:fillRect/>
            </a:stretch>
          </p:blipFill>
          <p:spPr bwMode="auto">
            <a:xfrm>
              <a:off x="2057400" y="4763892"/>
              <a:ext cx="228600" cy="246258"/>
            </a:xfrm>
            <a:prstGeom prst="rect">
              <a:avLst/>
            </a:prstGeom>
            <a:noFill/>
            <a:ln w="9525">
              <a:noFill/>
              <a:miter lim="800000"/>
              <a:headEnd/>
              <a:tailEnd/>
            </a:ln>
          </p:spPr>
        </p:pic>
        <p:pic>
          <p:nvPicPr>
            <p:cNvPr id="38988" name="Picture 7" descr="V venus_side2"/>
            <p:cNvPicPr>
              <a:picLocks noChangeAspect="1" noChangeArrowheads="1"/>
            </p:cNvPicPr>
            <p:nvPr/>
          </p:nvPicPr>
          <p:blipFill>
            <a:blip r:embed="rId14" cstate="print"/>
            <a:srcRect/>
            <a:stretch>
              <a:fillRect/>
            </a:stretch>
          </p:blipFill>
          <p:spPr bwMode="auto">
            <a:xfrm>
              <a:off x="2209800" y="4763892"/>
              <a:ext cx="228600" cy="246258"/>
            </a:xfrm>
            <a:prstGeom prst="rect">
              <a:avLst/>
            </a:prstGeom>
            <a:noFill/>
            <a:ln w="9525">
              <a:noFill/>
              <a:miter lim="800000"/>
              <a:headEnd/>
              <a:tailEnd/>
            </a:ln>
          </p:spPr>
        </p:pic>
        <p:pic>
          <p:nvPicPr>
            <p:cNvPr id="38989" name="Picture 7" descr="V venus_side2"/>
            <p:cNvPicPr>
              <a:picLocks noChangeAspect="1" noChangeArrowheads="1"/>
            </p:cNvPicPr>
            <p:nvPr/>
          </p:nvPicPr>
          <p:blipFill>
            <a:blip r:embed="rId14" cstate="print"/>
            <a:srcRect/>
            <a:stretch>
              <a:fillRect/>
            </a:stretch>
          </p:blipFill>
          <p:spPr bwMode="auto">
            <a:xfrm>
              <a:off x="2362200" y="4763892"/>
              <a:ext cx="228600" cy="246258"/>
            </a:xfrm>
            <a:prstGeom prst="rect">
              <a:avLst/>
            </a:prstGeom>
            <a:noFill/>
            <a:ln w="9525">
              <a:noFill/>
              <a:miter lim="800000"/>
              <a:headEnd/>
              <a:tailEnd/>
            </a:ln>
          </p:spPr>
        </p:pic>
        <p:pic>
          <p:nvPicPr>
            <p:cNvPr id="38990" name="Picture 7" descr="V venus_side2"/>
            <p:cNvPicPr>
              <a:picLocks noChangeAspect="1" noChangeArrowheads="1"/>
            </p:cNvPicPr>
            <p:nvPr/>
          </p:nvPicPr>
          <p:blipFill>
            <a:blip r:embed="rId14" cstate="print"/>
            <a:srcRect/>
            <a:stretch>
              <a:fillRect/>
            </a:stretch>
          </p:blipFill>
          <p:spPr bwMode="auto">
            <a:xfrm>
              <a:off x="2514600" y="4763892"/>
              <a:ext cx="228600" cy="246258"/>
            </a:xfrm>
            <a:prstGeom prst="rect">
              <a:avLst/>
            </a:prstGeom>
            <a:noFill/>
            <a:ln w="9525">
              <a:noFill/>
              <a:miter lim="800000"/>
              <a:headEnd/>
              <a:tailEnd/>
            </a:ln>
          </p:spPr>
        </p:pic>
        <p:pic>
          <p:nvPicPr>
            <p:cNvPr id="38991" name="Picture 7" descr="V venus_side2"/>
            <p:cNvPicPr>
              <a:picLocks noChangeAspect="1" noChangeArrowheads="1"/>
            </p:cNvPicPr>
            <p:nvPr/>
          </p:nvPicPr>
          <p:blipFill>
            <a:blip r:embed="rId14" cstate="print"/>
            <a:srcRect/>
            <a:stretch>
              <a:fillRect/>
            </a:stretch>
          </p:blipFill>
          <p:spPr bwMode="auto">
            <a:xfrm>
              <a:off x="2667000" y="4763892"/>
              <a:ext cx="228600" cy="246258"/>
            </a:xfrm>
            <a:prstGeom prst="rect">
              <a:avLst/>
            </a:prstGeom>
            <a:noFill/>
            <a:ln w="9525">
              <a:noFill/>
              <a:miter lim="800000"/>
              <a:headEnd/>
              <a:tailEnd/>
            </a:ln>
          </p:spPr>
        </p:pic>
        <p:pic>
          <p:nvPicPr>
            <p:cNvPr id="38992" name="Picture 7" descr="V venus_side2"/>
            <p:cNvPicPr>
              <a:picLocks noChangeAspect="1" noChangeArrowheads="1"/>
            </p:cNvPicPr>
            <p:nvPr/>
          </p:nvPicPr>
          <p:blipFill>
            <a:blip r:embed="rId14" cstate="print"/>
            <a:srcRect/>
            <a:stretch>
              <a:fillRect/>
            </a:stretch>
          </p:blipFill>
          <p:spPr bwMode="auto">
            <a:xfrm>
              <a:off x="2819400" y="4763892"/>
              <a:ext cx="228600" cy="246258"/>
            </a:xfrm>
            <a:prstGeom prst="rect">
              <a:avLst/>
            </a:prstGeom>
            <a:noFill/>
            <a:ln w="9525">
              <a:noFill/>
              <a:miter lim="800000"/>
              <a:headEnd/>
              <a:tailEnd/>
            </a:ln>
          </p:spPr>
        </p:pic>
        <p:pic>
          <p:nvPicPr>
            <p:cNvPr id="38993" name="Picture 7" descr="V venus_side2"/>
            <p:cNvPicPr>
              <a:picLocks noChangeAspect="1" noChangeArrowheads="1"/>
            </p:cNvPicPr>
            <p:nvPr/>
          </p:nvPicPr>
          <p:blipFill>
            <a:blip r:embed="rId14" cstate="print"/>
            <a:srcRect/>
            <a:stretch>
              <a:fillRect/>
            </a:stretch>
          </p:blipFill>
          <p:spPr bwMode="auto">
            <a:xfrm>
              <a:off x="2971800" y="4763892"/>
              <a:ext cx="228600" cy="246258"/>
            </a:xfrm>
            <a:prstGeom prst="rect">
              <a:avLst/>
            </a:prstGeom>
            <a:noFill/>
            <a:ln w="9525">
              <a:noFill/>
              <a:miter lim="800000"/>
              <a:headEnd/>
              <a:tailEnd/>
            </a:ln>
          </p:spPr>
        </p:pic>
        <p:pic>
          <p:nvPicPr>
            <p:cNvPr id="38994" name="Picture 7" descr="V venus_side2"/>
            <p:cNvPicPr>
              <a:picLocks noChangeAspect="1" noChangeArrowheads="1"/>
            </p:cNvPicPr>
            <p:nvPr/>
          </p:nvPicPr>
          <p:blipFill>
            <a:blip r:embed="rId14" cstate="print"/>
            <a:srcRect/>
            <a:stretch>
              <a:fillRect/>
            </a:stretch>
          </p:blipFill>
          <p:spPr bwMode="auto">
            <a:xfrm>
              <a:off x="3124200" y="4763892"/>
              <a:ext cx="228600" cy="246258"/>
            </a:xfrm>
            <a:prstGeom prst="rect">
              <a:avLst/>
            </a:prstGeom>
            <a:noFill/>
            <a:ln w="9525">
              <a:noFill/>
              <a:miter lim="800000"/>
              <a:headEnd/>
              <a:tailEnd/>
            </a:ln>
          </p:spPr>
        </p:pic>
        <p:pic>
          <p:nvPicPr>
            <p:cNvPr id="38995" name="Picture 7" descr="V venus_side2"/>
            <p:cNvPicPr>
              <a:picLocks noChangeAspect="1" noChangeArrowheads="1"/>
            </p:cNvPicPr>
            <p:nvPr/>
          </p:nvPicPr>
          <p:blipFill>
            <a:blip r:embed="rId14" cstate="print"/>
            <a:srcRect/>
            <a:stretch>
              <a:fillRect/>
            </a:stretch>
          </p:blipFill>
          <p:spPr bwMode="auto">
            <a:xfrm>
              <a:off x="3276600" y="4763892"/>
              <a:ext cx="228600" cy="246258"/>
            </a:xfrm>
            <a:prstGeom prst="rect">
              <a:avLst/>
            </a:prstGeom>
            <a:noFill/>
            <a:ln w="9525">
              <a:noFill/>
              <a:miter lim="800000"/>
              <a:headEnd/>
              <a:tailEnd/>
            </a:ln>
          </p:spPr>
        </p:pic>
      </p:grpSp>
      <p:grpSp>
        <p:nvGrpSpPr>
          <p:cNvPr id="38942" name="그룹 189"/>
          <p:cNvGrpSpPr>
            <a:grpSpLocks/>
          </p:cNvGrpSpPr>
          <p:nvPr/>
        </p:nvGrpSpPr>
        <p:grpSpPr bwMode="auto">
          <a:xfrm>
            <a:off x="1827213" y="3652838"/>
            <a:ext cx="1600200" cy="246062"/>
            <a:chOff x="1905000" y="4763892"/>
            <a:chExt cx="1600200" cy="246258"/>
          </a:xfrm>
        </p:grpSpPr>
        <p:pic>
          <p:nvPicPr>
            <p:cNvPr id="38976" name="Picture 7" descr="V venus_side2"/>
            <p:cNvPicPr>
              <a:picLocks noChangeAspect="1" noChangeArrowheads="1"/>
            </p:cNvPicPr>
            <p:nvPr/>
          </p:nvPicPr>
          <p:blipFill>
            <a:blip r:embed="rId14" cstate="print"/>
            <a:srcRect/>
            <a:stretch>
              <a:fillRect/>
            </a:stretch>
          </p:blipFill>
          <p:spPr bwMode="auto">
            <a:xfrm>
              <a:off x="1905000" y="4763892"/>
              <a:ext cx="228600" cy="246258"/>
            </a:xfrm>
            <a:prstGeom prst="rect">
              <a:avLst/>
            </a:prstGeom>
            <a:noFill/>
            <a:ln w="9525">
              <a:noFill/>
              <a:miter lim="800000"/>
              <a:headEnd/>
              <a:tailEnd/>
            </a:ln>
          </p:spPr>
        </p:pic>
        <p:pic>
          <p:nvPicPr>
            <p:cNvPr id="38977" name="Picture 7" descr="V venus_side2"/>
            <p:cNvPicPr>
              <a:picLocks noChangeAspect="1" noChangeArrowheads="1"/>
            </p:cNvPicPr>
            <p:nvPr/>
          </p:nvPicPr>
          <p:blipFill>
            <a:blip r:embed="rId14" cstate="print"/>
            <a:srcRect/>
            <a:stretch>
              <a:fillRect/>
            </a:stretch>
          </p:blipFill>
          <p:spPr bwMode="auto">
            <a:xfrm>
              <a:off x="2057400" y="4763892"/>
              <a:ext cx="228600" cy="246258"/>
            </a:xfrm>
            <a:prstGeom prst="rect">
              <a:avLst/>
            </a:prstGeom>
            <a:noFill/>
            <a:ln w="9525">
              <a:noFill/>
              <a:miter lim="800000"/>
              <a:headEnd/>
              <a:tailEnd/>
            </a:ln>
          </p:spPr>
        </p:pic>
        <p:pic>
          <p:nvPicPr>
            <p:cNvPr id="38978" name="Picture 7" descr="V venus_side2"/>
            <p:cNvPicPr>
              <a:picLocks noChangeAspect="1" noChangeArrowheads="1"/>
            </p:cNvPicPr>
            <p:nvPr/>
          </p:nvPicPr>
          <p:blipFill>
            <a:blip r:embed="rId14" cstate="print"/>
            <a:srcRect/>
            <a:stretch>
              <a:fillRect/>
            </a:stretch>
          </p:blipFill>
          <p:spPr bwMode="auto">
            <a:xfrm>
              <a:off x="2209800" y="4763892"/>
              <a:ext cx="228600" cy="246258"/>
            </a:xfrm>
            <a:prstGeom prst="rect">
              <a:avLst/>
            </a:prstGeom>
            <a:noFill/>
            <a:ln w="9525">
              <a:noFill/>
              <a:miter lim="800000"/>
              <a:headEnd/>
              <a:tailEnd/>
            </a:ln>
          </p:spPr>
        </p:pic>
        <p:pic>
          <p:nvPicPr>
            <p:cNvPr id="38979" name="Picture 7" descr="V venus_side2"/>
            <p:cNvPicPr>
              <a:picLocks noChangeAspect="1" noChangeArrowheads="1"/>
            </p:cNvPicPr>
            <p:nvPr/>
          </p:nvPicPr>
          <p:blipFill>
            <a:blip r:embed="rId14" cstate="print"/>
            <a:srcRect/>
            <a:stretch>
              <a:fillRect/>
            </a:stretch>
          </p:blipFill>
          <p:spPr bwMode="auto">
            <a:xfrm>
              <a:off x="2362200" y="4763892"/>
              <a:ext cx="228600" cy="246258"/>
            </a:xfrm>
            <a:prstGeom prst="rect">
              <a:avLst/>
            </a:prstGeom>
            <a:noFill/>
            <a:ln w="9525">
              <a:noFill/>
              <a:miter lim="800000"/>
              <a:headEnd/>
              <a:tailEnd/>
            </a:ln>
          </p:spPr>
        </p:pic>
        <p:pic>
          <p:nvPicPr>
            <p:cNvPr id="38980" name="Picture 7" descr="V venus_side2"/>
            <p:cNvPicPr>
              <a:picLocks noChangeAspect="1" noChangeArrowheads="1"/>
            </p:cNvPicPr>
            <p:nvPr/>
          </p:nvPicPr>
          <p:blipFill>
            <a:blip r:embed="rId14" cstate="print"/>
            <a:srcRect/>
            <a:stretch>
              <a:fillRect/>
            </a:stretch>
          </p:blipFill>
          <p:spPr bwMode="auto">
            <a:xfrm>
              <a:off x="2514600" y="4763892"/>
              <a:ext cx="228600" cy="246258"/>
            </a:xfrm>
            <a:prstGeom prst="rect">
              <a:avLst/>
            </a:prstGeom>
            <a:noFill/>
            <a:ln w="9525">
              <a:noFill/>
              <a:miter lim="800000"/>
              <a:headEnd/>
              <a:tailEnd/>
            </a:ln>
          </p:spPr>
        </p:pic>
        <p:pic>
          <p:nvPicPr>
            <p:cNvPr id="38981" name="Picture 7" descr="V venus_side2"/>
            <p:cNvPicPr>
              <a:picLocks noChangeAspect="1" noChangeArrowheads="1"/>
            </p:cNvPicPr>
            <p:nvPr/>
          </p:nvPicPr>
          <p:blipFill>
            <a:blip r:embed="rId14" cstate="print"/>
            <a:srcRect/>
            <a:stretch>
              <a:fillRect/>
            </a:stretch>
          </p:blipFill>
          <p:spPr bwMode="auto">
            <a:xfrm>
              <a:off x="2667000" y="4763892"/>
              <a:ext cx="228600" cy="246258"/>
            </a:xfrm>
            <a:prstGeom prst="rect">
              <a:avLst/>
            </a:prstGeom>
            <a:noFill/>
            <a:ln w="9525">
              <a:noFill/>
              <a:miter lim="800000"/>
              <a:headEnd/>
              <a:tailEnd/>
            </a:ln>
          </p:spPr>
        </p:pic>
        <p:pic>
          <p:nvPicPr>
            <p:cNvPr id="38982" name="Picture 7" descr="V venus_side2"/>
            <p:cNvPicPr>
              <a:picLocks noChangeAspect="1" noChangeArrowheads="1"/>
            </p:cNvPicPr>
            <p:nvPr/>
          </p:nvPicPr>
          <p:blipFill>
            <a:blip r:embed="rId14" cstate="print"/>
            <a:srcRect/>
            <a:stretch>
              <a:fillRect/>
            </a:stretch>
          </p:blipFill>
          <p:spPr bwMode="auto">
            <a:xfrm>
              <a:off x="2819400" y="4763892"/>
              <a:ext cx="228600" cy="246258"/>
            </a:xfrm>
            <a:prstGeom prst="rect">
              <a:avLst/>
            </a:prstGeom>
            <a:noFill/>
            <a:ln w="9525">
              <a:noFill/>
              <a:miter lim="800000"/>
              <a:headEnd/>
              <a:tailEnd/>
            </a:ln>
          </p:spPr>
        </p:pic>
        <p:pic>
          <p:nvPicPr>
            <p:cNvPr id="38983" name="Picture 7" descr="V venus_side2"/>
            <p:cNvPicPr>
              <a:picLocks noChangeAspect="1" noChangeArrowheads="1"/>
            </p:cNvPicPr>
            <p:nvPr/>
          </p:nvPicPr>
          <p:blipFill>
            <a:blip r:embed="rId14" cstate="print"/>
            <a:srcRect/>
            <a:stretch>
              <a:fillRect/>
            </a:stretch>
          </p:blipFill>
          <p:spPr bwMode="auto">
            <a:xfrm>
              <a:off x="2971800" y="4763892"/>
              <a:ext cx="228600" cy="246258"/>
            </a:xfrm>
            <a:prstGeom prst="rect">
              <a:avLst/>
            </a:prstGeom>
            <a:noFill/>
            <a:ln w="9525">
              <a:noFill/>
              <a:miter lim="800000"/>
              <a:headEnd/>
              <a:tailEnd/>
            </a:ln>
          </p:spPr>
        </p:pic>
        <p:pic>
          <p:nvPicPr>
            <p:cNvPr id="38984" name="Picture 7" descr="V venus_side2"/>
            <p:cNvPicPr>
              <a:picLocks noChangeAspect="1" noChangeArrowheads="1"/>
            </p:cNvPicPr>
            <p:nvPr/>
          </p:nvPicPr>
          <p:blipFill>
            <a:blip r:embed="rId14" cstate="print"/>
            <a:srcRect/>
            <a:stretch>
              <a:fillRect/>
            </a:stretch>
          </p:blipFill>
          <p:spPr bwMode="auto">
            <a:xfrm>
              <a:off x="3124200" y="4763892"/>
              <a:ext cx="228600" cy="246258"/>
            </a:xfrm>
            <a:prstGeom prst="rect">
              <a:avLst/>
            </a:prstGeom>
            <a:noFill/>
            <a:ln w="9525">
              <a:noFill/>
              <a:miter lim="800000"/>
              <a:headEnd/>
              <a:tailEnd/>
            </a:ln>
          </p:spPr>
        </p:pic>
        <p:pic>
          <p:nvPicPr>
            <p:cNvPr id="38985" name="Picture 7" descr="V venus_side2"/>
            <p:cNvPicPr>
              <a:picLocks noChangeAspect="1" noChangeArrowheads="1"/>
            </p:cNvPicPr>
            <p:nvPr/>
          </p:nvPicPr>
          <p:blipFill>
            <a:blip r:embed="rId14" cstate="print"/>
            <a:srcRect/>
            <a:stretch>
              <a:fillRect/>
            </a:stretch>
          </p:blipFill>
          <p:spPr bwMode="auto">
            <a:xfrm>
              <a:off x="3276600" y="4763892"/>
              <a:ext cx="228600" cy="246258"/>
            </a:xfrm>
            <a:prstGeom prst="rect">
              <a:avLst/>
            </a:prstGeom>
            <a:noFill/>
            <a:ln w="9525">
              <a:noFill/>
              <a:miter lim="800000"/>
              <a:headEnd/>
              <a:tailEnd/>
            </a:ln>
          </p:spPr>
        </p:pic>
      </p:grpSp>
      <p:sp>
        <p:nvSpPr>
          <p:cNvPr id="779" name="모서리가 둥근 직사각형 89"/>
          <p:cNvSpPr>
            <a:spLocks noChangeArrowheads="1"/>
          </p:cNvSpPr>
          <p:nvPr/>
        </p:nvSpPr>
        <p:spPr bwMode="auto">
          <a:xfrm>
            <a:off x="896938" y="4183063"/>
            <a:ext cx="2667000" cy="1219200"/>
          </a:xfrm>
          <a:prstGeom prst="roundRect">
            <a:avLst>
              <a:gd name="adj" fmla="val 7315"/>
            </a:avLst>
          </a:prstGeom>
          <a:noFill/>
          <a:ln w="19050" algn="ctr">
            <a:solidFill>
              <a:srgbClr val="000000"/>
            </a:solidFill>
            <a:round/>
            <a:headEnd/>
            <a:tailEnd/>
          </a:ln>
        </p:spPr>
        <p:txBody>
          <a:bodyPr/>
          <a:lstStyle/>
          <a:p>
            <a:pPr fontAlgn="auto" latinLnBrk="0">
              <a:spcBef>
                <a:spcPts val="0"/>
              </a:spcBef>
              <a:spcAft>
                <a:spcPts val="0"/>
              </a:spcAft>
              <a:defRPr/>
            </a:pPr>
            <a:endParaRPr kumimoji="0" lang="ko-KR" altLang="en-US" b="0" kern="0">
              <a:solidFill>
                <a:srgbClr val="000000"/>
              </a:solidFill>
              <a:latin typeface="맑은 고딕" pitchFamily="50" charset="-127"/>
              <a:ea typeface="맑은 고딕" pitchFamily="50" charset="-127"/>
              <a:cs typeface="Arial" pitchFamily="34" charset="0"/>
            </a:endParaRPr>
          </a:p>
        </p:txBody>
      </p:sp>
      <p:grpSp>
        <p:nvGrpSpPr>
          <p:cNvPr id="38944" name="그룹 226"/>
          <p:cNvGrpSpPr>
            <a:grpSpLocks/>
          </p:cNvGrpSpPr>
          <p:nvPr/>
        </p:nvGrpSpPr>
        <p:grpSpPr bwMode="auto">
          <a:xfrm>
            <a:off x="1887538" y="4792663"/>
            <a:ext cx="1600200" cy="246062"/>
            <a:chOff x="1905000" y="4763892"/>
            <a:chExt cx="1600200" cy="246258"/>
          </a:xfrm>
        </p:grpSpPr>
        <p:pic>
          <p:nvPicPr>
            <p:cNvPr id="38966" name="Picture 7" descr="V venus_side2"/>
            <p:cNvPicPr>
              <a:picLocks noChangeAspect="1" noChangeArrowheads="1"/>
            </p:cNvPicPr>
            <p:nvPr/>
          </p:nvPicPr>
          <p:blipFill>
            <a:blip r:embed="rId14" cstate="print"/>
            <a:srcRect/>
            <a:stretch>
              <a:fillRect/>
            </a:stretch>
          </p:blipFill>
          <p:spPr bwMode="auto">
            <a:xfrm>
              <a:off x="1905000" y="4763892"/>
              <a:ext cx="228600" cy="246258"/>
            </a:xfrm>
            <a:prstGeom prst="rect">
              <a:avLst/>
            </a:prstGeom>
            <a:noFill/>
            <a:ln w="9525">
              <a:noFill/>
              <a:miter lim="800000"/>
              <a:headEnd/>
              <a:tailEnd/>
            </a:ln>
          </p:spPr>
        </p:pic>
        <p:pic>
          <p:nvPicPr>
            <p:cNvPr id="38967" name="Picture 7" descr="V venus_side2"/>
            <p:cNvPicPr>
              <a:picLocks noChangeAspect="1" noChangeArrowheads="1"/>
            </p:cNvPicPr>
            <p:nvPr/>
          </p:nvPicPr>
          <p:blipFill>
            <a:blip r:embed="rId14" cstate="print"/>
            <a:srcRect/>
            <a:stretch>
              <a:fillRect/>
            </a:stretch>
          </p:blipFill>
          <p:spPr bwMode="auto">
            <a:xfrm>
              <a:off x="2057400" y="4763892"/>
              <a:ext cx="228600" cy="246258"/>
            </a:xfrm>
            <a:prstGeom prst="rect">
              <a:avLst/>
            </a:prstGeom>
            <a:noFill/>
            <a:ln w="9525">
              <a:noFill/>
              <a:miter lim="800000"/>
              <a:headEnd/>
              <a:tailEnd/>
            </a:ln>
          </p:spPr>
        </p:pic>
        <p:pic>
          <p:nvPicPr>
            <p:cNvPr id="38968" name="Picture 7" descr="V venus_side2"/>
            <p:cNvPicPr>
              <a:picLocks noChangeAspect="1" noChangeArrowheads="1"/>
            </p:cNvPicPr>
            <p:nvPr/>
          </p:nvPicPr>
          <p:blipFill>
            <a:blip r:embed="rId14" cstate="print"/>
            <a:srcRect/>
            <a:stretch>
              <a:fillRect/>
            </a:stretch>
          </p:blipFill>
          <p:spPr bwMode="auto">
            <a:xfrm>
              <a:off x="2209800" y="4763892"/>
              <a:ext cx="228600" cy="246258"/>
            </a:xfrm>
            <a:prstGeom prst="rect">
              <a:avLst/>
            </a:prstGeom>
            <a:noFill/>
            <a:ln w="9525">
              <a:noFill/>
              <a:miter lim="800000"/>
              <a:headEnd/>
              <a:tailEnd/>
            </a:ln>
          </p:spPr>
        </p:pic>
        <p:pic>
          <p:nvPicPr>
            <p:cNvPr id="38969" name="Picture 7" descr="V venus_side2"/>
            <p:cNvPicPr>
              <a:picLocks noChangeAspect="1" noChangeArrowheads="1"/>
            </p:cNvPicPr>
            <p:nvPr/>
          </p:nvPicPr>
          <p:blipFill>
            <a:blip r:embed="rId14" cstate="print"/>
            <a:srcRect/>
            <a:stretch>
              <a:fillRect/>
            </a:stretch>
          </p:blipFill>
          <p:spPr bwMode="auto">
            <a:xfrm>
              <a:off x="2362200" y="4763892"/>
              <a:ext cx="228600" cy="246258"/>
            </a:xfrm>
            <a:prstGeom prst="rect">
              <a:avLst/>
            </a:prstGeom>
            <a:noFill/>
            <a:ln w="9525">
              <a:noFill/>
              <a:miter lim="800000"/>
              <a:headEnd/>
              <a:tailEnd/>
            </a:ln>
          </p:spPr>
        </p:pic>
        <p:pic>
          <p:nvPicPr>
            <p:cNvPr id="38970" name="Picture 7" descr="V venus_side2"/>
            <p:cNvPicPr>
              <a:picLocks noChangeAspect="1" noChangeArrowheads="1"/>
            </p:cNvPicPr>
            <p:nvPr/>
          </p:nvPicPr>
          <p:blipFill>
            <a:blip r:embed="rId14" cstate="print"/>
            <a:srcRect/>
            <a:stretch>
              <a:fillRect/>
            </a:stretch>
          </p:blipFill>
          <p:spPr bwMode="auto">
            <a:xfrm>
              <a:off x="2514600" y="4763892"/>
              <a:ext cx="228600" cy="246258"/>
            </a:xfrm>
            <a:prstGeom prst="rect">
              <a:avLst/>
            </a:prstGeom>
            <a:noFill/>
            <a:ln w="9525">
              <a:noFill/>
              <a:miter lim="800000"/>
              <a:headEnd/>
              <a:tailEnd/>
            </a:ln>
          </p:spPr>
        </p:pic>
        <p:pic>
          <p:nvPicPr>
            <p:cNvPr id="38971" name="Picture 7" descr="V venus_side2"/>
            <p:cNvPicPr>
              <a:picLocks noChangeAspect="1" noChangeArrowheads="1"/>
            </p:cNvPicPr>
            <p:nvPr/>
          </p:nvPicPr>
          <p:blipFill>
            <a:blip r:embed="rId14" cstate="print"/>
            <a:srcRect/>
            <a:stretch>
              <a:fillRect/>
            </a:stretch>
          </p:blipFill>
          <p:spPr bwMode="auto">
            <a:xfrm>
              <a:off x="2667000" y="4763892"/>
              <a:ext cx="228600" cy="246258"/>
            </a:xfrm>
            <a:prstGeom prst="rect">
              <a:avLst/>
            </a:prstGeom>
            <a:noFill/>
            <a:ln w="9525">
              <a:noFill/>
              <a:miter lim="800000"/>
              <a:headEnd/>
              <a:tailEnd/>
            </a:ln>
          </p:spPr>
        </p:pic>
        <p:pic>
          <p:nvPicPr>
            <p:cNvPr id="38972" name="Picture 7" descr="V venus_side2"/>
            <p:cNvPicPr>
              <a:picLocks noChangeAspect="1" noChangeArrowheads="1"/>
            </p:cNvPicPr>
            <p:nvPr/>
          </p:nvPicPr>
          <p:blipFill>
            <a:blip r:embed="rId14" cstate="print"/>
            <a:srcRect/>
            <a:stretch>
              <a:fillRect/>
            </a:stretch>
          </p:blipFill>
          <p:spPr bwMode="auto">
            <a:xfrm>
              <a:off x="2819400" y="4763892"/>
              <a:ext cx="228600" cy="246258"/>
            </a:xfrm>
            <a:prstGeom prst="rect">
              <a:avLst/>
            </a:prstGeom>
            <a:noFill/>
            <a:ln w="9525">
              <a:noFill/>
              <a:miter lim="800000"/>
              <a:headEnd/>
              <a:tailEnd/>
            </a:ln>
          </p:spPr>
        </p:pic>
        <p:pic>
          <p:nvPicPr>
            <p:cNvPr id="38973" name="Picture 7" descr="V venus_side2"/>
            <p:cNvPicPr>
              <a:picLocks noChangeAspect="1" noChangeArrowheads="1"/>
            </p:cNvPicPr>
            <p:nvPr/>
          </p:nvPicPr>
          <p:blipFill>
            <a:blip r:embed="rId14" cstate="print"/>
            <a:srcRect/>
            <a:stretch>
              <a:fillRect/>
            </a:stretch>
          </p:blipFill>
          <p:spPr bwMode="auto">
            <a:xfrm>
              <a:off x="2971800" y="4763892"/>
              <a:ext cx="228600" cy="246258"/>
            </a:xfrm>
            <a:prstGeom prst="rect">
              <a:avLst/>
            </a:prstGeom>
            <a:noFill/>
            <a:ln w="9525">
              <a:noFill/>
              <a:miter lim="800000"/>
              <a:headEnd/>
              <a:tailEnd/>
            </a:ln>
          </p:spPr>
        </p:pic>
        <p:pic>
          <p:nvPicPr>
            <p:cNvPr id="38974" name="Picture 7" descr="V venus_side2"/>
            <p:cNvPicPr>
              <a:picLocks noChangeAspect="1" noChangeArrowheads="1"/>
            </p:cNvPicPr>
            <p:nvPr/>
          </p:nvPicPr>
          <p:blipFill>
            <a:blip r:embed="rId14" cstate="print"/>
            <a:srcRect/>
            <a:stretch>
              <a:fillRect/>
            </a:stretch>
          </p:blipFill>
          <p:spPr bwMode="auto">
            <a:xfrm>
              <a:off x="3124200" y="4763892"/>
              <a:ext cx="228600" cy="246258"/>
            </a:xfrm>
            <a:prstGeom prst="rect">
              <a:avLst/>
            </a:prstGeom>
            <a:noFill/>
            <a:ln w="9525">
              <a:noFill/>
              <a:miter lim="800000"/>
              <a:headEnd/>
              <a:tailEnd/>
            </a:ln>
          </p:spPr>
        </p:pic>
        <p:pic>
          <p:nvPicPr>
            <p:cNvPr id="38975" name="Picture 7" descr="V venus_side2"/>
            <p:cNvPicPr>
              <a:picLocks noChangeAspect="1" noChangeArrowheads="1"/>
            </p:cNvPicPr>
            <p:nvPr/>
          </p:nvPicPr>
          <p:blipFill>
            <a:blip r:embed="rId14" cstate="print"/>
            <a:srcRect/>
            <a:stretch>
              <a:fillRect/>
            </a:stretch>
          </p:blipFill>
          <p:spPr bwMode="auto">
            <a:xfrm>
              <a:off x="3276600" y="4763892"/>
              <a:ext cx="228600" cy="246258"/>
            </a:xfrm>
            <a:prstGeom prst="rect">
              <a:avLst/>
            </a:prstGeom>
            <a:noFill/>
            <a:ln w="9525">
              <a:noFill/>
              <a:miter lim="800000"/>
              <a:headEnd/>
              <a:tailEnd/>
            </a:ln>
          </p:spPr>
        </p:pic>
      </p:grpSp>
      <p:grpSp>
        <p:nvGrpSpPr>
          <p:cNvPr id="38945" name="그룹 237"/>
          <p:cNvGrpSpPr>
            <a:grpSpLocks/>
          </p:cNvGrpSpPr>
          <p:nvPr/>
        </p:nvGrpSpPr>
        <p:grpSpPr bwMode="auto">
          <a:xfrm>
            <a:off x="1827213" y="5024438"/>
            <a:ext cx="1600200" cy="246062"/>
            <a:chOff x="1905000" y="4763892"/>
            <a:chExt cx="1600200" cy="246258"/>
          </a:xfrm>
        </p:grpSpPr>
        <p:pic>
          <p:nvPicPr>
            <p:cNvPr id="38956" name="Picture 7" descr="V venus_side2"/>
            <p:cNvPicPr>
              <a:picLocks noChangeAspect="1" noChangeArrowheads="1"/>
            </p:cNvPicPr>
            <p:nvPr/>
          </p:nvPicPr>
          <p:blipFill>
            <a:blip r:embed="rId14" cstate="print"/>
            <a:srcRect/>
            <a:stretch>
              <a:fillRect/>
            </a:stretch>
          </p:blipFill>
          <p:spPr bwMode="auto">
            <a:xfrm>
              <a:off x="1905000" y="4763892"/>
              <a:ext cx="228600" cy="246258"/>
            </a:xfrm>
            <a:prstGeom prst="rect">
              <a:avLst/>
            </a:prstGeom>
            <a:noFill/>
            <a:ln w="9525">
              <a:noFill/>
              <a:miter lim="800000"/>
              <a:headEnd/>
              <a:tailEnd/>
            </a:ln>
          </p:spPr>
        </p:pic>
        <p:pic>
          <p:nvPicPr>
            <p:cNvPr id="38957" name="Picture 7" descr="V venus_side2"/>
            <p:cNvPicPr>
              <a:picLocks noChangeAspect="1" noChangeArrowheads="1"/>
            </p:cNvPicPr>
            <p:nvPr/>
          </p:nvPicPr>
          <p:blipFill>
            <a:blip r:embed="rId14" cstate="print"/>
            <a:srcRect/>
            <a:stretch>
              <a:fillRect/>
            </a:stretch>
          </p:blipFill>
          <p:spPr bwMode="auto">
            <a:xfrm>
              <a:off x="2057400" y="4763892"/>
              <a:ext cx="228600" cy="246258"/>
            </a:xfrm>
            <a:prstGeom prst="rect">
              <a:avLst/>
            </a:prstGeom>
            <a:noFill/>
            <a:ln w="9525">
              <a:noFill/>
              <a:miter lim="800000"/>
              <a:headEnd/>
              <a:tailEnd/>
            </a:ln>
          </p:spPr>
        </p:pic>
        <p:pic>
          <p:nvPicPr>
            <p:cNvPr id="38958" name="Picture 7" descr="V venus_side2"/>
            <p:cNvPicPr>
              <a:picLocks noChangeAspect="1" noChangeArrowheads="1"/>
            </p:cNvPicPr>
            <p:nvPr/>
          </p:nvPicPr>
          <p:blipFill>
            <a:blip r:embed="rId14" cstate="print"/>
            <a:srcRect/>
            <a:stretch>
              <a:fillRect/>
            </a:stretch>
          </p:blipFill>
          <p:spPr bwMode="auto">
            <a:xfrm>
              <a:off x="2209800" y="4763892"/>
              <a:ext cx="228600" cy="246258"/>
            </a:xfrm>
            <a:prstGeom prst="rect">
              <a:avLst/>
            </a:prstGeom>
            <a:noFill/>
            <a:ln w="9525">
              <a:noFill/>
              <a:miter lim="800000"/>
              <a:headEnd/>
              <a:tailEnd/>
            </a:ln>
          </p:spPr>
        </p:pic>
        <p:pic>
          <p:nvPicPr>
            <p:cNvPr id="38959" name="Picture 7" descr="V venus_side2"/>
            <p:cNvPicPr>
              <a:picLocks noChangeAspect="1" noChangeArrowheads="1"/>
            </p:cNvPicPr>
            <p:nvPr/>
          </p:nvPicPr>
          <p:blipFill>
            <a:blip r:embed="rId14" cstate="print"/>
            <a:srcRect/>
            <a:stretch>
              <a:fillRect/>
            </a:stretch>
          </p:blipFill>
          <p:spPr bwMode="auto">
            <a:xfrm>
              <a:off x="2362200" y="4763892"/>
              <a:ext cx="228600" cy="246258"/>
            </a:xfrm>
            <a:prstGeom prst="rect">
              <a:avLst/>
            </a:prstGeom>
            <a:noFill/>
            <a:ln w="9525">
              <a:noFill/>
              <a:miter lim="800000"/>
              <a:headEnd/>
              <a:tailEnd/>
            </a:ln>
          </p:spPr>
        </p:pic>
        <p:pic>
          <p:nvPicPr>
            <p:cNvPr id="38960" name="Picture 7" descr="V venus_side2"/>
            <p:cNvPicPr>
              <a:picLocks noChangeAspect="1" noChangeArrowheads="1"/>
            </p:cNvPicPr>
            <p:nvPr/>
          </p:nvPicPr>
          <p:blipFill>
            <a:blip r:embed="rId14" cstate="print"/>
            <a:srcRect/>
            <a:stretch>
              <a:fillRect/>
            </a:stretch>
          </p:blipFill>
          <p:spPr bwMode="auto">
            <a:xfrm>
              <a:off x="2514600" y="4763892"/>
              <a:ext cx="228600" cy="246258"/>
            </a:xfrm>
            <a:prstGeom prst="rect">
              <a:avLst/>
            </a:prstGeom>
            <a:noFill/>
            <a:ln w="9525">
              <a:noFill/>
              <a:miter lim="800000"/>
              <a:headEnd/>
              <a:tailEnd/>
            </a:ln>
          </p:spPr>
        </p:pic>
        <p:pic>
          <p:nvPicPr>
            <p:cNvPr id="38961" name="Picture 7" descr="V venus_side2"/>
            <p:cNvPicPr>
              <a:picLocks noChangeAspect="1" noChangeArrowheads="1"/>
            </p:cNvPicPr>
            <p:nvPr/>
          </p:nvPicPr>
          <p:blipFill>
            <a:blip r:embed="rId14" cstate="print"/>
            <a:srcRect/>
            <a:stretch>
              <a:fillRect/>
            </a:stretch>
          </p:blipFill>
          <p:spPr bwMode="auto">
            <a:xfrm>
              <a:off x="2667000" y="4763892"/>
              <a:ext cx="228600" cy="246258"/>
            </a:xfrm>
            <a:prstGeom prst="rect">
              <a:avLst/>
            </a:prstGeom>
            <a:noFill/>
            <a:ln w="9525">
              <a:noFill/>
              <a:miter lim="800000"/>
              <a:headEnd/>
              <a:tailEnd/>
            </a:ln>
          </p:spPr>
        </p:pic>
        <p:pic>
          <p:nvPicPr>
            <p:cNvPr id="38962" name="Picture 7" descr="V venus_side2"/>
            <p:cNvPicPr>
              <a:picLocks noChangeAspect="1" noChangeArrowheads="1"/>
            </p:cNvPicPr>
            <p:nvPr/>
          </p:nvPicPr>
          <p:blipFill>
            <a:blip r:embed="rId14" cstate="print"/>
            <a:srcRect/>
            <a:stretch>
              <a:fillRect/>
            </a:stretch>
          </p:blipFill>
          <p:spPr bwMode="auto">
            <a:xfrm>
              <a:off x="2819400" y="4763892"/>
              <a:ext cx="228600" cy="246258"/>
            </a:xfrm>
            <a:prstGeom prst="rect">
              <a:avLst/>
            </a:prstGeom>
            <a:noFill/>
            <a:ln w="9525">
              <a:noFill/>
              <a:miter lim="800000"/>
              <a:headEnd/>
              <a:tailEnd/>
            </a:ln>
          </p:spPr>
        </p:pic>
        <p:pic>
          <p:nvPicPr>
            <p:cNvPr id="38963" name="Picture 7" descr="V venus_side2"/>
            <p:cNvPicPr>
              <a:picLocks noChangeAspect="1" noChangeArrowheads="1"/>
            </p:cNvPicPr>
            <p:nvPr/>
          </p:nvPicPr>
          <p:blipFill>
            <a:blip r:embed="rId14" cstate="print"/>
            <a:srcRect/>
            <a:stretch>
              <a:fillRect/>
            </a:stretch>
          </p:blipFill>
          <p:spPr bwMode="auto">
            <a:xfrm>
              <a:off x="2971800" y="4763892"/>
              <a:ext cx="228600" cy="246258"/>
            </a:xfrm>
            <a:prstGeom prst="rect">
              <a:avLst/>
            </a:prstGeom>
            <a:noFill/>
            <a:ln w="9525">
              <a:noFill/>
              <a:miter lim="800000"/>
              <a:headEnd/>
              <a:tailEnd/>
            </a:ln>
          </p:spPr>
        </p:pic>
        <p:pic>
          <p:nvPicPr>
            <p:cNvPr id="38964" name="Picture 7" descr="V venus_side2"/>
            <p:cNvPicPr>
              <a:picLocks noChangeAspect="1" noChangeArrowheads="1"/>
            </p:cNvPicPr>
            <p:nvPr/>
          </p:nvPicPr>
          <p:blipFill>
            <a:blip r:embed="rId14" cstate="print"/>
            <a:srcRect/>
            <a:stretch>
              <a:fillRect/>
            </a:stretch>
          </p:blipFill>
          <p:spPr bwMode="auto">
            <a:xfrm>
              <a:off x="3124200" y="4763892"/>
              <a:ext cx="228600" cy="246258"/>
            </a:xfrm>
            <a:prstGeom prst="rect">
              <a:avLst/>
            </a:prstGeom>
            <a:noFill/>
            <a:ln w="9525">
              <a:noFill/>
              <a:miter lim="800000"/>
              <a:headEnd/>
              <a:tailEnd/>
            </a:ln>
          </p:spPr>
        </p:pic>
        <p:pic>
          <p:nvPicPr>
            <p:cNvPr id="38965" name="Picture 7" descr="V venus_side2"/>
            <p:cNvPicPr>
              <a:picLocks noChangeAspect="1" noChangeArrowheads="1"/>
            </p:cNvPicPr>
            <p:nvPr/>
          </p:nvPicPr>
          <p:blipFill>
            <a:blip r:embed="rId14" cstate="print"/>
            <a:srcRect/>
            <a:stretch>
              <a:fillRect/>
            </a:stretch>
          </p:blipFill>
          <p:spPr bwMode="auto">
            <a:xfrm>
              <a:off x="3276600" y="4763892"/>
              <a:ext cx="228600" cy="246258"/>
            </a:xfrm>
            <a:prstGeom prst="rect">
              <a:avLst/>
            </a:prstGeom>
            <a:noFill/>
            <a:ln w="9525">
              <a:noFill/>
              <a:miter lim="800000"/>
              <a:headEnd/>
              <a:tailEnd/>
            </a:ln>
          </p:spPr>
        </p:pic>
      </p:grpSp>
      <p:sp>
        <p:nvSpPr>
          <p:cNvPr id="802" name="TextBox 160"/>
          <p:cNvSpPr txBox="1">
            <a:spLocks noChangeArrowheads="1"/>
          </p:cNvSpPr>
          <p:nvPr/>
        </p:nvSpPr>
        <p:spPr bwMode="auto">
          <a:xfrm>
            <a:off x="985838" y="3802063"/>
            <a:ext cx="785812" cy="228600"/>
          </a:xfrm>
          <a:prstGeom prst="rect">
            <a:avLst/>
          </a:prstGeom>
          <a:noFill/>
          <a:ln w="9525">
            <a:noFill/>
            <a:miter lim="800000"/>
            <a:headEnd/>
            <a:tailEnd/>
          </a:ln>
        </p:spPr>
        <p:txBody>
          <a:bodyPr wrap="none">
            <a:spAutoFit/>
          </a:bodyPr>
          <a:lstStyle/>
          <a:p>
            <a:pPr fontAlgn="auto" latinLnBrk="0">
              <a:spcBef>
                <a:spcPts val="0"/>
              </a:spcBef>
              <a:spcAft>
                <a:spcPts val="0"/>
              </a:spcAft>
              <a:defRPr/>
            </a:pPr>
            <a:r>
              <a:rPr kumimoji="0" lang="en-US" altLang="ko-KR" sz="900" b="0" kern="0">
                <a:solidFill>
                  <a:srgbClr val="000000"/>
                </a:solidFill>
                <a:latin typeface="맑은 고딕" pitchFamily="50" charset="-127"/>
                <a:ea typeface="맑은 고딕" pitchFamily="50" charset="-127"/>
                <a:cs typeface="Arial" pitchFamily="34" charset="0"/>
              </a:rPr>
              <a:t>Wyse V10L</a:t>
            </a:r>
            <a:endParaRPr kumimoji="0" lang="ko-KR" altLang="en-US" sz="900" b="0" kern="0">
              <a:solidFill>
                <a:srgbClr val="000000"/>
              </a:solidFill>
              <a:latin typeface="맑은 고딕" pitchFamily="50" charset="-127"/>
              <a:ea typeface="맑은 고딕" pitchFamily="50" charset="-127"/>
              <a:cs typeface="Arial" pitchFamily="34" charset="0"/>
            </a:endParaRPr>
          </a:p>
        </p:txBody>
      </p:sp>
      <p:sp>
        <p:nvSpPr>
          <p:cNvPr id="38947" name="TextBox 160"/>
          <p:cNvSpPr txBox="1">
            <a:spLocks noChangeArrowheads="1"/>
          </p:cNvSpPr>
          <p:nvPr/>
        </p:nvSpPr>
        <p:spPr bwMode="auto">
          <a:xfrm>
            <a:off x="2138363" y="2963863"/>
            <a:ext cx="1035050" cy="260350"/>
          </a:xfrm>
          <a:prstGeom prst="rect">
            <a:avLst/>
          </a:prstGeom>
          <a:noFill/>
          <a:ln w="9525">
            <a:noFill/>
            <a:miter lim="800000"/>
            <a:headEnd/>
            <a:tailEnd/>
          </a:ln>
        </p:spPr>
        <p:txBody>
          <a:bodyPr wrap="none">
            <a:spAutoFit/>
          </a:bodyPr>
          <a:lstStyle/>
          <a:p>
            <a:pPr latinLnBrk="0"/>
            <a:r>
              <a:rPr kumimoji="0" lang="ko-KR" altLang="en-US" sz="1100">
                <a:solidFill>
                  <a:srgbClr val="0070C0"/>
                </a:solidFill>
                <a:latin typeface="맑은 고딕" pitchFamily="50" charset="-127"/>
                <a:ea typeface="맑은 고딕" pitchFamily="50" charset="-127"/>
              </a:rPr>
              <a:t>연수원 </a:t>
            </a:r>
            <a:r>
              <a:rPr kumimoji="0" lang="en-US" altLang="ko-KR" sz="1100">
                <a:solidFill>
                  <a:srgbClr val="0070C0"/>
                </a:solidFill>
                <a:latin typeface="맑은 고딕" pitchFamily="50" charset="-127"/>
                <a:ea typeface="맑은 고딕" pitchFamily="50" charset="-127"/>
              </a:rPr>
              <a:t>150</a:t>
            </a:r>
            <a:r>
              <a:rPr kumimoji="0" lang="ko-KR" altLang="en-US" sz="1100">
                <a:solidFill>
                  <a:srgbClr val="0070C0"/>
                </a:solidFill>
                <a:latin typeface="맑은 고딕" pitchFamily="50" charset="-127"/>
                <a:ea typeface="맑은 고딕" pitchFamily="50" charset="-127"/>
              </a:rPr>
              <a:t>대</a:t>
            </a:r>
          </a:p>
        </p:txBody>
      </p:sp>
      <p:sp>
        <p:nvSpPr>
          <p:cNvPr id="38948" name="TextBox 160"/>
          <p:cNvSpPr txBox="1">
            <a:spLocks noChangeArrowheads="1"/>
          </p:cNvSpPr>
          <p:nvPr/>
        </p:nvSpPr>
        <p:spPr bwMode="auto">
          <a:xfrm>
            <a:off x="2138363" y="4335463"/>
            <a:ext cx="962025" cy="260350"/>
          </a:xfrm>
          <a:prstGeom prst="rect">
            <a:avLst/>
          </a:prstGeom>
          <a:noFill/>
          <a:ln w="9525">
            <a:noFill/>
            <a:miter lim="800000"/>
            <a:headEnd/>
            <a:tailEnd/>
          </a:ln>
        </p:spPr>
        <p:txBody>
          <a:bodyPr wrap="none">
            <a:spAutoFit/>
          </a:bodyPr>
          <a:lstStyle/>
          <a:p>
            <a:pPr latinLnBrk="0"/>
            <a:r>
              <a:rPr kumimoji="0" lang="ko-KR" altLang="en-US" sz="1100">
                <a:solidFill>
                  <a:srgbClr val="0070C0"/>
                </a:solidFill>
                <a:latin typeface="맑은 고딕" pitchFamily="50" charset="-127"/>
                <a:ea typeface="맑은 고딕" pitchFamily="50" charset="-127"/>
              </a:rPr>
              <a:t>교육원 </a:t>
            </a:r>
            <a:r>
              <a:rPr kumimoji="0" lang="en-US" altLang="ko-KR" sz="1100">
                <a:solidFill>
                  <a:srgbClr val="0070C0"/>
                </a:solidFill>
                <a:latin typeface="맑은 고딕" pitchFamily="50" charset="-127"/>
                <a:ea typeface="맑은 고딕" pitchFamily="50" charset="-127"/>
              </a:rPr>
              <a:t>50</a:t>
            </a:r>
            <a:r>
              <a:rPr kumimoji="0" lang="ko-KR" altLang="en-US" sz="1100">
                <a:solidFill>
                  <a:srgbClr val="0070C0"/>
                </a:solidFill>
                <a:latin typeface="맑은 고딕" pitchFamily="50" charset="-127"/>
                <a:ea typeface="맑은 고딕" pitchFamily="50" charset="-127"/>
              </a:rPr>
              <a:t>대</a:t>
            </a:r>
          </a:p>
        </p:txBody>
      </p:sp>
      <p:pic>
        <p:nvPicPr>
          <p:cNvPr id="38949" name="Picture 10" descr="V-Metal"/>
          <p:cNvPicPr>
            <a:picLocks noChangeAspect="1" noChangeArrowheads="1"/>
          </p:cNvPicPr>
          <p:nvPr/>
        </p:nvPicPr>
        <p:blipFill>
          <a:blip r:embed="rId13" cstate="print"/>
          <a:srcRect/>
          <a:stretch>
            <a:fillRect/>
          </a:stretch>
        </p:blipFill>
        <p:spPr bwMode="auto">
          <a:xfrm>
            <a:off x="1066800" y="4333875"/>
            <a:ext cx="612775" cy="847725"/>
          </a:xfrm>
          <a:prstGeom prst="rect">
            <a:avLst/>
          </a:prstGeom>
          <a:noFill/>
          <a:ln w="9525">
            <a:noFill/>
            <a:miter lim="800000"/>
            <a:headEnd/>
            <a:tailEnd/>
          </a:ln>
        </p:spPr>
      </p:pic>
      <p:sp>
        <p:nvSpPr>
          <p:cNvPr id="806" name="TextBox 160"/>
          <p:cNvSpPr txBox="1">
            <a:spLocks noChangeArrowheads="1"/>
          </p:cNvSpPr>
          <p:nvPr/>
        </p:nvSpPr>
        <p:spPr bwMode="auto">
          <a:xfrm>
            <a:off x="973138" y="5172075"/>
            <a:ext cx="785812" cy="228600"/>
          </a:xfrm>
          <a:prstGeom prst="rect">
            <a:avLst/>
          </a:prstGeom>
          <a:noFill/>
          <a:ln w="9525">
            <a:noFill/>
            <a:miter lim="800000"/>
            <a:headEnd/>
            <a:tailEnd/>
          </a:ln>
        </p:spPr>
        <p:txBody>
          <a:bodyPr wrap="none">
            <a:spAutoFit/>
          </a:bodyPr>
          <a:lstStyle/>
          <a:p>
            <a:pPr fontAlgn="auto" latinLnBrk="0">
              <a:spcBef>
                <a:spcPts val="0"/>
              </a:spcBef>
              <a:spcAft>
                <a:spcPts val="0"/>
              </a:spcAft>
              <a:defRPr/>
            </a:pPr>
            <a:r>
              <a:rPr kumimoji="0" lang="en-US" altLang="ko-KR" sz="900" b="0" kern="0">
                <a:solidFill>
                  <a:srgbClr val="000000"/>
                </a:solidFill>
                <a:latin typeface="맑은 고딕" pitchFamily="50" charset="-127"/>
                <a:ea typeface="맑은 고딕" pitchFamily="50" charset="-127"/>
                <a:cs typeface="Arial" pitchFamily="34" charset="0"/>
              </a:rPr>
              <a:t>Wyse V10L</a:t>
            </a:r>
            <a:endParaRPr kumimoji="0" lang="ko-KR" altLang="en-US" sz="900" b="0" kern="0">
              <a:solidFill>
                <a:srgbClr val="000000"/>
              </a:solidFill>
              <a:latin typeface="맑은 고딕" pitchFamily="50" charset="-127"/>
              <a:ea typeface="맑은 고딕" pitchFamily="50" charset="-127"/>
              <a:cs typeface="Arial" pitchFamily="34" charset="0"/>
            </a:endParaRPr>
          </a:p>
        </p:txBody>
      </p:sp>
      <p:sp>
        <p:nvSpPr>
          <p:cNvPr id="38951" name="TextBox 160"/>
          <p:cNvSpPr txBox="1">
            <a:spLocks noChangeArrowheads="1"/>
          </p:cNvSpPr>
          <p:nvPr/>
        </p:nvSpPr>
        <p:spPr bwMode="auto">
          <a:xfrm>
            <a:off x="896938" y="2320925"/>
            <a:ext cx="2268537" cy="260350"/>
          </a:xfrm>
          <a:prstGeom prst="rect">
            <a:avLst/>
          </a:prstGeom>
          <a:noFill/>
          <a:ln w="9525">
            <a:noFill/>
            <a:miter lim="800000"/>
            <a:headEnd/>
            <a:tailEnd/>
          </a:ln>
        </p:spPr>
        <p:txBody>
          <a:bodyPr wrap="none">
            <a:spAutoFit/>
          </a:bodyPr>
          <a:lstStyle/>
          <a:p>
            <a:pPr latinLnBrk="0"/>
            <a:r>
              <a:rPr kumimoji="0" lang="ko-KR" altLang="en-US" sz="1100">
                <a:solidFill>
                  <a:srgbClr val="0070C0"/>
                </a:solidFill>
                <a:latin typeface="맑은 고딕" pitchFamily="50" charset="-127"/>
                <a:ea typeface="맑은 고딕" pitchFamily="50" charset="-127"/>
              </a:rPr>
              <a:t>교육센터 </a:t>
            </a:r>
            <a:r>
              <a:rPr kumimoji="0" lang="en-US" altLang="ko-KR" sz="1100">
                <a:solidFill>
                  <a:srgbClr val="0070C0"/>
                </a:solidFill>
                <a:latin typeface="맑은 고딕" pitchFamily="50" charset="-127"/>
                <a:ea typeface="맑은 고딕" pitchFamily="50" charset="-127"/>
              </a:rPr>
              <a:t>– 200</a:t>
            </a:r>
            <a:r>
              <a:rPr kumimoji="0" lang="ko-KR" altLang="en-US" sz="1100">
                <a:solidFill>
                  <a:srgbClr val="0070C0"/>
                </a:solidFill>
                <a:latin typeface="맑은 고딕" pitchFamily="50" charset="-127"/>
                <a:ea typeface="맑은 고딕" pitchFamily="50" charset="-127"/>
              </a:rPr>
              <a:t>대의 </a:t>
            </a:r>
            <a:r>
              <a:rPr kumimoji="0" lang="en-US" altLang="ko-KR" sz="1100">
                <a:solidFill>
                  <a:srgbClr val="0070C0"/>
                </a:solidFill>
                <a:latin typeface="맑은 고딕" pitchFamily="50" charset="-127"/>
                <a:ea typeface="맑은 고딕" pitchFamily="50" charset="-127"/>
              </a:rPr>
              <a:t>Thin Clients</a:t>
            </a:r>
            <a:endParaRPr kumimoji="0" lang="ko-KR" altLang="en-US" sz="1100">
              <a:solidFill>
                <a:srgbClr val="0070C0"/>
              </a:solidFill>
              <a:latin typeface="맑은 고딕" pitchFamily="50" charset="-127"/>
              <a:ea typeface="맑은 고딕" pitchFamily="50" charset="-127"/>
            </a:endParaRPr>
          </a:p>
        </p:txBody>
      </p:sp>
      <p:cxnSp>
        <p:nvCxnSpPr>
          <p:cNvPr id="38952" name="직선 화살표 연결선 807"/>
          <p:cNvCxnSpPr>
            <a:cxnSpLocks noChangeShapeType="1"/>
          </p:cNvCxnSpPr>
          <p:nvPr/>
        </p:nvCxnSpPr>
        <p:spPr bwMode="auto">
          <a:xfrm>
            <a:off x="3614738" y="3421063"/>
            <a:ext cx="1143000" cy="419100"/>
          </a:xfrm>
          <a:prstGeom prst="straightConnector1">
            <a:avLst/>
          </a:prstGeom>
          <a:noFill/>
          <a:ln w="28575" algn="ctr">
            <a:solidFill>
              <a:srgbClr val="8B8B8B"/>
            </a:solidFill>
            <a:round/>
            <a:headEnd/>
            <a:tailEnd type="arrow" w="med" len="med"/>
          </a:ln>
        </p:spPr>
      </p:cxnSp>
      <p:cxnSp>
        <p:nvCxnSpPr>
          <p:cNvPr id="38953" name="직선 화살표 연결선 808"/>
          <p:cNvCxnSpPr>
            <a:cxnSpLocks noChangeShapeType="1"/>
          </p:cNvCxnSpPr>
          <p:nvPr/>
        </p:nvCxnSpPr>
        <p:spPr bwMode="auto">
          <a:xfrm flipV="1">
            <a:off x="3606800" y="4089400"/>
            <a:ext cx="1143000" cy="685800"/>
          </a:xfrm>
          <a:prstGeom prst="straightConnector1">
            <a:avLst/>
          </a:prstGeom>
          <a:noFill/>
          <a:ln w="28575" algn="ctr">
            <a:solidFill>
              <a:srgbClr val="8B8B8B"/>
            </a:solidFill>
            <a:round/>
            <a:headEnd/>
            <a:tailEnd type="arrow" w="med" len="med"/>
          </a:ln>
        </p:spPr>
      </p:cxnSp>
      <p:sp>
        <p:nvSpPr>
          <p:cNvPr id="38954" name="Rectangle 2"/>
          <p:cNvSpPr txBox="1">
            <a:spLocks noChangeArrowheads="1"/>
          </p:cNvSpPr>
          <p:nvPr/>
        </p:nvSpPr>
        <p:spPr bwMode="auto">
          <a:xfrm>
            <a:off x="1019175" y="609600"/>
            <a:ext cx="2265363" cy="403225"/>
          </a:xfrm>
          <a:prstGeom prst="rect">
            <a:avLst/>
          </a:prstGeom>
          <a:solidFill>
            <a:schemeClr val="bg1"/>
          </a:solidFill>
          <a:ln w="9525">
            <a:noFill/>
            <a:miter lim="800000"/>
            <a:headEnd/>
            <a:tailEnd/>
          </a:ln>
        </p:spPr>
        <p:txBody>
          <a:bodyPr wrap="none">
            <a:spAutoFit/>
          </a:bodyPr>
          <a:lstStyle/>
          <a:p>
            <a:pPr latinLnBrk="0">
              <a:lnSpc>
                <a:spcPct val="85000"/>
              </a:lnSpc>
            </a:pPr>
            <a:r>
              <a:rPr kumimoji="0" lang="ko-KR" altLang="en-US" sz="2400">
                <a:solidFill>
                  <a:schemeClr val="accent1"/>
                </a:solidFill>
                <a:ea typeface="맑은 고딕" pitchFamily="50" charset="-127"/>
              </a:rPr>
              <a:t>구축 사례 구성 </a:t>
            </a:r>
            <a:endParaRPr kumimoji="0" lang="en-US" altLang="ko-KR" sz="2400">
              <a:solidFill>
                <a:schemeClr val="accent1"/>
              </a:solidFill>
              <a:ea typeface="맑은 고딕" pitchFamily="50" charset="-127"/>
            </a:endParaRPr>
          </a:p>
        </p:txBody>
      </p:sp>
      <p:sp>
        <p:nvSpPr>
          <p:cNvPr id="38955"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E517290C-9C06-4DF2-9970-277E357F8A13}" type="slidenum">
              <a:rPr kumimoji="0" lang="ko-KR" altLang="en-US" sz="1000" b="0">
                <a:ea typeface="굴림" pitchFamily="50" charset="-127"/>
                <a:cs typeface="Arial" pitchFamily="34" charset="0"/>
              </a:rPr>
              <a:pPr latinLnBrk="0"/>
              <a:t>30</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51" name="직선 연결선 53"/>
          <p:cNvCxnSpPr>
            <a:cxnSpLocks noChangeShapeType="1"/>
          </p:cNvCxnSpPr>
          <p:nvPr/>
        </p:nvCxnSpPr>
        <p:spPr bwMode="auto">
          <a:xfrm>
            <a:off x="1793875" y="3884613"/>
            <a:ext cx="228600" cy="1587"/>
          </a:xfrm>
          <a:prstGeom prst="line">
            <a:avLst/>
          </a:prstGeom>
          <a:noFill/>
          <a:ln w="38100" algn="ctr">
            <a:solidFill>
              <a:srgbClr val="F7990D"/>
            </a:solidFill>
            <a:round/>
            <a:headEnd/>
            <a:tailEnd/>
          </a:ln>
        </p:spPr>
      </p:cxnSp>
      <p:sp>
        <p:nvSpPr>
          <p:cNvPr id="167" name="Rectangle 12"/>
          <p:cNvSpPr txBox="1">
            <a:spLocks noChangeArrowheads="1"/>
          </p:cNvSpPr>
          <p:nvPr/>
        </p:nvSpPr>
        <p:spPr bwMode="auto">
          <a:xfrm>
            <a:off x="447675" y="1295400"/>
            <a:ext cx="8239125" cy="609600"/>
          </a:xfrm>
          <a:prstGeom prst="rect">
            <a:avLst/>
          </a:prstGeom>
          <a:noFill/>
          <a:ln w="9525">
            <a:noFill/>
            <a:miter lim="800000"/>
            <a:headEnd/>
            <a:tailEnd/>
          </a:ln>
        </p:spPr>
        <p:txBody>
          <a:bodyPr/>
          <a:lstStyle/>
          <a:p>
            <a:pPr latinLnBrk="0">
              <a:spcAft>
                <a:spcPct val="40000"/>
              </a:spcAft>
              <a:buClr>
                <a:schemeClr val="tx2"/>
              </a:buClr>
              <a:buFont typeface="Wingdings 3" pitchFamily="18" charset="2"/>
              <a:buNone/>
              <a:defRPr/>
            </a:pPr>
            <a:r>
              <a:rPr kumimoji="0" lang="en-US" altLang="ko-KR" sz="2000" b="0" kern="0" dirty="0">
                <a:latin typeface="Times New Roman" pitchFamily="18" charset="0"/>
                <a:ea typeface="굴림" pitchFamily="50" charset="-127"/>
                <a:cs typeface="+mn-cs"/>
              </a:rPr>
              <a:t>Thin Client </a:t>
            </a:r>
            <a:r>
              <a:rPr kumimoji="0" lang="ko-KR" altLang="en-US" sz="2000" b="0" kern="0" dirty="0">
                <a:latin typeface="Times New Roman" pitchFamily="18" charset="0"/>
                <a:ea typeface="굴림" pitchFamily="50" charset="-127"/>
                <a:cs typeface="+mn-cs"/>
              </a:rPr>
              <a:t>단말기에서 로그인 시 사용자의 데스크톱으로 자동연결</a:t>
            </a:r>
            <a:endParaRPr kumimoji="0" lang="en-US" altLang="ko-KR" sz="2000" b="0" kern="0" dirty="0">
              <a:latin typeface="Times New Roman" pitchFamily="18" charset="0"/>
              <a:ea typeface="굴림" pitchFamily="50" charset="-127"/>
              <a:cs typeface="+mn-cs"/>
            </a:endParaRPr>
          </a:p>
          <a:p>
            <a:pPr latinLnBrk="0">
              <a:spcAft>
                <a:spcPct val="40000"/>
              </a:spcAft>
              <a:buClr>
                <a:schemeClr val="tx2"/>
              </a:buClr>
              <a:buFont typeface="Wingdings 3" pitchFamily="18" charset="2"/>
              <a:buNone/>
              <a:defRPr/>
            </a:pPr>
            <a:r>
              <a:rPr kumimoji="0" lang="ko-KR" altLang="en-US" sz="2000" b="0" kern="0" dirty="0">
                <a:latin typeface="Times New Roman" pitchFamily="18" charset="0"/>
                <a:ea typeface="굴림" pitchFamily="50" charset="-127"/>
                <a:cs typeface="+mn-cs"/>
              </a:rPr>
              <a:t>기존 </a:t>
            </a:r>
            <a:r>
              <a:rPr kumimoji="0" lang="en-US" altLang="ko-KR" sz="2000" b="0" kern="0" dirty="0">
                <a:latin typeface="Times New Roman" pitchFamily="18" charset="0"/>
                <a:ea typeface="굴림" pitchFamily="50" charset="-127"/>
                <a:cs typeface="+mn-cs"/>
              </a:rPr>
              <a:t>PC</a:t>
            </a:r>
            <a:r>
              <a:rPr kumimoji="0" lang="ko-KR" altLang="en-US" sz="2000" b="0" kern="0" dirty="0">
                <a:latin typeface="Times New Roman" pitchFamily="18" charset="0"/>
                <a:ea typeface="굴림" pitchFamily="50" charset="-127"/>
                <a:cs typeface="+mn-cs"/>
              </a:rPr>
              <a:t>와 동일하게 </a:t>
            </a:r>
            <a:r>
              <a:rPr kumimoji="0" lang="en-US" altLang="ko-KR" sz="2000" b="0" kern="0" dirty="0">
                <a:latin typeface="Times New Roman" pitchFamily="18" charset="0"/>
                <a:ea typeface="굴림" pitchFamily="50" charset="-127"/>
                <a:cs typeface="+mn-cs"/>
              </a:rPr>
              <a:t>USB </a:t>
            </a:r>
            <a:r>
              <a:rPr kumimoji="0" lang="en-US" altLang="ko-KR" sz="2000" b="0" kern="0" dirty="0" err="1">
                <a:latin typeface="Times New Roman" pitchFamily="18" charset="0"/>
                <a:ea typeface="굴림" pitchFamily="50" charset="-127"/>
                <a:cs typeface="+mn-cs"/>
              </a:rPr>
              <a:t>PinPAD</a:t>
            </a:r>
            <a:r>
              <a:rPr kumimoji="0" lang="en-US" altLang="ko-KR" sz="2000" b="0" kern="0" dirty="0">
                <a:latin typeface="Times New Roman" pitchFamily="18" charset="0"/>
                <a:ea typeface="굴림" pitchFamily="50" charset="-127"/>
                <a:cs typeface="+mn-cs"/>
              </a:rPr>
              <a:t>, </a:t>
            </a:r>
            <a:r>
              <a:rPr kumimoji="0" lang="ko-KR" altLang="en-US" sz="2000" b="0" kern="0" dirty="0">
                <a:latin typeface="Times New Roman" pitchFamily="18" charset="0"/>
                <a:ea typeface="굴림" pitchFamily="50" charset="-127"/>
                <a:cs typeface="+mn-cs"/>
              </a:rPr>
              <a:t>통장프린터</a:t>
            </a:r>
            <a:r>
              <a:rPr kumimoji="0" lang="en-US" altLang="ko-KR" sz="2000" b="0" kern="0" dirty="0">
                <a:latin typeface="Times New Roman" pitchFamily="18" charset="0"/>
                <a:ea typeface="굴림" pitchFamily="50" charset="-127"/>
                <a:cs typeface="+mn-cs"/>
              </a:rPr>
              <a:t>, </a:t>
            </a:r>
            <a:r>
              <a:rPr kumimoji="0" lang="ko-KR" altLang="en-US" sz="2000" b="0" kern="0" dirty="0">
                <a:latin typeface="Times New Roman" pitchFamily="18" charset="0"/>
                <a:ea typeface="굴림" pitchFamily="50" charset="-127"/>
                <a:cs typeface="+mn-cs"/>
              </a:rPr>
              <a:t>교육용 동영상 사용</a:t>
            </a:r>
            <a:endParaRPr kumimoji="0" lang="en-US" altLang="ko-KR" sz="2000" b="0" kern="0" dirty="0">
              <a:latin typeface="Times New Roman" pitchFamily="18" charset="0"/>
              <a:ea typeface="굴림" pitchFamily="50" charset="-127"/>
              <a:cs typeface="+mn-cs"/>
            </a:endParaRPr>
          </a:p>
          <a:p>
            <a:pPr latinLnBrk="0">
              <a:spcAft>
                <a:spcPct val="40000"/>
              </a:spcAft>
              <a:buClr>
                <a:schemeClr val="tx2"/>
              </a:buClr>
              <a:buFont typeface="Wingdings 3" pitchFamily="18" charset="2"/>
              <a:buNone/>
              <a:defRPr/>
            </a:pPr>
            <a:endParaRPr kumimoji="0" lang="en-US" altLang="ko-KR" sz="2000" b="0" kern="0" dirty="0">
              <a:latin typeface="Times New Roman" pitchFamily="18" charset="0"/>
              <a:ea typeface="굴림" pitchFamily="50" charset="-127"/>
              <a:cs typeface="+mn-cs"/>
            </a:endParaRPr>
          </a:p>
        </p:txBody>
      </p:sp>
      <p:pic>
        <p:nvPicPr>
          <p:cNvPr id="2053" name="Picture 5" descr="usb"/>
          <p:cNvPicPr>
            <a:picLocks noChangeAspect="1" noChangeArrowheads="1"/>
          </p:cNvPicPr>
          <p:nvPr/>
        </p:nvPicPr>
        <p:blipFill>
          <a:blip r:embed="rId5" cstate="print">
            <a:clrChange>
              <a:clrFrom>
                <a:srgbClr val="FEFEFE"/>
              </a:clrFrom>
              <a:clrTo>
                <a:srgbClr val="FEFEFE">
                  <a:alpha val="0"/>
                </a:srgbClr>
              </a:clrTo>
            </a:clrChange>
          </a:blip>
          <a:srcRect/>
          <a:stretch>
            <a:fillRect/>
          </a:stretch>
        </p:blipFill>
        <p:spPr bwMode="auto">
          <a:xfrm>
            <a:off x="512763" y="3478213"/>
            <a:ext cx="639762" cy="457200"/>
          </a:xfrm>
          <a:prstGeom prst="rect">
            <a:avLst/>
          </a:prstGeom>
          <a:noFill/>
          <a:ln w="9525">
            <a:noFill/>
            <a:miter lim="800000"/>
            <a:headEnd/>
            <a:tailEnd/>
          </a:ln>
        </p:spPr>
      </p:pic>
      <p:pic>
        <p:nvPicPr>
          <p:cNvPr id="2054" name="Picture 3" descr="C:\Documents and Settings\jpoyser\Desktop\new vmware graphics\BMP2\virtual_hardware_arch.bmp"/>
          <p:cNvPicPr>
            <a:picLocks noChangeAspect="1" noChangeArrowheads="1"/>
          </p:cNvPicPr>
          <p:nvPr/>
        </p:nvPicPr>
        <p:blipFill>
          <a:blip r:embed="rId6" cstate="print">
            <a:clrChange>
              <a:clrFrom>
                <a:srgbClr val="FFFFFF"/>
              </a:clrFrom>
              <a:clrTo>
                <a:srgbClr val="FFFFFF">
                  <a:alpha val="0"/>
                </a:srgbClr>
              </a:clrTo>
            </a:clrChange>
          </a:blip>
          <a:srcRect l="11588" t="81519" r="76436" b="4385"/>
          <a:stretch>
            <a:fillRect/>
          </a:stretch>
        </p:blipFill>
        <p:spPr bwMode="auto">
          <a:xfrm>
            <a:off x="542925" y="4011613"/>
            <a:ext cx="520700" cy="457200"/>
          </a:xfrm>
          <a:prstGeom prst="rect">
            <a:avLst/>
          </a:prstGeom>
          <a:noFill/>
          <a:ln w="9525">
            <a:noFill/>
            <a:miter lim="800000"/>
            <a:headEnd/>
            <a:tailEnd/>
          </a:ln>
        </p:spPr>
      </p:pic>
      <p:sp>
        <p:nvSpPr>
          <p:cNvPr id="14" name="직사각형 209"/>
          <p:cNvSpPr>
            <a:spLocks noChangeArrowheads="1"/>
          </p:cNvSpPr>
          <p:nvPr/>
        </p:nvSpPr>
        <p:spPr bwMode="auto">
          <a:xfrm>
            <a:off x="390525" y="3246438"/>
            <a:ext cx="860425" cy="231775"/>
          </a:xfrm>
          <a:prstGeom prst="rect">
            <a:avLst/>
          </a:prstGeom>
          <a:noFill/>
          <a:ln w="9525">
            <a:noFill/>
            <a:miter lim="800000"/>
            <a:headEnd/>
            <a:tailEnd/>
          </a:ln>
        </p:spPr>
        <p:txBody>
          <a:bodyPr wrap="none">
            <a:spAutoFit/>
          </a:bodyPr>
          <a:lstStyle/>
          <a:p>
            <a:pPr latinLnBrk="0">
              <a:defRPr/>
            </a:pPr>
            <a:r>
              <a:rPr kumimoji="0" lang="en-US" altLang="ko-KR" sz="900" dirty="0">
                <a:solidFill>
                  <a:schemeClr val="bg2">
                    <a:lumMod val="75000"/>
                  </a:schemeClr>
                </a:solidFill>
                <a:latin typeface="Times New Roman" pitchFamily="18" charset="0"/>
                <a:ea typeface="굴림" pitchFamily="50" charset="-127"/>
                <a:cs typeface="Arial" charset="0"/>
              </a:rPr>
              <a:t>USB </a:t>
            </a:r>
            <a:r>
              <a:rPr kumimoji="0" lang="en-US" altLang="ko-KR" sz="900" dirty="0" err="1">
                <a:solidFill>
                  <a:schemeClr val="bg2">
                    <a:lumMod val="75000"/>
                  </a:schemeClr>
                </a:solidFill>
                <a:latin typeface="Times New Roman" pitchFamily="18" charset="0"/>
                <a:ea typeface="굴림" pitchFamily="50" charset="-127"/>
                <a:cs typeface="Arial" charset="0"/>
              </a:rPr>
              <a:t>PinPAD</a:t>
            </a:r>
            <a:endParaRPr kumimoji="0" lang="en-US" altLang="ko-KR" sz="900" dirty="0">
              <a:solidFill>
                <a:schemeClr val="bg2">
                  <a:lumMod val="75000"/>
                </a:schemeClr>
              </a:solidFill>
              <a:latin typeface="Times New Roman" pitchFamily="18" charset="0"/>
              <a:ea typeface="굴림" pitchFamily="50" charset="-127"/>
              <a:cs typeface="Arial" charset="0"/>
            </a:endParaRPr>
          </a:p>
        </p:txBody>
      </p:sp>
      <p:sp>
        <p:nvSpPr>
          <p:cNvPr id="15" name="직사각형 210"/>
          <p:cNvSpPr>
            <a:spLocks noChangeArrowheads="1"/>
          </p:cNvSpPr>
          <p:nvPr/>
        </p:nvSpPr>
        <p:spPr bwMode="auto">
          <a:xfrm>
            <a:off x="390525" y="4468813"/>
            <a:ext cx="860425" cy="230187"/>
          </a:xfrm>
          <a:prstGeom prst="rect">
            <a:avLst/>
          </a:prstGeom>
          <a:noFill/>
          <a:ln w="9525">
            <a:noFill/>
            <a:miter lim="800000"/>
            <a:headEnd/>
            <a:tailEnd/>
          </a:ln>
        </p:spPr>
        <p:txBody>
          <a:bodyPr wrap="none">
            <a:spAutoFit/>
          </a:bodyPr>
          <a:lstStyle/>
          <a:p>
            <a:pPr latinLnBrk="0">
              <a:defRPr/>
            </a:pPr>
            <a:r>
              <a:rPr kumimoji="0" lang="en-US" altLang="ko-KR" sz="900" dirty="0">
                <a:solidFill>
                  <a:schemeClr val="bg2">
                    <a:lumMod val="75000"/>
                  </a:schemeClr>
                </a:solidFill>
                <a:latin typeface="Times New Roman" pitchFamily="18" charset="0"/>
                <a:ea typeface="굴림" pitchFamily="50" charset="-127"/>
                <a:cs typeface="Arial" charset="0"/>
              </a:rPr>
              <a:t>Serial Printer</a:t>
            </a:r>
          </a:p>
        </p:txBody>
      </p:sp>
      <p:pic>
        <p:nvPicPr>
          <p:cNvPr id="2057" name="그림 180" descr="Wyse_V_class_right.jpg"/>
          <p:cNvPicPr>
            <a:picLocks noChangeAspect="1"/>
          </p:cNvPicPr>
          <p:nvPr/>
        </p:nvPicPr>
        <p:blipFill>
          <a:blip r:embed="rId7" cstate="print">
            <a:clrChange>
              <a:clrFrom>
                <a:srgbClr val="FFFFFF"/>
              </a:clrFrom>
              <a:clrTo>
                <a:srgbClr val="FFFFFF">
                  <a:alpha val="0"/>
                </a:srgbClr>
              </a:clrTo>
            </a:clrChange>
          </a:blip>
          <a:srcRect/>
          <a:stretch>
            <a:fillRect/>
          </a:stretch>
        </p:blipFill>
        <p:spPr bwMode="auto">
          <a:xfrm>
            <a:off x="1152525" y="3402013"/>
            <a:ext cx="762000" cy="1066800"/>
          </a:xfrm>
          <a:prstGeom prst="rect">
            <a:avLst/>
          </a:prstGeom>
          <a:noFill/>
          <a:ln w="9525">
            <a:noFill/>
            <a:miter lim="800000"/>
            <a:headEnd/>
            <a:tailEnd/>
          </a:ln>
        </p:spPr>
      </p:pic>
      <p:grpSp>
        <p:nvGrpSpPr>
          <p:cNvPr id="2058" name="그룹 17"/>
          <p:cNvGrpSpPr>
            <a:grpSpLocks/>
          </p:cNvGrpSpPr>
          <p:nvPr/>
        </p:nvGrpSpPr>
        <p:grpSpPr bwMode="auto">
          <a:xfrm>
            <a:off x="2012950" y="3198813"/>
            <a:ext cx="1882775" cy="1422400"/>
            <a:chOff x="1752600" y="3124200"/>
            <a:chExt cx="1881945" cy="1422400"/>
          </a:xfrm>
        </p:grpSpPr>
        <p:pic>
          <p:nvPicPr>
            <p:cNvPr id="2104" name="Picture 5" descr="DGRM_ACE2_Snapshot_R1_forppt_Q107"/>
            <p:cNvPicPr>
              <a:picLocks noChangeAspect="1" noChangeArrowheads="1"/>
            </p:cNvPicPr>
            <p:nvPr/>
          </p:nvPicPr>
          <p:blipFill>
            <a:blip r:embed="rId8" cstate="print"/>
            <a:srcRect l="4974" t="26115" r="64333" b="26070"/>
            <a:stretch>
              <a:fillRect/>
            </a:stretch>
          </p:blipFill>
          <p:spPr bwMode="auto">
            <a:xfrm>
              <a:off x="1752600" y="3124200"/>
              <a:ext cx="1881945" cy="1422400"/>
            </a:xfrm>
            <a:prstGeom prst="rect">
              <a:avLst/>
            </a:prstGeom>
            <a:noFill/>
            <a:ln w="9525">
              <a:noFill/>
              <a:miter lim="800000"/>
              <a:headEnd/>
              <a:tailEnd/>
            </a:ln>
          </p:spPr>
        </p:pic>
        <p:graphicFrame>
          <p:nvGraphicFramePr>
            <p:cNvPr id="2050" name="Object 3"/>
            <p:cNvGraphicFramePr>
              <a:graphicFrameLocks noChangeAspect="1"/>
            </p:cNvGraphicFramePr>
            <p:nvPr/>
          </p:nvGraphicFramePr>
          <p:xfrm>
            <a:off x="1883484" y="3255083"/>
            <a:ext cx="1620000" cy="1212873"/>
          </p:xfrm>
          <a:graphic>
            <a:graphicData uri="http://schemas.openxmlformats.org/presentationml/2006/ole">
              <mc:AlternateContent xmlns:mc="http://schemas.openxmlformats.org/markup-compatibility/2006">
                <mc:Choice xmlns:v="urn:schemas-microsoft-com:vml" Requires="v">
                  <p:oleObj spid="_x0000_s2051" name="비트맵 이미지" r:id="rId9" imgW="4313737" imgH="3229039" progId="PBrush">
                    <p:embed/>
                  </p:oleObj>
                </mc:Choice>
                <mc:Fallback>
                  <p:oleObj name="비트맵 이미지" r:id="rId9" imgW="4313737" imgH="3229039" progId="PBrush">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3484" y="3255083"/>
                          <a:ext cx="1620000" cy="1212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059" name="Picture 31" descr="ICON_Blade8way_NoShadow_Q20"/>
          <p:cNvPicPr>
            <a:picLocks noChangeAspect="1" noChangeArrowheads="1"/>
          </p:cNvPicPr>
          <p:nvPr/>
        </p:nvPicPr>
        <p:blipFill>
          <a:blip r:embed="rId11" cstate="print"/>
          <a:srcRect/>
          <a:stretch>
            <a:fillRect/>
          </a:stretch>
        </p:blipFill>
        <p:spPr bwMode="auto">
          <a:xfrm>
            <a:off x="7248525" y="4418013"/>
            <a:ext cx="1228725" cy="1123950"/>
          </a:xfrm>
          <a:prstGeom prst="rect">
            <a:avLst/>
          </a:prstGeom>
          <a:noFill/>
          <a:ln w="9525">
            <a:noFill/>
            <a:miter lim="800000"/>
            <a:headEnd/>
            <a:tailEnd/>
          </a:ln>
        </p:spPr>
      </p:pic>
      <p:grpSp>
        <p:nvGrpSpPr>
          <p:cNvPr id="2060" name="그룹 34"/>
          <p:cNvGrpSpPr>
            <a:grpSpLocks/>
          </p:cNvGrpSpPr>
          <p:nvPr/>
        </p:nvGrpSpPr>
        <p:grpSpPr bwMode="auto">
          <a:xfrm>
            <a:off x="6572250" y="4667250"/>
            <a:ext cx="762000" cy="973138"/>
            <a:chOff x="6553200" y="4077008"/>
            <a:chExt cx="762000" cy="972377"/>
          </a:xfrm>
        </p:grpSpPr>
        <p:pic>
          <p:nvPicPr>
            <p:cNvPr id="2102" name="Picture 35" descr="ICON_Blade_NoShadow_Q207"/>
            <p:cNvPicPr>
              <a:picLocks noChangeAspect="1" noChangeArrowheads="1"/>
            </p:cNvPicPr>
            <p:nvPr/>
          </p:nvPicPr>
          <p:blipFill>
            <a:blip r:embed="rId12" cstate="print"/>
            <a:srcRect/>
            <a:stretch>
              <a:fillRect/>
            </a:stretch>
          </p:blipFill>
          <p:spPr bwMode="auto">
            <a:xfrm>
              <a:off x="6553200" y="4201758"/>
              <a:ext cx="762000" cy="847627"/>
            </a:xfrm>
            <a:prstGeom prst="rect">
              <a:avLst/>
            </a:prstGeom>
            <a:noFill/>
            <a:ln w="9525">
              <a:noFill/>
              <a:miter lim="800000"/>
              <a:headEnd/>
              <a:tailEnd/>
            </a:ln>
          </p:spPr>
        </p:pic>
        <p:pic>
          <p:nvPicPr>
            <p:cNvPr id="2103" name="그림 24" descr="그림2.gif"/>
            <p:cNvPicPr>
              <a:picLocks noChangeAspect="1"/>
            </p:cNvPicPr>
            <p:nvPr/>
          </p:nvPicPr>
          <p:blipFill>
            <a:blip r:embed="rId13" cstate="print">
              <a:clrChange>
                <a:clrFrom>
                  <a:srgbClr val="FFFFFF"/>
                </a:clrFrom>
                <a:clrTo>
                  <a:srgbClr val="FFFFFF">
                    <a:alpha val="0"/>
                  </a:srgbClr>
                </a:clrTo>
              </a:clrChange>
            </a:blip>
            <a:srcRect t="10860" r="53622" b="60181"/>
            <a:stretch>
              <a:fillRect/>
            </a:stretch>
          </p:blipFill>
          <p:spPr bwMode="auto">
            <a:xfrm>
              <a:off x="6553200" y="4077008"/>
              <a:ext cx="710214" cy="473476"/>
            </a:xfrm>
            <a:prstGeom prst="rect">
              <a:avLst/>
            </a:prstGeom>
            <a:noFill/>
            <a:ln w="9525">
              <a:noFill/>
              <a:miter lim="800000"/>
              <a:headEnd/>
              <a:tailEnd/>
            </a:ln>
          </p:spPr>
        </p:pic>
      </p:grpSp>
      <p:grpSp>
        <p:nvGrpSpPr>
          <p:cNvPr id="2061" name="Group 38"/>
          <p:cNvGrpSpPr>
            <a:grpSpLocks/>
          </p:cNvGrpSpPr>
          <p:nvPr/>
        </p:nvGrpSpPr>
        <p:grpSpPr bwMode="auto">
          <a:xfrm>
            <a:off x="6562725" y="3503613"/>
            <a:ext cx="533400" cy="685800"/>
            <a:chOff x="1824" y="2400"/>
            <a:chExt cx="384" cy="480"/>
          </a:xfrm>
        </p:grpSpPr>
        <p:pic>
          <p:nvPicPr>
            <p:cNvPr id="2100" name="Picture 39" descr="small_server"/>
            <p:cNvPicPr>
              <a:picLocks noChangeAspect="1" noChangeArrowheads="1"/>
            </p:cNvPicPr>
            <p:nvPr/>
          </p:nvPicPr>
          <p:blipFill>
            <a:blip r:embed="rId14" cstate="print"/>
            <a:srcRect/>
            <a:stretch>
              <a:fillRect/>
            </a:stretch>
          </p:blipFill>
          <p:spPr bwMode="auto">
            <a:xfrm>
              <a:off x="1824" y="2400"/>
              <a:ext cx="366" cy="480"/>
            </a:xfrm>
            <a:prstGeom prst="rect">
              <a:avLst/>
            </a:prstGeom>
            <a:noFill/>
            <a:ln w="9525">
              <a:noFill/>
              <a:miter lim="800000"/>
              <a:headEnd/>
              <a:tailEnd/>
            </a:ln>
          </p:spPr>
        </p:pic>
        <p:pic>
          <p:nvPicPr>
            <p:cNvPr id="2101" name="Picture 40" descr="vdm_48x48"/>
            <p:cNvPicPr>
              <a:picLocks noChangeAspect="1" noChangeArrowheads="1"/>
            </p:cNvPicPr>
            <p:nvPr/>
          </p:nvPicPr>
          <p:blipFill>
            <a:blip r:embed="rId15" cstate="print"/>
            <a:srcRect/>
            <a:stretch>
              <a:fillRect/>
            </a:stretch>
          </p:blipFill>
          <p:spPr bwMode="auto">
            <a:xfrm>
              <a:off x="2016" y="2640"/>
              <a:ext cx="192" cy="192"/>
            </a:xfrm>
            <a:prstGeom prst="rect">
              <a:avLst/>
            </a:prstGeom>
            <a:noFill/>
            <a:ln w="9525">
              <a:noFill/>
              <a:miter lim="800000"/>
              <a:headEnd/>
              <a:tailEnd/>
            </a:ln>
          </p:spPr>
        </p:pic>
      </p:grpSp>
      <p:grpSp>
        <p:nvGrpSpPr>
          <p:cNvPr id="2062" name="그룹 38"/>
          <p:cNvGrpSpPr>
            <a:grpSpLocks/>
          </p:cNvGrpSpPr>
          <p:nvPr/>
        </p:nvGrpSpPr>
        <p:grpSpPr bwMode="auto">
          <a:xfrm>
            <a:off x="4733925" y="2208213"/>
            <a:ext cx="1304925" cy="1427162"/>
            <a:chOff x="5029200" y="1905000"/>
            <a:chExt cx="1304925" cy="1427657"/>
          </a:xfrm>
        </p:grpSpPr>
        <p:pic>
          <p:nvPicPr>
            <p:cNvPr id="2096" name="Picture 31" descr="ICON_Blade8way_NoShadow_Q20"/>
            <p:cNvPicPr>
              <a:picLocks noChangeAspect="1" noChangeArrowheads="1"/>
            </p:cNvPicPr>
            <p:nvPr/>
          </p:nvPicPr>
          <p:blipFill>
            <a:blip r:embed="rId11" cstate="print"/>
            <a:srcRect/>
            <a:stretch>
              <a:fillRect/>
            </a:stretch>
          </p:blipFill>
          <p:spPr bwMode="auto">
            <a:xfrm>
              <a:off x="5105400" y="1905000"/>
              <a:ext cx="1228725" cy="1123950"/>
            </a:xfrm>
            <a:prstGeom prst="rect">
              <a:avLst/>
            </a:prstGeom>
            <a:noFill/>
            <a:ln w="9525">
              <a:noFill/>
              <a:miter lim="800000"/>
              <a:headEnd/>
              <a:tailEnd/>
            </a:ln>
          </p:spPr>
        </p:pic>
        <p:grpSp>
          <p:nvGrpSpPr>
            <p:cNvPr id="2097" name="그룹 37"/>
            <p:cNvGrpSpPr>
              <a:grpSpLocks/>
            </p:cNvGrpSpPr>
            <p:nvPr/>
          </p:nvGrpSpPr>
          <p:grpSpPr bwMode="auto">
            <a:xfrm>
              <a:off x="5029200" y="2362200"/>
              <a:ext cx="685800" cy="970457"/>
              <a:chOff x="4953000" y="2393828"/>
              <a:chExt cx="685800" cy="970457"/>
            </a:xfrm>
          </p:grpSpPr>
          <p:pic>
            <p:nvPicPr>
              <p:cNvPr id="2098" name="Picture 36" descr="ICON_Blade3VM_NoShadow_Q207"/>
              <p:cNvPicPr>
                <a:picLocks noChangeAspect="1" noChangeArrowheads="1"/>
              </p:cNvPicPr>
              <p:nvPr/>
            </p:nvPicPr>
            <p:blipFill>
              <a:blip r:embed="rId16" cstate="print"/>
              <a:srcRect/>
              <a:stretch>
                <a:fillRect/>
              </a:stretch>
            </p:blipFill>
            <p:spPr bwMode="auto">
              <a:xfrm>
                <a:off x="4953000" y="2393828"/>
                <a:ext cx="685800" cy="970457"/>
              </a:xfrm>
              <a:prstGeom prst="rect">
                <a:avLst/>
              </a:prstGeom>
              <a:noFill/>
              <a:ln w="9525">
                <a:noFill/>
                <a:miter lim="800000"/>
                <a:headEnd/>
                <a:tailEnd/>
              </a:ln>
            </p:spPr>
          </p:pic>
          <p:pic>
            <p:nvPicPr>
              <p:cNvPr id="2099" name="Picture 33" descr="XP Flag Bullet"/>
              <p:cNvPicPr>
                <a:picLocks noChangeAspect="1" noChangeArrowheads="1"/>
              </p:cNvPicPr>
              <p:nvPr/>
            </p:nvPicPr>
            <p:blipFill>
              <a:blip r:embed="rId17" cstate="print"/>
              <a:srcRect/>
              <a:stretch>
                <a:fillRect/>
              </a:stretch>
            </p:blipFill>
            <p:spPr bwMode="auto">
              <a:xfrm>
                <a:off x="5268558" y="2536251"/>
                <a:ext cx="228600" cy="217707"/>
              </a:xfrm>
              <a:prstGeom prst="rect">
                <a:avLst/>
              </a:prstGeom>
              <a:noFill/>
              <a:ln w="9525">
                <a:noFill/>
                <a:miter lim="800000"/>
                <a:headEnd/>
                <a:tailEnd/>
              </a:ln>
            </p:spPr>
          </p:pic>
        </p:grpSp>
      </p:grpSp>
      <p:cxnSp>
        <p:nvCxnSpPr>
          <p:cNvPr id="41" name="직선 화살표 연결선 40"/>
          <p:cNvCxnSpPr>
            <a:cxnSpLocks noChangeShapeType="1"/>
          </p:cNvCxnSpPr>
          <p:nvPr/>
        </p:nvCxnSpPr>
        <p:spPr bwMode="auto">
          <a:xfrm>
            <a:off x="3971925" y="3732213"/>
            <a:ext cx="2514600" cy="1587"/>
          </a:xfrm>
          <a:prstGeom prst="straightConnector1">
            <a:avLst/>
          </a:prstGeom>
          <a:noFill/>
          <a:ln w="28575" algn="ctr">
            <a:solidFill>
              <a:srgbClr val="F7990D"/>
            </a:solidFill>
            <a:round/>
            <a:headEnd/>
            <a:tailEnd type="triangle" w="med" len="med"/>
          </a:ln>
        </p:spPr>
      </p:cxnSp>
      <p:cxnSp>
        <p:nvCxnSpPr>
          <p:cNvPr id="42" name="직선 화살표 연결선 41"/>
          <p:cNvCxnSpPr>
            <a:cxnSpLocks noChangeShapeType="1"/>
          </p:cNvCxnSpPr>
          <p:nvPr/>
        </p:nvCxnSpPr>
        <p:spPr bwMode="auto">
          <a:xfrm>
            <a:off x="3971925" y="4035425"/>
            <a:ext cx="2514600" cy="1588"/>
          </a:xfrm>
          <a:prstGeom prst="straightConnector1">
            <a:avLst/>
          </a:prstGeom>
          <a:noFill/>
          <a:ln w="28575" algn="ctr">
            <a:solidFill>
              <a:srgbClr val="F7990D"/>
            </a:solidFill>
            <a:round/>
            <a:headEnd type="triangle" w="med" len="med"/>
            <a:tailEnd/>
          </a:ln>
        </p:spPr>
      </p:cxnSp>
      <p:sp>
        <p:nvSpPr>
          <p:cNvPr id="45" name="타원 44"/>
          <p:cNvSpPr>
            <a:spLocks noChangeArrowheads="1"/>
          </p:cNvSpPr>
          <p:nvPr/>
        </p:nvSpPr>
        <p:spPr bwMode="auto">
          <a:xfrm>
            <a:off x="6615113" y="4646613"/>
            <a:ext cx="252412" cy="250825"/>
          </a:xfrm>
          <a:prstGeom prst="ellipse">
            <a:avLst/>
          </a:prstGeom>
          <a:noFill/>
          <a:ln w="38100" algn="ctr">
            <a:solidFill>
              <a:srgbClr val="F7990D"/>
            </a:solidFill>
            <a:round/>
            <a:headEnd/>
            <a:tailEnd/>
          </a:ln>
        </p:spPr>
        <p:txBody>
          <a:bodyPr/>
          <a:lstStyle/>
          <a:p>
            <a:pPr latinLnBrk="0"/>
            <a:endParaRPr kumimoji="0" lang="ko-KR" altLang="en-US" b="0">
              <a:latin typeface="Times New Roman" pitchFamily="18" charset="0"/>
              <a:ea typeface="굴림" pitchFamily="50" charset="-127"/>
            </a:endParaRPr>
          </a:p>
        </p:txBody>
      </p:sp>
      <p:sp>
        <p:nvSpPr>
          <p:cNvPr id="2066" name="TextBox 160"/>
          <p:cNvSpPr txBox="1">
            <a:spLocks noChangeArrowheads="1"/>
          </p:cNvSpPr>
          <p:nvPr/>
        </p:nvSpPr>
        <p:spPr bwMode="auto">
          <a:xfrm>
            <a:off x="7019925" y="3503613"/>
            <a:ext cx="1365250" cy="228600"/>
          </a:xfrm>
          <a:prstGeom prst="rect">
            <a:avLst/>
          </a:prstGeom>
          <a:noFill/>
          <a:ln w="9525">
            <a:noFill/>
            <a:miter lim="800000"/>
            <a:headEnd/>
            <a:tailEnd/>
          </a:ln>
        </p:spPr>
        <p:txBody>
          <a:bodyPr wrap="none">
            <a:spAutoFit/>
          </a:bodyPr>
          <a:lstStyle/>
          <a:p>
            <a:pPr latinLnBrk="0"/>
            <a:r>
              <a:rPr kumimoji="0" lang="en-US" altLang="ko-KR" sz="900">
                <a:solidFill>
                  <a:srgbClr val="3F610E"/>
                </a:solidFill>
                <a:latin typeface="Times New Roman" pitchFamily="18" charset="0"/>
                <a:ea typeface="굴림" pitchFamily="50" charset="-127"/>
              </a:rPr>
              <a:t>VMware View Manager</a:t>
            </a:r>
            <a:endParaRPr kumimoji="0" lang="ko-KR" altLang="en-US" sz="900">
              <a:solidFill>
                <a:srgbClr val="3F610E"/>
              </a:solidFill>
              <a:latin typeface="Times New Roman" pitchFamily="18" charset="0"/>
              <a:ea typeface="굴림" pitchFamily="50" charset="-127"/>
            </a:endParaRPr>
          </a:p>
        </p:txBody>
      </p:sp>
      <p:grpSp>
        <p:nvGrpSpPr>
          <p:cNvPr id="2067" name="Group 45"/>
          <p:cNvGrpSpPr>
            <a:grpSpLocks/>
          </p:cNvGrpSpPr>
          <p:nvPr/>
        </p:nvGrpSpPr>
        <p:grpSpPr bwMode="auto">
          <a:xfrm>
            <a:off x="1228725" y="2436813"/>
            <a:ext cx="588963" cy="1371600"/>
            <a:chOff x="3899" y="1200"/>
            <a:chExt cx="371" cy="864"/>
          </a:xfrm>
        </p:grpSpPr>
        <p:sp>
          <p:nvSpPr>
            <p:cNvPr id="2094" name="Text Box 46"/>
            <p:cNvSpPr txBox="1">
              <a:spLocks noChangeArrowheads="1"/>
            </p:cNvSpPr>
            <p:nvPr/>
          </p:nvSpPr>
          <p:spPr bwMode="auto">
            <a:xfrm>
              <a:off x="3899" y="1872"/>
              <a:ext cx="116" cy="192"/>
            </a:xfrm>
            <a:prstGeom prst="rect">
              <a:avLst/>
            </a:prstGeom>
            <a:noFill/>
            <a:ln w="9525">
              <a:noFill/>
              <a:miter lim="800000"/>
              <a:headEnd/>
              <a:tailEnd/>
            </a:ln>
          </p:spPr>
          <p:txBody>
            <a:bodyPr wrap="none">
              <a:spAutoFit/>
            </a:bodyPr>
            <a:lstStyle/>
            <a:p>
              <a:pPr latinLnBrk="0">
                <a:lnSpc>
                  <a:spcPct val="87000"/>
                </a:lnSpc>
                <a:buClr>
                  <a:schemeClr val="tx2"/>
                </a:buClr>
                <a:buSzPct val="80000"/>
              </a:pPr>
              <a:endParaRPr kumimoji="0" lang="it-IT" altLang="ko-KR">
                <a:latin typeface="Times New Roman" pitchFamily="18" charset="0"/>
                <a:ea typeface="굴림" pitchFamily="50" charset="-127"/>
              </a:endParaRPr>
            </a:p>
          </p:txBody>
        </p:sp>
        <p:pic>
          <p:nvPicPr>
            <p:cNvPr id="2095" name="Picture 47" descr="People_User"/>
            <p:cNvPicPr>
              <a:picLocks noChangeAspect="1" noChangeArrowheads="1"/>
            </p:cNvPicPr>
            <p:nvPr>
              <p:custDataLst>
                <p:tags r:id="rId2"/>
              </p:custDataLst>
            </p:nvPr>
          </p:nvPicPr>
          <p:blipFill>
            <a:blip r:embed="rId18" cstate="print"/>
            <a:srcRect/>
            <a:stretch>
              <a:fillRect/>
            </a:stretch>
          </p:blipFill>
          <p:spPr bwMode="auto">
            <a:xfrm>
              <a:off x="3913" y="1200"/>
              <a:ext cx="357" cy="635"/>
            </a:xfrm>
            <a:prstGeom prst="rect">
              <a:avLst/>
            </a:prstGeom>
            <a:noFill/>
            <a:ln w="9525">
              <a:noFill/>
              <a:miter lim="800000"/>
              <a:headEnd/>
              <a:tailEnd/>
            </a:ln>
          </p:spPr>
        </p:pic>
      </p:grpSp>
      <p:sp>
        <p:nvSpPr>
          <p:cNvPr id="80" name="TextBox 79"/>
          <p:cNvSpPr txBox="1"/>
          <p:nvPr/>
        </p:nvSpPr>
        <p:spPr>
          <a:xfrm>
            <a:off x="4657725" y="3732213"/>
            <a:ext cx="1171575" cy="246062"/>
          </a:xfrm>
          <a:prstGeom prst="rect">
            <a:avLst/>
          </a:prstGeom>
          <a:noFill/>
        </p:spPr>
        <p:txBody>
          <a:bodyPr wrap="none">
            <a:spAutoFit/>
          </a:bodyPr>
          <a:lstStyle/>
          <a:p>
            <a:pPr latinLnBrk="0">
              <a:defRPr/>
            </a:pPr>
            <a:r>
              <a:rPr kumimoji="0" lang="ko-KR" altLang="en-US" sz="1000" dirty="0">
                <a:solidFill>
                  <a:schemeClr val="accent1">
                    <a:lumMod val="50000"/>
                  </a:schemeClr>
                </a:solidFill>
                <a:latin typeface="Times New Roman" pitchFamily="18" charset="0"/>
                <a:ea typeface="굴림" pitchFamily="50" charset="-127"/>
                <a:cs typeface="Arial" charset="0"/>
              </a:rPr>
              <a:t>① 사용자 로그인</a:t>
            </a:r>
          </a:p>
        </p:txBody>
      </p:sp>
      <p:sp>
        <p:nvSpPr>
          <p:cNvPr id="81" name="TextBox 80"/>
          <p:cNvSpPr txBox="1"/>
          <p:nvPr/>
        </p:nvSpPr>
        <p:spPr>
          <a:xfrm>
            <a:off x="4124325" y="4017963"/>
            <a:ext cx="2236788" cy="247650"/>
          </a:xfrm>
          <a:prstGeom prst="rect">
            <a:avLst/>
          </a:prstGeom>
          <a:noFill/>
        </p:spPr>
        <p:txBody>
          <a:bodyPr wrap="none">
            <a:spAutoFit/>
          </a:bodyPr>
          <a:lstStyle/>
          <a:p>
            <a:pPr latinLnBrk="0">
              <a:defRPr/>
            </a:pPr>
            <a:r>
              <a:rPr kumimoji="0" lang="ko-KR" altLang="en-US" sz="1000" dirty="0">
                <a:solidFill>
                  <a:schemeClr val="accent1">
                    <a:lumMod val="50000"/>
                  </a:schemeClr>
                </a:solidFill>
                <a:latin typeface="Times New Roman" pitchFamily="18" charset="0"/>
                <a:ea typeface="굴림" pitchFamily="50" charset="-127"/>
                <a:cs typeface="Arial" charset="0"/>
              </a:rPr>
              <a:t>④ 사용자의 </a:t>
            </a:r>
            <a:r>
              <a:rPr kumimoji="0" lang="en-US" altLang="ko-KR" sz="1000" dirty="0">
                <a:solidFill>
                  <a:schemeClr val="accent1">
                    <a:lumMod val="50000"/>
                  </a:schemeClr>
                </a:solidFill>
                <a:latin typeface="Times New Roman" pitchFamily="18" charset="0"/>
                <a:ea typeface="굴림" pitchFamily="50" charset="-127"/>
                <a:cs typeface="Arial" charset="0"/>
              </a:rPr>
              <a:t>XP </a:t>
            </a:r>
            <a:r>
              <a:rPr kumimoji="0" lang="ko-KR" altLang="en-US" sz="1000" dirty="0">
                <a:solidFill>
                  <a:schemeClr val="accent1">
                    <a:lumMod val="50000"/>
                  </a:schemeClr>
                </a:solidFill>
                <a:latin typeface="Times New Roman" pitchFamily="18" charset="0"/>
                <a:ea typeface="굴림" pitchFamily="50" charset="-127"/>
                <a:cs typeface="Arial" charset="0"/>
              </a:rPr>
              <a:t>데스크톱 정보 수신</a:t>
            </a:r>
          </a:p>
        </p:txBody>
      </p:sp>
      <p:sp>
        <p:nvSpPr>
          <p:cNvPr id="82" name="TextBox 81"/>
          <p:cNvSpPr txBox="1"/>
          <p:nvPr/>
        </p:nvSpPr>
        <p:spPr>
          <a:xfrm>
            <a:off x="5800725" y="3198813"/>
            <a:ext cx="1042988" cy="246062"/>
          </a:xfrm>
          <a:prstGeom prst="rect">
            <a:avLst/>
          </a:prstGeom>
          <a:noFill/>
        </p:spPr>
        <p:txBody>
          <a:bodyPr wrap="none">
            <a:spAutoFit/>
          </a:bodyPr>
          <a:lstStyle/>
          <a:p>
            <a:pPr latinLnBrk="0">
              <a:defRPr/>
            </a:pPr>
            <a:r>
              <a:rPr kumimoji="0" lang="ko-KR" altLang="en-US" sz="1000" dirty="0">
                <a:solidFill>
                  <a:schemeClr val="accent1">
                    <a:lumMod val="50000"/>
                  </a:schemeClr>
                </a:solidFill>
                <a:latin typeface="Times New Roman" pitchFamily="18" charset="0"/>
                <a:ea typeface="굴림" pitchFamily="50" charset="-127"/>
                <a:cs typeface="Arial" charset="0"/>
              </a:rPr>
              <a:t>② 사용자 인증</a:t>
            </a:r>
          </a:p>
        </p:txBody>
      </p:sp>
      <p:sp>
        <p:nvSpPr>
          <p:cNvPr id="90" name="원호 89"/>
          <p:cNvSpPr/>
          <p:nvPr/>
        </p:nvSpPr>
        <p:spPr bwMode="auto">
          <a:xfrm rot="274742">
            <a:off x="4008438" y="2992438"/>
            <a:ext cx="2565400" cy="866775"/>
          </a:xfrm>
          <a:prstGeom prst="arc">
            <a:avLst/>
          </a:prstGeom>
          <a:noFill/>
          <a:ln w="28575" cap="flat" cmpd="sng" algn="ctr">
            <a:solidFill>
              <a:srgbClr val="F7990D"/>
            </a:solidFill>
            <a:prstDash val="solid"/>
            <a:round/>
            <a:headEnd type="none" w="med" len="med"/>
            <a:tailEnd type="triangle" w="med" len="med"/>
          </a:ln>
          <a:effectLst/>
        </p:spPr>
        <p:txBody>
          <a:bodyPr/>
          <a:lstStyle/>
          <a:p>
            <a:pPr latinLnBrk="0">
              <a:defRPr/>
            </a:pPr>
            <a:endParaRPr kumimoji="0" lang="ko-KR" altLang="en-US" b="0">
              <a:latin typeface="Times New Roman" pitchFamily="18" charset="0"/>
              <a:ea typeface="굴림" pitchFamily="50" charset="-127"/>
              <a:cs typeface="Arial" charset="0"/>
            </a:endParaRPr>
          </a:p>
        </p:txBody>
      </p:sp>
      <p:sp>
        <p:nvSpPr>
          <p:cNvPr id="91" name="원호 90"/>
          <p:cNvSpPr/>
          <p:nvPr/>
        </p:nvSpPr>
        <p:spPr bwMode="auto">
          <a:xfrm rot="11437152">
            <a:off x="5248275" y="2749550"/>
            <a:ext cx="2662238" cy="866775"/>
          </a:xfrm>
          <a:prstGeom prst="arc">
            <a:avLst/>
          </a:prstGeom>
          <a:noFill/>
          <a:ln w="28575" cap="flat" cmpd="sng" algn="ctr">
            <a:solidFill>
              <a:srgbClr val="F7990D"/>
            </a:solidFill>
            <a:prstDash val="solid"/>
            <a:round/>
            <a:headEnd type="none" w="med" len="med"/>
            <a:tailEnd type="triangle" w="med" len="med"/>
          </a:ln>
          <a:effectLst/>
        </p:spPr>
        <p:txBody>
          <a:bodyPr/>
          <a:lstStyle/>
          <a:p>
            <a:pPr latinLnBrk="0">
              <a:defRPr/>
            </a:pPr>
            <a:endParaRPr kumimoji="0" lang="ko-KR" altLang="en-US" b="0">
              <a:latin typeface="Times New Roman" pitchFamily="18" charset="0"/>
              <a:ea typeface="굴림" pitchFamily="50" charset="-127"/>
              <a:cs typeface="Arial" charset="0"/>
            </a:endParaRPr>
          </a:p>
        </p:txBody>
      </p:sp>
      <p:sp>
        <p:nvSpPr>
          <p:cNvPr id="94" name="자유형 93"/>
          <p:cNvSpPr>
            <a:spLocks noChangeArrowheads="1"/>
          </p:cNvSpPr>
          <p:nvPr/>
        </p:nvSpPr>
        <p:spPr bwMode="auto">
          <a:xfrm>
            <a:off x="6756400" y="4119563"/>
            <a:ext cx="79375" cy="515937"/>
          </a:xfrm>
          <a:custGeom>
            <a:avLst/>
            <a:gdLst>
              <a:gd name="T0" fmla="*/ 0 w 80682"/>
              <a:gd name="T1" fmla="*/ 0 h 516367"/>
              <a:gd name="T2" fmla="*/ 62920 w 80682"/>
              <a:gd name="T3" fmla="*/ 287807 h 516367"/>
              <a:gd name="T4" fmla="*/ 26966 w 80682"/>
              <a:gd name="T5" fmla="*/ 511657 h 516367"/>
              <a:gd name="T6" fmla="*/ 0 60000 65536"/>
              <a:gd name="T7" fmla="*/ 0 60000 65536"/>
              <a:gd name="T8" fmla="*/ 0 60000 65536"/>
              <a:gd name="T9" fmla="*/ 0 w 80682"/>
              <a:gd name="T10" fmla="*/ 0 h 516367"/>
              <a:gd name="T11" fmla="*/ 80682 w 80682"/>
              <a:gd name="T12" fmla="*/ 516367 h 516367"/>
            </a:gdLst>
            <a:ahLst/>
            <a:cxnLst>
              <a:cxn ang="T6">
                <a:pos x="T0" y="T1"/>
              </a:cxn>
              <a:cxn ang="T7">
                <a:pos x="T2" y="T3"/>
              </a:cxn>
              <a:cxn ang="T8">
                <a:pos x="T4" y="T5"/>
              </a:cxn>
            </a:cxnLst>
            <a:rect l="T9" t="T10" r="T11" b="T12"/>
            <a:pathLst>
              <a:path w="80682" h="516367">
                <a:moveTo>
                  <a:pt x="0" y="0"/>
                </a:moveTo>
                <a:cubicBezTo>
                  <a:pt x="34962" y="102197"/>
                  <a:pt x="69924" y="204395"/>
                  <a:pt x="75303" y="290456"/>
                </a:cubicBezTo>
                <a:cubicBezTo>
                  <a:pt x="80682" y="376517"/>
                  <a:pt x="56477" y="446442"/>
                  <a:pt x="32273" y="516367"/>
                </a:cubicBezTo>
              </a:path>
            </a:pathLst>
          </a:custGeom>
          <a:noFill/>
          <a:ln w="28575" algn="ctr">
            <a:solidFill>
              <a:srgbClr val="F7990D"/>
            </a:solidFill>
            <a:round/>
            <a:headEnd/>
            <a:tailEnd/>
          </a:ln>
        </p:spPr>
        <p:txBody>
          <a:bodyPr/>
          <a:lstStyle/>
          <a:p>
            <a:endParaRPr lang="en-US"/>
          </a:p>
        </p:txBody>
      </p:sp>
      <p:sp>
        <p:nvSpPr>
          <p:cNvPr id="96" name="자유형 95"/>
          <p:cNvSpPr>
            <a:spLocks noChangeArrowheads="1"/>
          </p:cNvSpPr>
          <p:nvPr/>
        </p:nvSpPr>
        <p:spPr bwMode="auto">
          <a:xfrm>
            <a:off x="6623050" y="4173538"/>
            <a:ext cx="90488" cy="473075"/>
          </a:xfrm>
          <a:custGeom>
            <a:avLst/>
            <a:gdLst>
              <a:gd name="T0" fmla="*/ 99344 w 89647"/>
              <a:gd name="T1" fmla="*/ 470472 h 473336"/>
              <a:gd name="T2" fmla="*/ 3975 w 89647"/>
              <a:gd name="T3" fmla="*/ 192467 h 473336"/>
              <a:gd name="T4" fmla="*/ 75501 w 89647"/>
              <a:gd name="T5" fmla="*/ 0 h 473336"/>
              <a:gd name="T6" fmla="*/ 0 60000 65536"/>
              <a:gd name="T7" fmla="*/ 0 60000 65536"/>
              <a:gd name="T8" fmla="*/ 0 60000 65536"/>
              <a:gd name="T9" fmla="*/ 0 w 89647"/>
              <a:gd name="T10" fmla="*/ 0 h 473336"/>
              <a:gd name="T11" fmla="*/ 89647 w 89647"/>
              <a:gd name="T12" fmla="*/ 473336 h 473336"/>
            </a:gdLst>
            <a:ahLst/>
            <a:cxnLst>
              <a:cxn ang="T6">
                <a:pos x="T0" y="T1"/>
              </a:cxn>
              <a:cxn ang="T7">
                <a:pos x="T2" y="T3"/>
              </a:cxn>
              <a:cxn ang="T8">
                <a:pos x="T4" y="T5"/>
              </a:cxn>
            </a:cxnLst>
            <a:rect l="T9" t="T10" r="T11" b="T12"/>
            <a:pathLst>
              <a:path w="89647" h="473336">
                <a:moveTo>
                  <a:pt x="89647" y="473336"/>
                </a:moveTo>
                <a:cubicBezTo>
                  <a:pt x="48409" y="372931"/>
                  <a:pt x="7172" y="272527"/>
                  <a:pt x="3586" y="193638"/>
                </a:cubicBezTo>
                <a:cubicBezTo>
                  <a:pt x="0" y="114749"/>
                  <a:pt x="34066" y="57374"/>
                  <a:pt x="68132" y="0"/>
                </a:cubicBezTo>
              </a:path>
            </a:pathLst>
          </a:custGeom>
          <a:noFill/>
          <a:ln w="28575" algn="ctr">
            <a:solidFill>
              <a:srgbClr val="F7990D"/>
            </a:solidFill>
            <a:round/>
            <a:headEnd/>
            <a:tailEnd type="triangle" w="med" len="med"/>
          </a:ln>
        </p:spPr>
        <p:txBody>
          <a:bodyPr/>
          <a:lstStyle/>
          <a:p>
            <a:endParaRPr lang="en-US"/>
          </a:p>
        </p:txBody>
      </p:sp>
      <p:cxnSp>
        <p:nvCxnSpPr>
          <p:cNvPr id="97" name="직선 화살표 연결선 96"/>
          <p:cNvCxnSpPr>
            <a:cxnSpLocks noChangeShapeType="1"/>
          </p:cNvCxnSpPr>
          <p:nvPr/>
        </p:nvCxnSpPr>
        <p:spPr bwMode="auto">
          <a:xfrm>
            <a:off x="3971925" y="4265613"/>
            <a:ext cx="2590800" cy="457200"/>
          </a:xfrm>
          <a:prstGeom prst="straightConnector1">
            <a:avLst/>
          </a:prstGeom>
          <a:noFill/>
          <a:ln w="28575" algn="ctr">
            <a:solidFill>
              <a:srgbClr val="F7990D"/>
            </a:solidFill>
            <a:round/>
            <a:headEnd/>
            <a:tailEnd type="triangle" w="med" len="med"/>
          </a:ln>
        </p:spPr>
      </p:cxnSp>
      <p:sp>
        <p:nvSpPr>
          <p:cNvPr id="101" name="자유형 100"/>
          <p:cNvSpPr>
            <a:spLocks noChangeArrowheads="1"/>
          </p:cNvSpPr>
          <p:nvPr/>
        </p:nvSpPr>
        <p:spPr bwMode="auto">
          <a:xfrm>
            <a:off x="3952875" y="4475163"/>
            <a:ext cx="2652713" cy="427037"/>
          </a:xfrm>
          <a:custGeom>
            <a:avLst/>
            <a:gdLst>
              <a:gd name="T0" fmla="*/ 2662256 w 2651760"/>
              <a:gd name="T1" fmla="*/ 347069 h 426720"/>
              <a:gd name="T2" fmla="*/ 2424651 w 2651760"/>
              <a:gd name="T3" fmla="*/ 412144 h 426720"/>
              <a:gd name="T4" fmla="*/ 1971043 w 2651760"/>
              <a:gd name="T5" fmla="*/ 379607 h 426720"/>
              <a:gd name="T6" fmla="*/ 318604 w 2651760"/>
              <a:gd name="T7" fmla="*/ 108458 h 426720"/>
              <a:gd name="T8" fmla="*/ 59398 w 2651760"/>
              <a:gd name="T9" fmla="*/ 0 h 426720"/>
              <a:gd name="T10" fmla="*/ 0 60000 65536"/>
              <a:gd name="T11" fmla="*/ 0 60000 65536"/>
              <a:gd name="T12" fmla="*/ 0 60000 65536"/>
              <a:gd name="T13" fmla="*/ 0 60000 65536"/>
              <a:gd name="T14" fmla="*/ 0 60000 65536"/>
              <a:gd name="T15" fmla="*/ 0 w 2651760"/>
              <a:gd name="T16" fmla="*/ 0 h 426720"/>
              <a:gd name="T17" fmla="*/ 2651760 w 2651760"/>
              <a:gd name="T18" fmla="*/ 426720 h 426720"/>
            </a:gdLst>
            <a:ahLst/>
            <a:cxnLst>
              <a:cxn ang="T10">
                <a:pos x="T0" y="T1"/>
              </a:cxn>
              <a:cxn ang="T11">
                <a:pos x="T2" y="T3"/>
              </a:cxn>
              <a:cxn ang="T12">
                <a:pos x="T4" y="T5"/>
              </a:cxn>
              <a:cxn ang="T13">
                <a:pos x="T6" y="T7"/>
              </a:cxn>
              <a:cxn ang="T14">
                <a:pos x="T8" y="T9"/>
              </a:cxn>
            </a:cxnLst>
            <a:rect l="T15" t="T16" r="T17" b="T18"/>
            <a:pathLst>
              <a:path w="2651760" h="426720">
                <a:moveTo>
                  <a:pt x="2651760" y="344245"/>
                </a:moveTo>
                <a:cubicBezTo>
                  <a:pt x="2590799" y="373828"/>
                  <a:pt x="2529839" y="403412"/>
                  <a:pt x="2415091" y="408791"/>
                </a:cubicBezTo>
                <a:cubicBezTo>
                  <a:pt x="2300343" y="414170"/>
                  <a:pt x="2312894" y="426720"/>
                  <a:pt x="1963270" y="376518"/>
                </a:cubicBezTo>
                <a:cubicBezTo>
                  <a:pt x="1613647" y="326316"/>
                  <a:pt x="634701" y="170330"/>
                  <a:pt x="317350" y="107577"/>
                </a:cubicBezTo>
                <a:cubicBezTo>
                  <a:pt x="0" y="44824"/>
                  <a:pt x="29583" y="22412"/>
                  <a:pt x="59167" y="0"/>
                </a:cubicBezTo>
              </a:path>
            </a:pathLst>
          </a:custGeom>
          <a:noFill/>
          <a:ln w="28575" algn="ctr">
            <a:solidFill>
              <a:srgbClr val="F7990D"/>
            </a:solidFill>
            <a:round/>
            <a:headEnd/>
            <a:tailEnd type="triangle" w="med" len="med"/>
          </a:ln>
        </p:spPr>
        <p:txBody>
          <a:bodyPr/>
          <a:lstStyle/>
          <a:p>
            <a:endParaRPr lang="en-US"/>
          </a:p>
        </p:txBody>
      </p:sp>
      <p:sp>
        <p:nvSpPr>
          <p:cNvPr id="102" name="TextBox 101"/>
          <p:cNvSpPr txBox="1"/>
          <p:nvPr/>
        </p:nvSpPr>
        <p:spPr>
          <a:xfrm>
            <a:off x="4191000" y="4494213"/>
            <a:ext cx="2159000" cy="246062"/>
          </a:xfrm>
          <a:prstGeom prst="rect">
            <a:avLst/>
          </a:prstGeom>
          <a:noFill/>
        </p:spPr>
        <p:txBody>
          <a:bodyPr wrap="none">
            <a:spAutoFit/>
          </a:bodyPr>
          <a:lstStyle/>
          <a:p>
            <a:pPr latinLnBrk="0">
              <a:defRPr/>
            </a:pPr>
            <a:r>
              <a:rPr kumimoji="0" lang="ko-KR" altLang="en-US" sz="1000" dirty="0">
                <a:solidFill>
                  <a:schemeClr val="accent1">
                    <a:lumMod val="50000"/>
                  </a:schemeClr>
                </a:solidFill>
                <a:latin typeface="Times New Roman" pitchFamily="18" charset="0"/>
                <a:ea typeface="굴림" pitchFamily="50" charset="-127"/>
                <a:cs typeface="Arial" charset="0"/>
              </a:rPr>
              <a:t>⑤ 사용자의 </a:t>
            </a:r>
            <a:r>
              <a:rPr kumimoji="0" lang="en-US" altLang="ko-KR" sz="1000" dirty="0">
                <a:solidFill>
                  <a:schemeClr val="accent1">
                    <a:lumMod val="50000"/>
                  </a:schemeClr>
                </a:solidFill>
                <a:latin typeface="Times New Roman" pitchFamily="18" charset="0"/>
                <a:ea typeface="굴림" pitchFamily="50" charset="-127"/>
                <a:cs typeface="Arial" charset="0"/>
              </a:rPr>
              <a:t>XP</a:t>
            </a:r>
            <a:r>
              <a:rPr kumimoji="0" lang="ko-KR" altLang="en-US" sz="1000" dirty="0">
                <a:solidFill>
                  <a:schemeClr val="accent1">
                    <a:lumMod val="50000"/>
                  </a:schemeClr>
                </a:solidFill>
                <a:latin typeface="Times New Roman" pitchFamily="18" charset="0"/>
                <a:ea typeface="굴림" pitchFamily="50" charset="-127"/>
                <a:cs typeface="Arial" charset="0"/>
              </a:rPr>
              <a:t>로 원격 접속</a:t>
            </a:r>
            <a:r>
              <a:rPr kumimoji="0" lang="en-US" altLang="ko-KR" sz="1000" dirty="0">
                <a:solidFill>
                  <a:schemeClr val="accent1">
                    <a:lumMod val="50000"/>
                  </a:schemeClr>
                </a:solidFill>
                <a:latin typeface="Times New Roman" pitchFamily="18" charset="0"/>
                <a:ea typeface="굴림" pitchFamily="50" charset="-127"/>
                <a:cs typeface="Arial" charset="0"/>
              </a:rPr>
              <a:t>(RDP)</a:t>
            </a:r>
            <a:endParaRPr kumimoji="0" lang="ko-KR" altLang="en-US" sz="1000" dirty="0">
              <a:solidFill>
                <a:schemeClr val="accent1">
                  <a:lumMod val="50000"/>
                </a:schemeClr>
              </a:solidFill>
              <a:latin typeface="Times New Roman" pitchFamily="18" charset="0"/>
              <a:ea typeface="굴림" pitchFamily="50" charset="-127"/>
              <a:cs typeface="Arial" charset="0"/>
            </a:endParaRPr>
          </a:p>
        </p:txBody>
      </p:sp>
      <p:sp>
        <p:nvSpPr>
          <p:cNvPr id="103" name="TextBox 102"/>
          <p:cNvSpPr txBox="1"/>
          <p:nvPr/>
        </p:nvSpPr>
        <p:spPr>
          <a:xfrm>
            <a:off x="6181725" y="4265613"/>
            <a:ext cx="1473200" cy="246062"/>
          </a:xfrm>
          <a:prstGeom prst="rect">
            <a:avLst/>
          </a:prstGeom>
          <a:noFill/>
        </p:spPr>
        <p:txBody>
          <a:bodyPr wrap="none">
            <a:spAutoFit/>
          </a:bodyPr>
          <a:lstStyle/>
          <a:p>
            <a:pPr latinLnBrk="0">
              <a:defRPr/>
            </a:pPr>
            <a:r>
              <a:rPr kumimoji="0" lang="ko-KR" altLang="en-US" sz="1000" dirty="0">
                <a:solidFill>
                  <a:schemeClr val="accent1">
                    <a:lumMod val="50000"/>
                  </a:schemeClr>
                </a:solidFill>
                <a:latin typeface="Times New Roman" pitchFamily="18" charset="0"/>
                <a:ea typeface="굴림" pitchFamily="50" charset="-127"/>
                <a:cs typeface="Arial" charset="0"/>
              </a:rPr>
              <a:t>③ 가상 데스크톱 </a:t>
            </a:r>
            <a:r>
              <a:rPr kumimoji="0" lang="ko-KR" altLang="en-US" sz="1000" dirty="0" err="1">
                <a:solidFill>
                  <a:schemeClr val="accent1">
                    <a:lumMod val="50000"/>
                  </a:schemeClr>
                </a:solidFill>
                <a:latin typeface="Times New Roman" pitchFamily="18" charset="0"/>
                <a:ea typeface="굴림" pitchFamily="50" charset="-127"/>
                <a:cs typeface="Arial" charset="0"/>
              </a:rPr>
              <a:t>맵핑</a:t>
            </a:r>
            <a:endParaRPr kumimoji="0" lang="ko-KR" altLang="en-US" sz="1000" dirty="0">
              <a:solidFill>
                <a:schemeClr val="accent1">
                  <a:lumMod val="50000"/>
                </a:schemeClr>
              </a:solidFill>
              <a:latin typeface="Times New Roman" pitchFamily="18" charset="0"/>
              <a:ea typeface="굴림" pitchFamily="50" charset="-127"/>
              <a:cs typeface="Arial" charset="0"/>
            </a:endParaRPr>
          </a:p>
        </p:txBody>
      </p:sp>
      <p:sp>
        <p:nvSpPr>
          <p:cNvPr id="104" name="직사각형 210"/>
          <p:cNvSpPr>
            <a:spLocks noChangeArrowheads="1"/>
          </p:cNvSpPr>
          <p:nvPr/>
        </p:nvSpPr>
        <p:spPr bwMode="auto">
          <a:xfrm>
            <a:off x="4164013" y="2665413"/>
            <a:ext cx="646112" cy="368300"/>
          </a:xfrm>
          <a:prstGeom prst="rect">
            <a:avLst/>
          </a:prstGeom>
          <a:noFill/>
          <a:ln w="9525">
            <a:noFill/>
            <a:miter lim="800000"/>
            <a:headEnd/>
            <a:tailEnd/>
          </a:ln>
        </p:spPr>
        <p:txBody>
          <a:bodyPr wrap="none">
            <a:spAutoFit/>
          </a:bodyPr>
          <a:lstStyle/>
          <a:p>
            <a:pPr latinLnBrk="0">
              <a:defRPr/>
            </a:pPr>
            <a:r>
              <a:rPr kumimoji="0" lang="ko-KR" altLang="en-US" sz="900" dirty="0">
                <a:solidFill>
                  <a:schemeClr val="accent2">
                    <a:lumMod val="50000"/>
                  </a:schemeClr>
                </a:solidFill>
                <a:latin typeface="Times New Roman" pitchFamily="18" charset="0"/>
                <a:ea typeface="굴림" pitchFamily="50" charset="-127"/>
                <a:cs typeface="Arial" charset="0"/>
              </a:rPr>
              <a:t>통합인증</a:t>
            </a:r>
            <a:endParaRPr kumimoji="0" lang="en-US" altLang="ko-KR" sz="900" dirty="0">
              <a:solidFill>
                <a:schemeClr val="accent2">
                  <a:lumMod val="50000"/>
                </a:schemeClr>
              </a:solidFill>
              <a:latin typeface="Times New Roman" pitchFamily="18" charset="0"/>
              <a:ea typeface="굴림" pitchFamily="50" charset="-127"/>
              <a:cs typeface="Arial" charset="0"/>
            </a:endParaRPr>
          </a:p>
          <a:p>
            <a:pPr latinLnBrk="0">
              <a:defRPr/>
            </a:pPr>
            <a:r>
              <a:rPr kumimoji="0" lang="en-US" altLang="ko-KR" sz="900" dirty="0">
                <a:solidFill>
                  <a:schemeClr val="accent2">
                    <a:lumMod val="50000"/>
                  </a:schemeClr>
                </a:solidFill>
                <a:latin typeface="Times New Roman" pitchFamily="18" charset="0"/>
                <a:ea typeface="굴림" pitchFamily="50" charset="-127"/>
                <a:cs typeface="Arial" charset="0"/>
              </a:rPr>
              <a:t>AD</a:t>
            </a:r>
            <a:r>
              <a:rPr kumimoji="0" lang="ko-KR" altLang="en-US" sz="900" dirty="0">
                <a:solidFill>
                  <a:schemeClr val="accent2">
                    <a:lumMod val="50000"/>
                  </a:schemeClr>
                </a:solidFill>
                <a:latin typeface="Times New Roman" pitchFamily="18" charset="0"/>
                <a:ea typeface="굴림" pitchFamily="50" charset="-127"/>
                <a:cs typeface="Arial" charset="0"/>
              </a:rPr>
              <a:t>서버</a:t>
            </a:r>
            <a:endParaRPr kumimoji="0" lang="en-US" altLang="ko-KR" sz="900" dirty="0">
              <a:solidFill>
                <a:schemeClr val="accent2">
                  <a:lumMod val="50000"/>
                </a:schemeClr>
              </a:solidFill>
              <a:latin typeface="Times New Roman" pitchFamily="18" charset="0"/>
              <a:ea typeface="굴림" pitchFamily="50" charset="-127"/>
              <a:cs typeface="Arial" charset="0"/>
            </a:endParaRPr>
          </a:p>
        </p:txBody>
      </p:sp>
      <p:cxnSp>
        <p:nvCxnSpPr>
          <p:cNvPr id="106" name="직선 화살표 연결선 105"/>
          <p:cNvCxnSpPr/>
          <p:nvPr/>
        </p:nvCxnSpPr>
        <p:spPr bwMode="auto">
          <a:xfrm>
            <a:off x="7181850" y="4906963"/>
            <a:ext cx="468313" cy="1587"/>
          </a:xfrm>
          <a:prstGeom prst="straightConnector1">
            <a:avLst/>
          </a:prstGeom>
          <a:solidFill>
            <a:schemeClr val="accent1"/>
          </a:solidFill>
          <a:ln w="38100" cap="flat" cmpd="sng" algn="ctr">
            <a:solidFill>
              <a:schemeClr val="accent2">
                <a:lumMod val="40000"/>
                <a:lumOff val="60000"/>
              </a:schemeClr>
            </a:solidFill>
            <a:prstDash val="solid"/>
            <a:round/>
            <a:headEnd type="none" w="med" len="med"/>
            <a:tailEnd type="triangle" w="med" len="med"/>
          </a:ln>
          <a:effectLst/>
        </p:spPr>
      </p:cxnSp>
      <p:cxnSp>
        <p:nvCxnSpPr>
          <p:cNvPr id="107" name="직선 화살표 연결선 106"/>
          <p:cNvCxnSpPr/>
          <p:nvPr/>
        </p:nvCxnSpPr>
        <p:spPr bwMode="auto">
          <a:xfrm>
            <a:off x="7161213" y="5026025"/>
            <a:ext cx="468312" cy="1588"/>
          </a:xfrm>
          <a:prstGeom prst="straightConnector1">
            <a:avLst/>
          </a:prstGeom>
          <a:solidFill>
            <a:schemeClr val="accent1"/>
          </a:solidFill>
          <a:ln w="38100" cap="flat" cmpd="sng" algn="ctr">
            <a:solidFill>
              <a:schemeClr val="accent6">
                <a:lumMod val="60000"/>
                <a:lumOff val="40000"/>
              </a:schemeClr>
            </a:solidFill>
            <a:prstDash val="solid"/>
            <a:round/>
            <a:headEnd type="triangle" w="med" len="med"/>
            <a:tailEnd type="none" w="med" len="med"/>
          </a:ln>
          <a:effectLst/>
        </p:spPr>
      </p:cxnSp>
      <p:sp>
        <p:nvSpPr>
          <p:cNvPr id="2082" name="직사각형 210"/>
          <p:cNvSpPr>
            <a:spLocks noChangeArrowheads="1"/>
          </p:cNvSpPr>
          <p:nvPr/>
        </p:nvSpPr>
        <p:spPr bwMode="auto">
          <a:xfrm>
            <a:off x="1152525" y="4460875"/>
            <a:ext cx="752475" cy="230188"/>
          </a:xfrm>
          <a:prstGeom prst="rect">
            <a:avLst/>
          </a:prstGeom>
          <a:noFill/>
          <a:ln w="9525">
            <a:noFill/>
            <a:miter lim="800000"/>
            <a:headEnd/>
            <a:tailEnd/>
          </a:ln>
        </p:spPr>
        <p:txBody>
          <a:bodyPr wrap="none">
            <a:spAutoFit/>
          </a:bodyPr>
          <a:lstStyle/>
          <a:p>
            <a:pPr latinLnBrk="0"/>
            <a:r>
              <a:rPr kumimoji="0" lang="en-US" altLang="ko-KR" sz="900">
                <a:latin typeface="Times New Roman" pitchFamily="18" charset="0"/>
                <a:ea typeface="굴림" pitchFamily="50" charset="-127"/>
              </a:rPr>
              <a:t>Thin Client</a:t>
            </a:r>
          </a:p>
        </p:txBody>
      </p:sp>
      <p:sp>
        <p:nvSpPr>
          <p:cNvPr id="2083" name="직사각형 210"/>
          <p:cNvSpPr>
            <a:spLocks noChangeArrowheads="1"/>
          </p:cNvSpPr>
          <p:nvPr/>
        </p:nvSpPr>
        <p:spPr bwMode="auto">
          <a:xfrm>
            <a:off x="6496050" y="5637213"/>
            <a:ext cx="2359025" cy="369887"/>
          </a:xfrm>
          <a:prstGeom prst="rect">
            <a:avLst/>
          </a:prstGeom>
          <a:noFill/>
          <a:ln w="9525">
            <a:noFill/>
            <a:miter lim="800000"/>
            <a:headEnd/>
            <a:tailEnd/>
          </a:ln>
        </p:spPr>
        <p:txBody>
          <a:bodyPr wrap="none">
            <a:spAutoFit/>
          </a:bodyPr>
          <a:lstStyle/>
          <a:p>
            <a:pPr latinLnBrk="0"/>
            <a:r>
              <a:rPr kumimoji="0" lang="ko-KR" altLang="en-US" sz="900">
                <a:latin typeface="Times New Roman" pitchFamily="18" charset="0"/>
                <a:ea typeface="굴림" pitchFamily="50" charset="-127"/>
              </a:rPr>
              <a:t>인텔</a:t>
            </a:r>
            <a:r>
              <a:rPr kumimoji="0" lang="en-US" altLang="ko-KR" sz="900">
                <a:latin typeface="Times New Roman" pitchFamily="18" charset="0"/>
                <a:ea typeface="굴림" pitchFamily="50" charset="-127"/>
              </a:rPr>
              <a:t> </a:t>
            </a:r>
            <a:r>
              <a:rPr kumimoji="0" lang="ko-KR" altLang="en-US" sz="900">
                <a:latin typeface="Times New Roman" pitchFamily="18" charset="0"/>
                <a:ea typeface="굴림" pitchFamily="50" charset="-127"/>
              </a:rPr>
              <a:t>칩 기반의</a:t>
            </a:r>
            <a:endParaRPr kumimoji="0" lang="en-US" altLang="ko-KR" sz="900">
              <a:latin typeface="Times New Roman" pitchFamily="18" charset="0"/>
              <a:ea typeface="굴림" pitchFamily="50" charset="-127"/>
            </a:endParaRPr>
          </a:p>
          <a:p>
            <a:pPr latinLnBrk="0"/>
            <a:r>
              <a:rPr kumimoji="0" lang="ko-KR" altLang="en-US" sz="900">
                <a:latin typeface="Times New Roman" pitchFamily="18" charset="0"/>
                <a:ea typeface="굴림" pitchFamily="50" charset="-127"/>
              </a:rPr>
              <a:t>블레이드 서버에 </a:t>
            </a:r>
            <a:r>
              <a:rPr kumimoji="0" lang="en-US" altLang="ko-KR" sz="900">
                <a:latin typeface="Times New Roman" pitchFamily="18" charset="0"/>
                <a:ea typeface="굴림" pitchFamily="50" charset="-127"/>
              </a:rPr>
              <a:t>VMware </a:t>
            </a:r>
            <a:r>
              <a:rPr kumimoji="0" lang="ko-KR" altLang="en-US" sz="900">
                <a:latin typeface="Times New Roman" pitchFamily="18" charset="0"/>
                <a:ea typeface="굴림" pitchFamily="50" charset="-127"/>
              </a:rPr>
              <a:t>가상화 엔진 설치</a:t>
            </a:r>
            <a:endParaRPr kumimoji="0" lang="en-US" altLang="ko-KR" sz="900">
              <a:latin typeface="Times New Roman" pitchFamily="18" charset="0"/>
              <a:ea typeface="굴림" pitchFamily="50" charset="-127"/>
            </a:endParaRPr>
          </a:p>
        </p:txBody>
      </p:sp>
      <p:sp>
        <p:nvSpPr>
          <p:cNvPr id="2084" name="직사각형 210"/>
          <p:cNvSpPr>
            <a:spLocks noChangeArrowheads="1"/>
          </p:cNvSpPr>
          <p:nvPr/>
        </p:nvSpPr>
        <p:spPr bwMode="auto">
          <a:xfrm>
            <a:off x="5989638" y="2838450"/>
            <a:ext cx="1011237" cy="230188"/>
          </a:xfrm>
          <a:prstGeom prst="rect">
            <a:avLst/>
          </a:prstGeom>
          <a:noFill/>
          <a:ln w="9525">
            <a:noFill/>
            <a:miter lim="800000"/>
            <a:headEnd/>
            <a:tailEnd/>
          </a:ln>
        </p:spPr>
        <p:txBody>
          <a:bodyPr wrap="none">
            <a:spAutoFit/>
          </a:bodyPr>
          <a:lstStyle/>
          <a:p>
            <a:pPr latinLnBrk="0"/>
            <a:r>
              <a:rPr kumimoji="0" lang="en-US" altLang="ko-KR" sz="900">
                <a:latin typeface="Times New Roman" pitchFamily="18" charset="0"/>
                <a:ea typeface="굴림" pitchFamily="50" charset="-127"/>
              </a:rPr>
              <a:t>HP Blade Server</a:t>
            </a:r>
          </a:p>
        </p:txBody>
      </p:sp>
      <p:sp>
        <p:nvSpPr>
          <p:cNvPr id="2085" name="직사각형 210"/>
          <p:cNvSpPr>
            <a:spLocks noChangeArrowheads="1"/>
          </p:cNvSpPr>
          <p:nvPr/>
        </p:nvSpPr>
        <p:spPr bwMode="auto">
          <a:xfrm>
            <a:off x="1295400" y="4613275"/>
            <a:ext cx="1266825" cy="368300"/>
          </a:xfrm>
          <a:prstGeom prst="rect">
            <a:avLst/>
          </a:prstGeom>
          <a:noFill/>
          <a:ln w="9525">
            <a:noFill/>
            <a:miter lim="800000"/>
            <a:headEnd/>
            <a:tailEnd/>
          </a:ln>
        </p:spPr>
        <p:txBody>
          <a:bodyPr wrap="none">
            <a:spAutoFit/>
          </a:bodyPr>
          <a:lstStyle/>
          <a:p>
            <a:pPr latinLnBrk="0"/>
            <a:r>
              <a:rPr kumimoji="0" lang="en-US" altLang="ko-KR" sz="900">
                <a:latin typeface="Times New Roman" pitchFamily="18" charset="0"/>
                <a:ea typeface="굴림" pitchFamily="50" charset="-127"/>
              </a:rPr>
              <a:t>TCX USB Virtualizer</a:t>
            </a:r>
          </a:p>
          <a:p>
            <a:pPr latinLnBrk="0"/>
            <a:r>
              <a:rPr kumimoji="0" lang="en-US" altLang="ko-KR" sz="900">
                <a:latin typeface="Times New Roman" pitchFamily="18" charset="0"/>
                <a:ea typeface="굴림" pitchFamily="50" charset="-127"/>
              </a:rPr>
              <a:t>TCX Multimedia</a:t>
            </a:r>
          </a:p>
        </p:txBody>
      </p:sp>
      <p:sp>
        <p:nvSpPr>
          <p:cNvPr id="2086" name="AutoShape 24"/>
          <p:cNvSpPr>
            <a:spLocks noChangeArrowheads="1"/>
          </p:cNvSpPr>
          <p:nvPr/>
        </p:nvSpPr>
        <p:spPr bwMode="auto">
          <a:xfrm>
            <a:off x="7010400" y="4494213"/>
            <a:ext cx="985838" cy="320675"/>
          </a:xfrm>
          <a:prstGeom prst="wave">
            <a:avLst>
              <a:gd name="adj1" fmla="val 5014"/>
              <a:gd name="adj2" fmla="val 0"/>
            </a:avLst>
          </a:prstGeom>
          <a:solidFill>
            <a:schemeClr val="accent1"/>
          </a:solidFill>
          <a:ln w="38100" algn="ctr">
            <a:solidFill>
              <a:schemeClr val="hlink"/>
            </a:solidFill>
            <a:round/>
            <a:headEnd/>
            <a:tailEnd/>
          </a:ln>
          <a:effectLst>
            <a:prstShdw prst="shdw17" dist="17961" dir="2700000">
              <a:schemeClr val="bg2"/>
            </a:prstShdw>
          </a:effectLst>
        </p:spPr>
        <p:txBody>
          <a:bodyPr>
            <a:spAutoFit/>
          </a:bodyPr>
          <a:lstStyle/>
          <a:p>
            <a:pPr latinLnBrk="0">
              <a:spcBef>
                <a:spcPct val="50000"/>
              </a:spcBef>
            </a:pPr>
            <a:r>
              <a:rPr kumimoji="0" lang="en-US" altLang="ko-KR" sz="1000">
                <a:solidFill>
                  <a:schemeClr val="bg1"/>
                </a:solidFill>
                <a:latin typeface="Times New Roman" pitchFamily="18" charset="0"/>
                <a:ea typeface="굴림" pitchFamily="50" charset="-127"/>
              </a:rPr>
              <a:t>VMware HA</a:t>
            </a:r>
          </a:p>
        </p:txBody>
      </p:sp>
      <p:grpSp>
        <p:nvGrpSpPr>
          <p:cNvPr id="2087" name="그룹 35"/>
          <p:cNvGrpSpPr>
            <a:grpSpLocks/>
          </p:cNvGrpSpPr>
          <p:nvPr/>
        </p:nvGrpSpPr>
        <p:grpSpPr bwMode="auto">
          <a:xfrm>
            <a:off x="7531100" y="4699000"/>
            <a:ext cx="784225" cy="973138"/>
            <a:chOff x="7065084" y="4371050"/>
            <a:chExt cx="783516" cy="972377"/>
          </a:xfrm>
        </p:grpSpPr>
        <p:pic>
          <p:nvPicPr>
            <p:cNvPr id="2092" name="Picture 35" descr="ICON_Blade_NoShadow_Q207"/>
            <p:cNvPicPr>
              <a:picLocks noChangeAspect="1" noChangeArrowheads="1"/>
            </p:cNvPicPr>
            <p:nvPr/>
          </p:nvPicPr>
          <p:blipFill>
            <a:blip r:embed="rId12" cstate="print"/>
            <a:srcRect/>
            <a:stretch>
              <a:fillRect/>
            </a:stretch>
          </p:blipFill>
          <p:spPr bwMode="auto">
            <a:xfrm>
              <a:off x="7086600" y="4495800"/>
              <a:ext cx="762000" cy="847627"/>
            </a:xfrm>
            <a:prstGeom prst="rect">
              <a:avLst/>
            </a:prstGeom>
            <a:noFill/>
            <a:ln w="9525">
              <a:noFill/>
              <a:miter lim="800000"/>
              <a:headEnd/>
              <a:tailEnd/>
            </a:ln>
          </p:spPr>
        </p:pic>
        <p:pic>
          <p:nvPicPr>
            <p:cNvPr id="2093" name="그림 25" descr="그림2.gif"/>
            <p:cNvPicPr>
              <a:picLocks noChangeAspect="1"/>
            </p:cNvPicPr>
            <p:nvPr/>
          </p:nvPicPr>
          <p:blipFill>
            <a:blip r:embed="rId13" cstate="print">
              <a:clrChange>
                <a:clrFrom>
                  <a:srgbClr val="FFFFFF"/>
                </a:clrFrom>
                <a:clrTo>
                  <a:srgbClr val="FFFFFF">
                    <a:alpha val="0"/>
                  </a:srgbClr>
                </a:clrTo>
              </a:clrChange>
            </a:blip>
            <a:srcRect l="50243" t="43439" b="27602"/>
            <a:stretch>
              <a:fillRect/>
            </a:stretch>
          </p:blipFill>
          <p:spPr bwMode="auto">
            <a:xfrm>
              <a:off x="7065084" y="4371050"/>
              <a:ext cx="762000" cy="473476"/>
            </a:xfrm>
            <a:prstGeom prst="rect">
              <a:avLst/>
            </a:prstGeom>
            <a:noFill/>
            <a:ln w="9525">
              <a:noFill/>
              <a:miter lim="800000"/>
              <a:headEnd/>
              <a:tailEnd/>
            </a:ln>
          </p:spPr>
        </p:pic>
      </p:grpSp>
      <p:sp>
        <p:nvSpPr>
          <p:cNvPr id="2088" name="Rectangle 4"/>
          <p:cNvSpPr>
            <a:spLocks noChangeArrowheads="1"/>
          </p:cNvSpPr>
          <p:nvPr/>
        </p:nvSpPr>
        <p:spPr bwMode="gray">
          <a:xfrm>
            <a:off x="1019175" y="604838"/>
            <a:ext cx="3051175" cy="403225"/>
          </a:xfrm>
          <a:prstGeom prst="rect">
            <a:avLst/>
          </a:prstGeom>
          <a:solidFill>
            <a:schemeClr val="bg1"/>
          </a:solidFill>
          <a:ln w="9525">
            <a:noFill/>
            <a:miter lim="800000"/>
            <a:headEnd/>
            <a:tailEnd/>
          </a:ln>
        </p:spPr>
        <p:txBody>
          <a:bodyPr wrap="none" lIns="45720" rIns="45720" anchor="ctr">
            <a:spAutoFit/>
          </a:bodyPr>
          <a:lstStyle/>
          <a:p>
            <a:pPr latinLnBrk="0">
              <a:lnSpc>
                <a:spcPct val="85000"/>
              </a:lnSpc>
            </a:pPr>
            <a:r>
              <a:rPr kumimoji="0" lang="ko-KR" altLang="en-US" sz="2400">
                <a:solidFill>
                  <a:schemeClr val="accent1"/>
                </a:solidFill>
                <a:latin typeface="맑은 고딕" pitchFamily="50" charset="-127"/>
                <a:ea typeface="맑은 고딕" pitchFamily="50" charset="-127"/>
              </a:rPr>
              <a:t>데스크톱 운영 흐름도</a:t>
            </a:r>
          </a:p>
        </p:txBody>
      </p:sp>
      <p:sp>
        <p:nvSpPr>
          <p:cNvPr id="2089" name="TextBox 54"/>
          <p:cNvSpPr txBox="1">
            <a:spLocks noChangeArrowheads="1"/>
          </p:cNvSpPr>
          <p:nvPr/>
        </p:nvSpPr>
        <p:spPr bwMode="auto">
          <a:xfrm>
            <a:off x="2614613" y="3603625"/>
            <a:ext cx="257175" cy="153988"/>
          </a:xfrm>
          <a:prstGeom prst="rect">
            <a:avLst/>
          </a:prstGeom>
          <a:solidFill>
            <a:schemeClr val="bg1"/>
          </a:solidFill>
          <a:ln w="9525">
            <a:noFill/>
            <a:miter lim="800000"/>
            <a:headEnd/>
            <a:tailEnd/>
          </a:ln>
        </p:spPr>
        <p:txBody>
          <a:bodyPr>
            <a:spAutoFit/>
          </a:bodyPr>
          <a:lstStyle/>
          <a:p>
            <a:pPr latinLnBrk="0"/>
            <a:r>
              <a:rPr kumimoji="0" lang="en-US" altLang="ko-KR" sz="400" b="0">
                <a:latin typeface="Times New Roman" pitchFamily="18" charset="0"/>
                <a:ea typeface="굴림" pitchFamily="50" charset="-127"/>
              </a:rPr>
              <a:t>XX</a:t>
            </a:r>
            <a:endParaRPr kumimoji="0" lang="ko-KR" altLang="en-US" sz="400" b="0">
              <a:latin typeface="Times New Roman" pitchFamily="18" charset="0"/>
              <a:ea typeface="굴림" pitchFamily="50" charset="-127"/>
            </a:endParaRPr>
          </a:p>
        </p:txBody>
      </p:sp>
      <p:pic>
        <p:nvPicPr>
          <p:cNvPr id="9" name="Picture 5"/>
          <p:cNvPicPr>
            <a:picLocks noChangeAspect="1" noChangeArrowheads="1"/>
          </p:cNvPicPr>
          <p:nvPr/>
        </p:nvPicPr>
        <p:blipFill>
          <a:blip r:embed="rId19" cstate="print"/>
          <a:srcRect/>
          <a:stretch>
            <a:fillRect/>
          </a:stretch>
        </p:blipFill>
        <p:spPr bwMode="auto">
          <a:xfrm>
            <a:off x="2147888" y="3313113"/>
            <a:ext cx="1547812" cy="1212850"/>
          </a:xfrm>
          <a:prstGeom prst="rect">
            <a:avLst/>
          </a:prstGeom>
          <a:noFill/>
          <a:ln w="9525">
            <a:noFill/>
            <a:miter lim="800000"/>
            <a:headEnd/>
            <a:tailEnd/>
          </a:ln>
        </p:spPr>
      </p:pic>
      <p:sp>
        <p:nvSpPr>
          <p:cNvPr id="2091"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FAEFF97C-FB53-4540-AC77-AE5DC69B7502}" type="slidenum">
              <a:rPr kumimoji="0" lang="ko-KR" altLang="en-US" sz="1000" b="0">
                <a:ea typeface="굴림" pitchFamily="50" charset="-127"/>
                <a:cs typeface="Arial" pitchFamily="34" charset="0"/>
              </a:rPr>
              <a:pPr latinLnBrk="0"/>
              <a:t>31</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1000"/>
                                        <p:tgtEl>
                                          <p:spTgt spid="4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wipe(left)">
                                      <p:cBhvr>
                                        <p:cTn id="10" dur="1000"/>
                                        <p:tgtEl>
                                          <p:spTgt spid="80"/>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wipe(down)">
                                      <p:cBhvr>
                                        <p:cTn id="14" dur="1000"/>
                                        <p:tgtEl>
                                          <p:spTgt spid="9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left)">
                                      <p:cBhvr>
                                        <p:cTn id="17" dur="1000"/>
                                        <p:tgtEl>
                                          <p:spTgt spid="8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wipe(up)">
                                      <p:cBhvr>
                                        <p:cTn id="21" dur="1000"/>
                                        <p:tgtEl>
                                          <p:spTgt spid="90"/>
                                        </p:tgtEl>
                                      </p:cBhvr>
                                    </p:animEffect>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wipe(up)">
                                      <p:cBhvr>
                                        <p:cTn id="25" dur="1000"/>
                                        <p:tgtEl>
                                          <p:spTgt spid="94"/>
                                        </p:tgtEl>
                                      </p:cBhvr>
                                    </p:animEffect>
                                  </p:childTnLst>
                                </p:cTn>
                              </p:par>
                            </p:childTnLst>
                          </p:cTn>
                        </p:par>
                        <p:par>
                          <p:cTn id="26" fill="hold">
                            <p:stCondLst>
                              <p:cond delay="4000"/>
                            </p:stCondLst>
                            <p:childTnLst>
                              <p:par>
                                <p:cTn id="27" presetID="22" presetClass="entr" presetSubtype="1"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up)">
                                      <p:cBhvr>
                                        <p:cTn id="29" dur="1000"/>
                                        <p:tgtEl>
                                          <p:spTgt spid="45"/>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up)">
                                      <p:cBhvr>
                                        <p:cTn id="32" dur="1000"/>
                                        <p:tgtEl>
                                          <p:spTgt spid="103"/>
                                        </p:tgtEl>
                                      </p:cBhvr>
                                    </p:animEffect>
                                  </p:childTnLst>
                                </p:cTn>
                              </p:par>
                            </p:childTnLst>
                          </p:cTn>
                        </p:par>
                        <p:par>
                          <p:cTn id="33" fill="hold">
                            <p:stCondLst>
                              <p:cond delay="5000"/>
                            </p:stCondLst>
                            <p:childTnLst>
                              <p:par>
                                <p:cTn id="34" presetID="22" presetClass="entr" presetSubtype="4" fill="hold" grpId="0" nodeType="after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wipe(down)">
                                      <p:cBhvr>
                                        <p:cTn id="36" dur="1000"/>
                                        <p:tgtEl>
                                          <p:spTgt spid="96"/>
                                        </p:tgtEl>
                                      </p:cBhvr>
                                    </p:animEffect>
                                  </p:childTnLst>
                                </p:cTn>
                              </p:par>
                            </p:childTnLst>
                          </p:cTn>
                        </p:par>
                        <p:par>
                          <p:cTn id="37" fill="hold">
                            <p:stCondLst>
                              <p:cond delay="6000"/>
                            </p:stCondLst>
                            <p:childTnLst>
                              <p:par>
                                <p:cTn id="38" presetID="22" presetClass="entr" presetSubtype="2"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right)">
                                      <p:cBhvr>
                                        <p:cTn id="40" dur="1000"/>
                                        <p:tgtEl>
                                          <p:spTgt spid="4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wipe(right)">
                                      <p:cBhvr>
                                        <p:cTn id="43" dur="1000"/>
                                        <p:tgtEl>
                                          <p:spTgt spid="81"/>
                                        </p:tgtEl>
                                      </p:cBhvr>
                                    </p:animEffect>
                                  </p:childTnLst>
                                </p:cTn>
                              </p:par>
                            </p:childTnLst>
                          </p:cTn>
                        </p:par>
                        <p:par>
                          <p:cTn id="44" fill="hold">
                            <p:stCondLst>
                              <p:cond delay="7000"/>
                            </p:stCondLst>
                            <p:childTnLst>
                              <p:par>
                                <p:cTn id="45" presetID="22" presetClass="entr" presetSubtype="8" fill="hold" nodeType="after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wipe(left)">
                                      <p:cBhvr>
                                        <p:cTn id="47" dur="1000"/>
                                        <p:tgtEl>
                                          <p:spTgt spid="9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wipe(left)">
                                      <p:cBhvr>
                                        <p:cTn id="50" dur="1000"/>
                                        <p:tgtEl>
                                          <p:spTgt spid="102"/>
                                        </p:tgtEl>
                                      </p:cBhvr>
                                    </p:animEffect>
                                  </p:childTnLst>
                                </p:cTn>
                              </p:par>
                            </p:childTnLst>
                          </p:cTn>
                        </p:par>
                        <p:par>
                          <p:cTn id="51" fill="hold">
                            <p:stCondLst>
                              <p:cond delay="8000"/>
                            </p:stCondLst>
                            <p:childTnLst>
                              <p:par>
                                <p:cTn id="52" presetID="22" presetClass="entr" presetSubtype="4" fill="hold" grpId="0" nodeType="after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wipe(down)">
                                      <p:cBhvr>
                                        <p:cTn id="54" dur="1000"/>
                                        <p:tgtEl>
                                          <p:spTgt spid="101"/>
                                        </p:tgtEl>
                                      </p:cBhvr>
                                    </p:animEffect>
                                  </p:childTnLst>
                                </p:cTn>
                              </p:par>
                            </p:childTnLst>
                          </p:cTn>
                        </p:par>
                        <p:par>
                          <p:cTn id="55" fill="hold">
                            <p:stCondLst>
                              <p:cond delay="9000"/>
                            </p:stCondLst>
                            <p:childTnLst>
                              <p:par>
                                <p:cTn id="56" presetID="5" presetClass="entr" presetSubtype="10"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checkerboard(across)">
                                      <p:cBhvr>
                                        <p:cTn id="5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80" grpId="0"/>
      <p:bldP spid="81" grpId="0"/>
      <p:bldP spid="82" grpId="0"/>
      <p:bldP spid="94" grpId="0" animBg="1"/>
      <p:bldP spid="96" grpId="0" animBg="1"/>
      <p:bldP spid="101" grpId="0" animBg="1"/>
      <p:bldP spid="102" grpId="0"/>
      <p:bldP spid="10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02" descr="vmware"/>
          <p:cNvPicPr>
            <a:picLocks noChangeAspect="1" noChangeArrowheads="1"/>
          </p:cNvPicPr>
          <p:nvPr/>
        </p:nvPicPr>
        <p:blipFill>
          <a:blip r:embed="rId3" cstate="print"/>
          <a:srcRect/>
          <a:stretch>
            <a:fillRect/>
          </a:stretch>
        </p:blipFill>
        <p:spPr bwMode="auto">
          <a:xfrm>
            <a:off x="1676400" y="2100263"/>
            <a:ext cx="5884863" cy="2249487"/>
          </a:xfrm>
          <a:prstGeom prst="rect">
            <a:avLst/>
          </a:prstGeom>
          <a:noFill/>
          <a:ln w="9525">
            <a:noFill/>
            <a:miter lim="800000"/>
            <a:headEnd/>
            <a:tailEnd/>
          </a:ln>
        </p:spPr>
      </p:pic>
      <p:sp>
        <p:nvSpPr>
          <p:cNvPr id="55299"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1CE9A651-7135-48F8-A5C6-F85659DDBA01}" type="slidenum">
              <a:rPr kumimoji="0" lang="ko-KR" altLang="en-US" sz="1000" b="0">
                <a:ea typeface="굴림" pitchFamily="50" charset="-127"/>
                <a:cs typeface="Arial" pitchFamily="34" charset="0"/>
              </a:rPr>
              <a:pPr latinLnBrk="0"/>
              <a:t>32</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6"/>
          <p:cNvSpPr>
            <a:spLocks noGrp="1" noChangeArrowheads="1"/>
          </p:cNvSpPr>
          <p:nvPr>
            <p:ph type="title" idx="4294967295"/>
          </p:nvPr>
        </p:nvSpPr>
        <p:spPr>
          <a:xfrm>
            <a:off x="1028700" y="585788"/>
            <a:ext cx="4895850" cy="403225"/>
          </a:xfrm>
        </p:spPr>
        <p:txBody>
          <a:bodyPr/>
          <a:lstStyle/>
          <a:p>
            <a:r>
              <a:rPr lang="en-US" altLang="ko-KR" smtClean="0">
                <a:ea typeface="굴림" pitchFamily="50" charset="-127"/>
              </a:rPr>
              <a:t>SBC(</a:t>
            </a:r>
            <a:r>
              <a:rPr lang="ko-KR" altLang="en-US" smtClean="0">
                <a:ea typeface="굴림" pitchFamily="50" charset="-127"/>
              </a:rPr>
              <a:t>서버 기반 컴퓨팅</a:t>
            </a:r>
            <a:r>
              <a:rPr lang="en-US" altLang="ko-KR" smtClean="0">
                <a:ea typeface="굴림" pitchFamily="50" charset="-127"/>
              </a:rPr>
              <a:t>) </a:t>
            </a:r>
            <a:r>
              <a:rPr lang="ko-KR" altLang="en-US" smtClean="0">
                <a:ea typeface="굴림" pitchFamily="50" charset="-127"/>
              </a:rPr>
              <a:t>환경으로</a:t>
            </a:r>
            <a:r>
              <a:rPr lang="en-US" altLang="ko-KR" smtClean="0">
                <a:ea typeface="굴림" pitchFamily="50" charset="-127"/>
              </a:rPr>
              <a:t>...  </a:t>
            </a:r>
          </a:p>
        </p:txBody>
      </p:sp>
      <p:sp>
        <p:nvSpPr>
          <p:cNvPr id="13315" name="Rectangle 17"/>
          <p:cNvSpPr>
            <a:spLocks noGrp="1" noChangeArrowheads="1"/>
          </p:cNvSpPr>
          <p:nvPr>
            <p:ph type="body" idx="4294967295"/>
          </p:nvPr>
        </p:nvSpPr>
        <p:spPr>
          <a:xfrm>
            <a:off x="938213" y="1295400"/>
            <a:ext cx="4422775" cy="4572000"/>
          </a:xfrm>
        </p:spPr>
        <p:txBody>
          <a:bodyPr/>
          <a:lstStyle/>
          <a:p>
            <a:pPr>
              <a:spcBef>
                <a:spcPct val="20000"/>
              </a:spcBef>
              <a:spcAft>
                <a:spcPct val="0"/>
              </a:spcAft>
              <a:buFont typeface="Wingdings" pitchFamily="2" charset="2"/>
              <a:buChar char="l"/>
            </a:pPr>
            <a:r>
              <a:rPr lang="en-US" altLang="ko-KR" sz="2000" smtClean="0">
                <a:solidFill>
                  <a:srgbClr val="7D9BC6"/>
                </a:solidFill>
                <a:latin typeface="맑은 고딕" pitchFamily="50" charset="-127"/>
                <a:ea typeface="맑은 고딕" pitchFamily="50" charset="-127"/>
              </a:rPr>
              <a:t>SBC(</a:t>
            </a:r>
            <a:r>
              <a:rPr lang="ko-KR" altLang="en-US" sz="2000" smtClean="0">
                <a:solidFill>
                  <a:srgbClr val="7D9BC6"/>
                </a:solidFill>
                <a:latin typeface="맑은 고딕" pitchFamily="50" charset="-127"/>
                <a:ea typeface="맑은 고딕" pitchFamily="50" charset="-127"/>
              </a:rPr>
              <a:t>서버 기반 컴퓨팅</a:t>
            </a:r>
            <a:r>
              <a:rPr lang="en-US" altLang="ko-KR" sz="2000" smtClean="0">
                <a:solidFill>
                  <a:srgbClr val="7D9BC6"/>
                </a:solidFill>
                <a:latin typeface="맑은 고딕" pitchFamily="50" charset="-127"/>
                <a:ea typeface="맑은 고딕" pitchFamily="50" charset="-127"/>
              </a:rPr>
              <a:t>)</a:t>
            </a:r>
            <a:r>
              <a:rPr lang="ko-KR" altLang="en-US" sz="2000" smtClean="0">
                <a:solidFill>
                  <a:srgbClr val="7D9BC6"/>
                </a:solidFill>
                <a:latin typeface="맑은 고딕" pitchFamily="50" charset="-127"/>
                <a:ea typeface="맑은 고딕" pitchFamily="50" charset="-127"/>
              </a:rPr>
              <a:t>의 이점</a:t>
            </a:r>
            <a:endParaRPr lang="ko-KR" altLang="en-US" sz="2000" smtClean="0">
              <a:solidFill>
                <a:schemeClr val="accent1"/>
              </a:solidFill>
              <a:latin typeface="맑은 고딕" pitchFamily="50" charset="-127"/>
              <a:ea typeface="맑은 고딕" pitchFamily="50" charset="-127"/>
            </a:endParaRPr>
          </a:p>
          <a:p>
            <a:pPr lvl="1">
              <a:spcBef>
                <a:spcPct val="20000"/>
              </a:spcBef>
              <a:spcAft>
                <a:spcPct val="0"/>
              </a:spcAft>
            </a:pPr>
            <a:r>
              <a:rPr lang="ko-KR" altLang="en-US" smtClean="0">
                <a:solidFill>
                  <a:srgbClr val="000000"/>
                </a:solidFill>
                <a:latin typeface="맑은 고딕" pitchFamily="50" charset="-127"/>
                <a:ea typeface="맑은 고딕" pitchFamily="50" charset="-127"/>
              </a:rPr>
              <a:t>단일 위치에서 데스크톱</a:t>
            </a:r>
            <a:br>
              <a:rPr lang="ko-KR" altLang="en-US" smtClean="0">
                <a:solidFill>
                  <a:srgbClr val="000000"/>
                </a:solidFill>
                <a:latin typeface="맑은 고딕" pitchFamily="50" charset="-127"/>
                <a:ea typeface="맑은 고딕" pitchFamily="50" charset="-127"/>
              </a:rPr>
            </a:br>
            <a:r>
              <a:rPr lang="ko-KR" altLang="en-US" smtClean="0">
                <a:solidFill>
                  <a:srgbClr val="000000"/>
                </a:solidFill>
                <a:latin typeface="맑은 고딕" pitchFamily="50" charset="-127"/>
                <a:ea typeface="맑은 고딕" pitchFamily="50" charset="-127"/>
              </a:rPr>
              <a:t>업그레이드</a:t>
            </a:r>
            <a:r>
              <a:rPr lang="en-US" altLang="ko-KR" smtClean="0">
                <a:solidFill>
                  <a:srgbClr val="000000"/>
                </a:solidFill>
                <a:latin typeface="맑은 고딕" pitchFamily="50" charset="-127"/>
                <a:ea typeface="맑은 고딕" pitchFamily="50" charset="-127"/>
              </a:rPr>
              <a:t>, </a:t>
            </a:r>
            <a:r>
              <a:rPr lang="ko-KR" altLang="en-US" smtClean="0">
                <a:solidFill>
                  <a:srgbClr val="000000"/>
                </a:solidFill>
                <a:latin typeface="맑은 고딕" pitchFamily="50" charset="-127"/>
                <a:ea typeface="맑은 고딕" pitchFamily="50" charset="-127"/>
              </a:rPr>
              <a:t>패치 적용 및 백업</a:t>
            </a:r>
            <a:endParaRPr lang="ko-KR" altLang="en-US" smtClean="0">
              <a:latin typeface="맑은 고딕" pitchFamily="50" charset="-127"/>
              <a:ea typeface="맑은 고딕" pitchFamily="50" charset="-127"/>
            </a:endParaRPr>
          </a:p>
          <a:p>
            <a:pPr lvl="1">
              <a:spcBef>
                <a:spcPct val="20000"/>
              </a:spcBef>
              <a:spcAft>
                <a:spcPct val="0"/>
              </a:spcAft>
            </a:pPr>
            <a:r>
              <a:rPr lang="ko-KR" altLang="en-US" smtClean="0">
                <a:solidFill>
                  <a:srgbClr val="000000"/>
                </a:solidFill>
                <a:latin typeface="맑은 고딕" pitchFamily="50" charset="-127"/>
                <a:ea typeface="맑은 고딕" pitchFamily="50" charset="-127"/>
              </a:rPr>
              <a:t>안전한 데이터 센터에서 </a:t>
            </a:r>
            <a:br>
              <a:rPr lang="ko-KR" altLang="en-US" smtClean="0">
                <a:solidFill>
                  <a:srgbClr val="000000"/>
                </a:solidFill>
                <a:latin typeface="맑은 고딕" pitchFamily="50" charset="-127"/>
                <a:ea typeface="맑은 고딕" pitchFamily="50" charset="-127"/>
              </a:rPr>
            </a:br>
            <a:r>
              <a:rPr lang="ko-KR" altLang="en-US" smtClean="0">
                <a:solidFill>
                  <a:srgbClr val="000000"/>
                </a:solidFill>
                <a:latin typeface="맑은 고딕" pitchFamily="50" charset="-127"/>
                <a:ea typeface="맑은 고딕" pitchFamily="50" charset="-127"/>
              </a:rPr>
              <a:t>기밀 정보 보호</a:t>
            </a:r>
            <a:endParaRPr lang="ko-KR" altLang="en-US" smtClean="0">
              <a:latin typeface="맑은 고딕" pitchFamily="50" charset="-127"/>
              <a:ea typeface="맑은 고딕" pitchFamily="50" charset="-127"/>
            </a:endParaRPr>
          </a:p>
          <a:p>
            <a:pPr lvl="1">
              <a:spcBef>
                <a:spcPct val="20000"/>
              </a:spcBef>
              <a:spcAft>
                <a:spcPct val="0"/>
              </a:spcAft>
            </a:pPr>
            <a:r>
              <a:rPr lang="ko-KR" altLang="en-US" smtClean="0">
                <a:solidFill>
                  <a:srgbClr val="000000"/>
                </a:solidFill>
                <a:latin typeface="맑은 고딕" pitchFamily="50" charset="-127"/>
                <a:ea typeface="맑은 고딕" pitchFamily="50" charset="-127"/>
              </a:rPr>
              <a:t>신속한 새 데스크톱 공급</a:t>
            </a:r>
            <a:endParaRPr lang="ko-KR" altLang="en-US" smtClean="0">
              <a:latin typeface="맑은 고딕" pitchFamily="50" charset="-127"/>
              <a:ea typeface="맑은 고딕" pitchFamily="50" charset="-127"/>
            </a:endParaRPr>
          </a:p>
          <a:p>
            <a:pPr lvl="1">
              <a:spcBef>
                <a:spcPct val="20000"/>
              </a:spcBef>
              <a:spcAft>
                <a:spcPct val="0"/>
              </a:spcAft>
            </a:pPr>
            <a:r>
              <a:rPr lang="ko-KR" altLang="en-US" smtClean="0">
                <a:solidFill>
                  <a:srgbClr val="000000"/>
                </a:solidFill>
                <a:latin typeface="맑은 고딕" pitchFamily="50" charset="-127"/>
                <a:ea typeface="맑은 고딕" pitchFamily="50" charset="-127"/>
              </a:rPr>
              <a:t>데스크톱 이미지 관리 기능 향상</a:t>
            </a:r>
            <a:endParaRPr lang="ko-KR" altLang="en-US" smtClean="0">
              <a:latin typeface="맑은 고딕" pitchFamily="50" charset="-127"/>
              <a:ea typeface="맑은 고딕" pitchFamily="50" charset="-127"/>
            </a:endParaRPr>
          </a:p>
          <a:p>
            <a:pPr>
              <a:spcBef>
                <a:spcPct val="75000"/>
              </a:spcBef>
              <a:spcAft>
                <a:spcPct val="0"/>
              </a:spcAft>
              <a:buFont typeface="Wingdings" pitchFamily="2" charset="2"/>
              <a:buChar char="l"/>
            </a:pPr>
            <a:r>
              <a:rPr lang="ko-KR" altLang="en-US" sz="2000" smtClean="0">
                <a:solidFill>
                  <a:srgbClr val="7D9BC6"/>
                </a:solidFill>
                <a:latin typeface="맑은 고딕" pitchFamily="50" charset="-127"/>
                <a:ea typeface="맑은 고딕" pitchFamily="50" charset="-127"/>
              </a:rPr>
              <a:t>터미널 서버 및 블레이드 </a:t>
            </a:r>
            <a:r>
              <a:rPr lang="en-US" altLang="ko-KR" sz="2000" smtClean="0">
                <a:solidFill>
                  <a:srgbClr val="7D9BC6"/>
                </a:solidFill>
                <a:latin typeface="맑은 고딕" pitchFamily="50" charset="-127"/>
                <a:ea typeface="맑은 고딕" pitchFamily="50" charset="-127"/>
              </a:rPr>
              <a:t>PC</a:t>
            </a:r>
            <a:r>
              <a:rPr lang="ko-KR" altLang="en-US" sz="2000" smtClean="0">
                <a:solidFill>
                  <a:srgbClr val="7D9BC6"/>
                </a:solidFill>
                <a:latin typeface="맑은 고딕" pitchFamily="50" charset="-127"/>
                <a:ea typeface="맑은 고딕" pitchFamily="50" charset="-127"/>
              </a:rPr>
              <a:t>의 한계</a:t>
            </a:r>
            <a:endParaRPr lang="ko-KR" altLang="en-US" sz="2000" smtClean="0">
              <a:solidFill>
                <a:schemeClr val="accent1"/>
              </a:solidFill>
              <a:latin typeface="맑은 고딕" pitchFamily="50" charset="-127"/>
              <a:ea typeface="맑은 고딕" pitchFamily="50" charset="-127"/>
            </a:endParaRPr>
          </a:p>
          <a:p>
            <a:pPr lvl="1">
              <a:spcBef>
                <a:spcPct val="20000"/>
              </a:spcBef>
              <a:spcAft>
                <a:spcPct val="0"/>
              </a:spcAft>
            </a:pPr>
            <a:r>
              <a:rPr lang="ko-KR" altLang="en-US" smtClean="0">
                <a:solidFill>
                  <a:srgbClr val="000000"/>
                </a:solidFill>
                <a:latin typeface="맑은 고딕" pitchFamily="50" charset="-127"/>
                <a:ea typeface="맑은 고딕" pitchFamily="50" charset="-127"/>
              </a:rPr>
              <a:t>독립적인 데스크톱 운용 및 애플리케이션 호환성 문제</a:t>
            </a:r>
            <a:endParaRPr lang="ko-KR" altLang="en-US" smtClean="0">
              <a:latin typeface="맑은 고딕" pitchFamily="50" charset="-127"/>
              <a:ea typeface="맑은 고딕" pitchFamily="50" charset="-127"/>
            </a:endParaRPr>
          </a:p>
          <a:p>
            <a:pPr lvl="1">
              <a:spcBef>
                <a:spcPct val="20000"/>
              </a:spcBef>
              <a:spcAft>
                <a:spcPct val="0"/>
              </a:spcAft>
            </a:pPr>
            <a:r>
              <a:rPr lang="ko-KR" altLang="en-US" smtClean="0">
                <a:solidFill>
                  <a:srgbClr val="000000"/>
                </a:solidFill>
                <a:latin typeface="맑은 고딕" pitchFamily="50" charset="-127"/>
                <a:ea typeface="맑은 고딕" pitchFamily="50" charset="-127"/>
              </a:rPr>
              <a:t>각 사용자에 대한 전용 시스템</a:t>
            </a:r>
            <a:br>
              <a:rPr lang="ko-KR" altLang="en-US" smtClean="0">
                <a:solidFill>
                  <a:srgbClr val="000000"/>
                </a:solidFill>
                <a:latin typeface="맑은 고딕" pitchFamily="50" charset="-127"/>
                <a:ea typeface="맑은 고딕" pitchFamily="50" charset="-127"/>
              </a:rPr>
            </a:br>
            <a:r>
              <a:rPr lang="ko-KR" altLang="en-US" smtClean="0">
                <a:solidFill>
                  <a:srgbClr val="000000"/>
                </a:solidFill>
                <a:latin typeface="맑은 고딕" pitchFamily="50" charset="-127"/>
                <a:ea typeface="맑은 고딕" pitchFamily="50" charset="-127"/>
              </a:rPr>
              <a:t>공급 비용</a:t>
            </a:r>
            <a:r>
              <a:rPr lang="en-US" altLang="ko-KR" smtClean="0">
                <a:solidFill>
                  <a:srgbClr val="000000"/>
                </a:solidFill>
                <a:latin typeface="맑은 고딕" pitchFamily="50" charset="-127"/>
                <a:ea typeface="맑은 고딕" pitchFamily="50" charset="-127"/>
              </a:rPr>
              <a:t>(</a:t>
            </a:r>
            <a:r>
              <a:rPr lang="ko-KR" altLang="en-US" smtClean="0">
                <a:solidFill>
                  <a:srgbClr val="000000"/>
                </a:solidFill>
                <a:latin typeface="맑은 고딕" pitchFamily="50" charset="-127"/>
                <a:ea typeface="맑은 고딕" pitchFamily="50" charset="-127"/>
              </a:rPr>
              <a:t>예</a:t>
            </a:r>
            <a:r>
              <a:rPr lang="en-US" altLang="ko-KR" smtClean="0">
                <a:solidFill>
                  <a:srgbClr val="000000"/>
                </a:solidFill>
                <a:latin typeface="맑은 고딕" pitchFamily="50" charset="-127"/>
                <a:ea typeface="맑은 고딕" pitchFamily="50" charset="-127"/>
              </a:rPr>
              <a:t>: </a:t>
            </a:r>
            <a:r>
              <a:rPr lang="ko-KR" altLang="en-US" smtClean="0">
                <a:solidFill>
                  <a:srgbClr val="000000"/>
                </a:solidFill>
                <a:latin typeface="맑은 고딕" pitchFamily="50" charset="-127"/>
                <a:ea typeface="맑은 고딕" pitchFamily="50" charset="-127"/>
              </a:rPr>
              <a:t>블레이드 </a:t>
            </a:r>
            <a:r>
              <a:rPr lang="en-US" altLang="ko-KR" smtClean="0">
                <a:solidFill>
                  <a:srgbClr val="000000"/>
                </a:solidFill>
                <a:latin typeface="맑은 고딕" pitchFamily="50" charset="-127"/>
                <a:ea typeface="맑은 고딕" pitchFamily="50" charset="-127"/>
              </a:rPr>
              <a:t>PC)</a:t>
            </a:r>
            <a:endParaRPr lang="en-US" altLang="ko-KR" smtClean="0">
              <a:latin typeface="맑은 고딕" pitchFamily="50" charset="-127"/>
              <a:ea typeface="맑은 고딕" pitchFamily="50" charset="-127"/>
            </a:endParaRPr>
          </a:p>
          <a:p>
            <a:pPr>
              <a:spcBef>
                <a:spcPct val="20000"/>
              </a:spcBef>
              <a:spcAft>
                <a:spcPct val="0"/>
              </a:spcAft>
            </a:pPr>
            <a:endParaRPr lang="ko-KR" altLang="en-US" sz="2000" smtClean="0">
              <a:latin typeface="맑은 고딕" pitchFamily="50" charset="-127"/>
              <a:ea typeface="맑은 고딕" pitchFamily="50" charset="-127"/>
            </a:endParaRPr>
          </a:p>
        </p:txBody>
      </p:sp>
      <p:pic>
        <p:nvPicPr>
          <p:cNvPr id="13316" name="Picture 20" descr="progression2"/>
          <p:cNvPicPr>
            <a:picLocks noChangeAspect="1" noChangeArrowheads="1"/>
          </p:cNvPicPr>
          <p:nvPr/>
        </p:nvPicPr>
        <p:blipFill>
          <a:blip r:embed="rId3" cstate="print"/>
          <a:srcRect/>
          <a:stretch>
            <a:fillRect/>
          </a:stretch>
        </p:blipFill>
        <p:spPr bwMode="auto">
          <a:xfrm>
            <a:off x="4748213" y="2297113"/>
            <a:ext cx="3832225" cy="3328987"/>
          </a:xfrm>
          <a:prstGeom prst="rect">
            <a:avLst/>
          </a:prstGeom>
          <a:noFill/>
          <a:ln w="9525">
            <a:noFill/>
            <a:miter lim="800000"/>
            <a:headEnd/>
            <a:tailEnd/>
          </a:ln>
        </p:spPr>
      </p:pic>
      <p:sp>
        <p:nvSpPr>
          <p:cNvPr id="13317"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7D36A93D-8C9C-4529-BC22-62E806BAD96A}" type="slidenum">
              <a:rPr kumimoji="0" lang="ko-KR" altLang="en-US" sz="1000" b="0">
                <a:ea typeface="굴림" pitchFamily="50" charset="-127"/>
                <a:cs typeface="Arial" pitchFamily="34" charset="0"/>
              </a:rPr>
              <a:pPr latinLnBrk="0"/>
              <a:t>4</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6"/>
          <p:cNvSpPr>
            <a:spLocks noGrp="1" noChangeArrowheads="1"/>
          </p:cNvSpPr>
          <p:nvPr>
            <p:ph type="title" idx="4294967295"/>
          </p:nvPr>
        </p:nvSpPr>
        <p:spPr>
          <a:xfrm>
            <a:off x="1000125" y="585788"/>
            <a:ext cx="5440363" cy="403225"/>
          </a:xfrm>
        </p:spPr>
        <p:txBody>
          <a:bodyPr/>
          <a:lstStyle/>
          <a:p>
            <a:r>
              <a:rPr lang="en-US" altLang="ko-KR" smtClean="0">
                <a:ea typeface="굴림" pitchFamily="50" charset="-127"/>
              </a:rPr>
              <a:t> VDI(</a:t>
            </a:r>
            <a:r>
              <a:rPr lang="ko-KR" altLang="en-US" smtClean="0">
                <a:ea typeface="굴림" pitchFamily="50" charset="-127"/>
              </a:rPr>
              <a:t>가상 데스크톱 인프라</a:t>
            </a:r>
            <a:r>
              <a:rPr lang="en-US" altLang="ko-KR" smtClean="0">
                <a:ea typeface="굴림" pitchFamily="50" charset="-127"/>
              </a:rPr>
              <a:t>) </a:t>
            </a:r>
            <a:r>
              <a:rPr lang="ko-KR" altLang="en-US" smtClean="0">
                <a:ea typeface="굴림" pitchFamily="50" charset="-127"/>
              </a:rPr>
              <a:t>환경으로</a:t>
            </a:r>
            <a:r>
              <a:rPr lang="en-US" altLang="ko-KR" smtClean="0">
                <a:ea typeface="굴림" pitchFamily="50" charset="-127"/>
              </a:rPr>
              <a:t>...  </a:t>
            </a:r>
          </a:p>
        </p:txBody>
      </p:sp>
      <p:sp>
        <p:nvSpPr>
          <p:cNvPr id="14339" name="Rectangle 17"/>
          <p:cNvSpPr>
            <a:spLocks noGrp="1" noChangeArrowheads="1"/>
          </p:cNvSpPr>
          <p:nvPr>
            <p:ph type="body" idx="4294967295"/>
          </p:nvPr>
        </p:nvSpPr>
        <p:spPr>
          <a:xfrm>
            <a:off x="457200" y="1114425"/>
            <a:ext cx="4848225" cy="4572000"/>
          </a:xfrm>
        </p:spPr>
        <p:txBody>
          <a:bodyPr/>
          <a:lstStyle/>
          <a:p>
            <a:pPr>
              <a:lnSpc>
                <a:spcPct val="90000"/>
              </a:lnSpc>
              <a:spcBef>
                <a:spcPct val="20000"/>
              </a:spcBef>
              <a:spcAft>
                <a:spcPct val="0"/>
              </a:spcAft>
              <a:buFont typeface="Wingdings" pitchFamily="2" charset="2"/>
              <a:buChar char="l"/>
            </a:pPr>
            <a:r>
              <a:rPr lang="ko-KR" altLang="en-US" sz="2000" smtClean="0">
                <a:solidFill>
                  <a:srgbClr val="7D9BC6"/>
                </a:solidFill>
                <a:latin typeface="맑은 고딕" pitchFamily="50" charset="-127"/>
                <a:ea typeface="맑은 고딕" pitchFamily="50" charset="-127"/>
              </a:rPr>
              <a:t>데스크톱 가상화의 이점</a:t>
            </a:r>
            <a:endParaRPr lang="ko-KR" altLang="en-US" sz="2000" smtClean="0">
              <a:solidFill>
                <a:schemeClr val="accent1"/>
              </a:solidFill>
              <a:latin typeface="맑은 고딕" pitchFamily="50" charset="-127"/>
              <a:ea typeface="맑은 고딕" pitchFamily="50" charset="-127"/>
            </a:endParaRPr>
          </a:p>
          <a:p>
            <a:pPr lvl="1">
              <a:lnSpc>
                <a:spcPct val="90000"/>
              </a:lnSpc>
              <a:spcBef>
                <a:spcPct val="20000"/>
              </a:spcBef>
              <a:spcAft>
                <a:spcPct val="0"/>
              </a:spcAft>
            </a:pPr>
            <a:r>
              <a:rPr lang="ko-KR" altLang="en-US" smtClean="0">
                <a:solidFill>
                  <a:srgbClr val="000000"/>
                </a:solidFill>
                <a:latin typeface="맑은 고딕" pitchFamily="50" charset="-127"/>
                <a:ea typeface="맑은 고딕" pitchFamily="50" charset="-127"/>
              </a:rPr>
              <a:t>캡슐화된 중앙 집중식 파일을 통해</a:t>
            </a:r>
            <a:br>
              <a:rPr lang="ko-KR" altLang="en-US" smtClean="0">
                <a:solidFill>
                  <a:srgbClr val="000000"/>
                </a:solidFill>
                <a:latin typeface="맑은 고딕" pitchFamily="50" charset="-127"/>
                <a:ea typeface="맑은 고딕" pitchFamily="50" charset="-127"/>
              </a:rPr>
            </a:br>
            <a:r>
              <a:rPr lang="ko-KR" altLang="en-US" smtClean="0">
                <a:solidFill>
                  <a:srgbClr val="000000"/>
                </a:solidFill>
                <a:latin typeface="맑은 고딕" pitchFamily="50" charset="-127"/>
                <a:ea typeface="맑은 고딕" pitchFamily="50" charset="-127"/>
              </a:rPr>
              <a:t>데스크톱 관리 용이</a:t>
            </a:r>
            <a:endParaRPr lang="ko-KR" altLang="en-US" smtClean="0">
              <a:latin typeface="맑은 고딕" pitchFamily="50" charset="-127"/>
              <a:ea typeface="맑은 고딕" pitchFamily="50" charset="-127"/>
            </a:endParaRPr>
          </a:p>
          <a:p>
            <a:pPr lvl="1">
              <a:lnSpc>
                <a:spcPct val="90000"/>
              </a:lnSpc>
              <a:spcBef>
                <a:spcPct val="20000"/>
              </a:spcBef>
              <a:spcAft>
                <a:spcPct val="0"/>
              </a:spcAft>
            </a:pPr>
            <a:r>
              <a:rPr lang="ko-KR" altLang="en-US" smtClean="0">
                <a:solidFill>
                  <a:srgbClr val="000000"/>
                </a:solidFill>
                <a:latin typeface="맑은 고딕" pitchFamily="50" charset="-127"/>
                <a:ea typeface="맑은 고딕" pitchFamily="50" charset="-127"/>
              </a:rPr>
              <a:t>데스크톱 사용자에게 충분한 서버 공급</a:t>
            </a:r>
            <a:r>
              <a:rPr lang="ko-KR" altLang="en-US" smtClean="0">
                <a:latin typeface="맑은 고딕" pitchFamily="50" charset="-127"/>
                <a:ea typeface="맑은 고딕" pitchFamily="50" charset="-127"/>
              </a:rPr>
              <a:t> </a:t>
            </a:r>
          </a:p>
          <a:p>
            <a:pPr lvl="2">
              <a:lnSpc>
                <a:spcPct val="90000"/>
              </a:lnSpc>
              <a:spcBef>
                <a:spcPct val="20000"/>
              </a:spcBef>
              <a:spcAft>
                <a:spcPct val="0"/>
              </a:spcAft>
            </a:pPr>
            <a:r>
              <a:rPr lang="ko-KR" altLang="en-US" sz="2000" smtClean="0">
                <a:solidFill>
                  <a:srgbClr val="000000"/>
                </a:solidFill>
                <a:latin typeface="맑은 고딕" pitchFamily="50" charset="-127"/>
                <a:ea typeface="맑은 고딕" pitchFamily="50" charset="-127"/>
              </a:rPr>
              <a:t>하드웨어 유형에 상관 없는 서버 간의 원활한 데스크톱 이동</a:t>
            </a:r>
            <a:endParaRPr lang="ko-KR" altLang="en-US" sz="2000" smtClean="0">
              <a:latin typeface="맑은 고딕" pitchFamily="50" charset="-127"/>
              <a:ea typeface="맑은 고딕" pitchFamily="50" charset="-127"/>
            </a:endParaRPr>
          </a:p>
          <a:p>
            <a:pPr lvl="1">
              <a:lnSpc>
                <a:spcPct val="90000"/>
              </a:lnSpc>
              <a:spcBef>
                <a:spcPct val="20000"/>
              </a:spcBef>
              <a:spcAft>
                <a:spcPct val="0"/>
              </a:spcAft>
            </a:pPr>
            <a:r>
              <a:rPr lang="ko-KR" altLang="en-US" smtClean="0">
                <a:solidFill>
                  <a:srgbClr val="000000"/>
                </a:solidFill>
                <a:latin typeface="맑은 고딕" pitchFamily="50" charset="-127"/>
                <a:ea typeface="맑은 고딕" pitchFamily="50" charset="-127"/>
              </a:rPr>
              <a:t>애플리케이션 수정이 필요 없는 완전히 독립적인 데스크톱</a:t>
            </a:r>
            <a:endParaRPr lang="ko-KR" altLang="en-US" smtClean="0">
              <a:latin typeface="맑은 고딕" pitchFamily="50" charset="-127"/>
              <a:ea typeface="맑은 고딕" pitchFamily="50" charset="-127"/>
            </a:endParaRPr>
          </a:p>
          <a:p>
            <a:pPr lvl="1">
              <a:lnSpc>
                <a:spcPct val="90000"/>
              </a:lnSpc>
              <a:spcBef>
                <a:spcPct val="20000"/>
              </a:spcBef>
              <a:spcAft>
                <a:spcPct val="0"/>
              </a:spcAft>
            </a:pPr>
            <a:r>
              <a:rPr lang="ko-KR" altLang="en-US" smtClean="0">
                <a:solidFill>
                  <a:srgbClr val="000000"/>
                </a:solidFill>
                <a:latin typeface="맑은 고딕" pitchFamily="50" charset="-127"/>
                <a:ea typeface="맑은 고딕" pitchFamily="50" charset="-127"/>
              </a:rPr>
              <a:t>새로운 데스크톱</a:t>
            </a:r>
            <a:br>
              <a:rPr lang="ko-KR" altLang="en-US" smtClean="0">
                <a:solidFill>
                  <a:srgbClr val="000000"/>
                </a:solidFill>
                <a:latin typeface="맑은 고딕" pitchFamily="50" charset="-127"/>
                <a:ea typeface="맑은 고딕" pitchFamily="50" charset="-127"/>
              </a:rPr>
            </a:br>
            <a:r>
              <a:rPr lang="ko-KR" altLang="en-US" smtClean="0">
                <a:solidFill>
                  <a:srgbClr val="000000"/>
                </a:solidFill>
                <a:latin typeface="맑은 고딕" pitchFamily="50" charset="-127"/>
                <a:ea typeface="맑은 고딕" pitchFamily="50" charset="-127"/>
              </a:rPr>
              <a:t>재해 복구 기능 제공</a:t>
            </a:r>
            <a:endParaRPr lang="ko-KR" altLang="en-US" smtClean="0">
              <a:latin typeface="맑은 고딕" pitchFamily="50" charset="-127"/>
              <a:ea typeface="맑은 고딕" pitchFamily="50" charset="-127"/>
            </a:endParaRPr>
          </a:p>
          <a:p>
            <a:pPr>
              <a:lnSpc>
                <a:spcPct val="90000"/>
              </a:lnSpc>
              <a:spcBef>
                <a:spcPct val="75000"/>
              </a:spcBef>
              <a:spcAft>
                <a:spcPct val="0"/>
              </a:spcAft>
              <a:buFont typeface="Wingdings" pitchFamily="2" charset="2"/>
              <a:buChar char="l"/>
            </a:pPr>
            <a:r>
              <a:rPr lang="en-US" altLang="ko-KR" sz="2000" smtClean="0">
                <a:solidFill>
                  <a:srgbClr val="7D9BC6"/>
                </a:solidFill>
                <a:latin typeface="맑은 고딕" pitchFamily="50" charset="-127"/>
                <a:ea typeface="맑은 고딕" pitchFamily="50" charset="-127"/>
              </a:rPr>
              <a:t>VMware </a:t>
            </a:r>
            <a:r>
              <a:rPr lang="ko-KR" altLang="en-US" sz="2000" smtClean="0">
                <a:solidFill>
                  <a:srgbClr val="7D9BC6"/>
                </a:solidFill>
                <a:latin typeface="맑은 고딕" pitchFamily="50" charset="-127"/>
                <a:ea typeface="맑은 고딕" pitchFamily="50" charset="-127"/>
              </a:rPr>
              <a:t>이외의 타사 제품의 한계</a:t>
            </a:r>
            <a:endParaRPr lang="ko-KR" altLang="en-US" sz="2000" smtClean="0">
              <a:solidFill>
                <a:schemeClr val="accent1"/>
              </a:solidFill>
              <a:latin typeface="맑은 고딕" pitchFamily="50" charset="-127"/>
              <a:ea typeface="맑은 고딕" pitchFamily="50" charset="-127"/>
            </a:endParaRPr>
          </a:p>
          <a:p>
            <a:pPr lvl="1">
              <a:lnSpc>
                <a:spcPct val="90000"/>
              </a:lnSpc>
              <a:spcBef>
                <a:spcPct val="20000"/>
              </a:spcBef>
              <a:spcAft>
                <a:spcPct val="0"/>
              </a:spcAft>
            </a:pPr>
            <a:r>
              <a:rPr lang="en-US" altLang="ko-KR" smtClean="0">
                <a:solidFill>
                  <a:srgbClr val="000000"/>
                </a:solidFill>
                <a:latin typeface="맑은 고딕" pitchFamily="50" charset="-127"/>
                <a:ea typeface="맑은 고딕" pitchFamily="50" charset="-127"/>
              </a:rPr>
              <a:t>VMware </a:t>
            </a:r>
            <a:r>
              <a:rPr lang="ko-KR" altLang="en-US" smtClean="0">
                <a:solidFill>
                  <a:srgbClr val="000000"/>
                </a:solidFill>
                <a:latin typeface="맑은 고딕" pitchFamily="50" charset="-127"/>
                <a:ea typeface="맑은 고딕" pitchFamily="50" charset="-127"/>
              </a:rPr>
              <a:t>외의 데스크톱 가상화 솔루션은 검증되지 않음</a:t>
            </a:r>
            <a:endParaRPr lang="ko-KR" altLang="en-US" smtClean="0">
              <a:latin typeface="맑은 고딕" pitchFamily="50" charset="-127"/>
              <a:ea typeface="맑은 고딕" pitchFamily="50" charset="-127"/>
            </a:endParaRPr>
          </a:p>
          <a:p>
            <a:pPr>
              <a:lnSpc>
                <a:spcPct val="90000"/>
              </a:lnSpc>
              <a:spcBef>
                <a:spcPct val="20000"/>
              </a:spcBef>
              <a:spcAft>
                <a:spcPct val="0"/>
              </a:spcAft>
            </a:pPr>
            <a:endParaRPr lang="ko-KR" altLang="en-US" sz="2000" smtClean="0">
              <a:latin typeface="맑은 고딕" pitchFamily="50" charset="-127"/>
              <a:ea typeface="맑은 고딕" pitchFamily="50" charset="-127"/>
            </a:endParaRPr>
          </a:p>
        </p:txBody>
      </p:sp>
      <p:pic>
        <p:nvPicPr>
          <p:cNvPr id="14340" name="Picture 19" descr="progression3"/>
          <p:cNvPicPr>
            <a:picLocks noChangeAspect="1" noChangeArrowheads="1"/>
          </p:cNvPicPr>
          <p:nvPr/>
        </p:nvPicPr>
        <p:blipFill>
          <a:blip r:embed="rId3" cstate="print"/>
          <a:srcRect/>
          <a:stretch>
            <a:fillRect/>
          </a:stretch>
        </p:blipFill>
        <p:spPr bwMode="auto">
          <a:xfrm>
            <a:off x="4570413" y="2109788"/>
            <a:ext cx="4192587" cy="3910012"/>
          </a:xfrm>
          <a:prstGeom prst="rect">
            <a:avLst/>
          </a:prstGeom>
          <a:noFill/>
          <a:ln w="9525">
            <a:noFill/>
            <a:miter lim="800000"/>
            <a:headEnd/>
            <a:tailEnd/>
          </a:ln>
        </p:spPr>
      </p:pic>
      <p:sp>
        <p:nvSpPr>
          <p:cNvPr id="14341"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449CA495-6DA2-4456-9A91-34CBE609DB4D}" type="slidenum">
              <a:rPr kumimoji="0" lang="ko-KR" altLang="en-US" sz="1000" b="0">
                <a:ea typeface="굴림" pitchFamily="50" charset="-127"/>
                <a:cs typeface="Arial" pitchFamily="34" charset="0"/>
              </a:rPr>
              <a:pPr latinLnBrk="0"/>
              <a:t>5</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Line 2"/>
          <p:cNvSpPr>
            <a:spLocks noChangeShapeType="1"/>
          </p:cNvSpPr>
          <p:nvPr/>
        </p:nvSpPr>
        <p:spPr bwMode="auto">
          <a:xfrm flipV="1">
            <a:off x="1382713" y="3146425"/>
            <a:ext cx="2762250" cy="15875"/>
          </a:xfrm>
          <a:prstGeom prst="line">
            <a:avLst/>
          </a:prstGeom>
          <a:noFill/>
          <a:ln w="76200">
            <a:solidFill>
              <a:schemeClr val="accent2"/>
            </a:solidFill>
            <a:round/>
            <a:headEnd/>
            <a:tailEnd type="triangle" w="med" len="med"/>
          </a:ln>
        </p:spPr>
        <p:txBody>
          <a:bodyPr/>
          <a:lstStyle/>
          <a:p>
            <a:endParaRPr lang="en-US"/>
          </a:p>
        </p:txBody>
      </p:sp>
      <p:pic>
        <p:nvPicPr>
          <p:cNvPr id="503832" name="Picture 24" descr="ICON_firewall_Q207"/>
          <p:cNvPicPr>
            <a:picLocks noChangeAspect="1" noChangeArrowheads="1"/>
          </p:cNvPicPr>
          <p:nvPr/>
        </p:nvPicPr>
        <p:blipFill>
          <a:blip r:embed="rId4" cstate="print"/>
          <a:srcRect/>
          <a:stretch>
            <a:fillRect/>
          </a:stretch>
        </p:blipFill>
        <p:spPr bwMode="auto">
          <a:xfrm>
            <a:off x="1785938" y="2781300"/>
            <a:ext cx="415925" cy="598488"/>
          </a:xfrm>
          <a:prstGeom prst="rect">
            <a:avLst/>
          </a:prstGeom>
          <a:noFill/>
          <a:ln w="9525">
            <a:noFill/>
            <a:miter lim="800000"/>
            <a:headEnd/>
            <a:tailEnd/>
          </a:ln>
        </p:spPr>
      </p:pic>
      <p:pic>
        <p:nvPicPr>
          <p:cNvPr id="503811" name="Picture 3" descr="ICON_firewall_Q207"/>
          <p:cNvPicPr>
            <a:picLocks noChangeAspect="1" noChangeArrowheads="1"/>
          </p:cNvPicPr>
          <p:nvPr/>
        </p:nvPicPr>
        <p:blipFill>
          <a:blip r:embed="rId4" cstate="print"/>
          <a:srcRect/>
          <a:stretch>
            <a:fillRect/>
          </a:stretch>
        </p:blipFill>
        <p:spPr bwMode="auto">
          <a:xfrm>
            <a:off x="3287713" y="2857500"/>
            <a:ext cx="415925" cy="598488"/>
          </a:xfrm>
          <a:prstGeom prst="rect">
            <a:avLst/>
          </a:prstGeom>
          <a:noFill/>
          <a:ln w="9525">
            <a:noFill/>
            <a:miter lim="800000"/>
            <a:headEnd/>
            <a:tailEnd/>
          </a:ln>
        </p:spPr>
      </p:pic>
      <p:sp>
        <p:nvSpPr>
          <p:cNvPr id="503813" name="Rectangle 5"/>
          <p:cNvSpPr>
            <a:spLocks noChangeArrowheads="1"/>
          </p:cNvSpPr>
          <p:nvPr/>
        </p:nvSpPr>
        <p:spPr bwMode="auto">
          <a:xfrm>
            <a:off x="315913" y="1033463"/>
            <a:ext cx="4919662" cy="4892675"/>
          </a:xfrm>
          <a:prstGeom prst="rect">
            <a:avLst/>
          </a:prstGeom>
          <a:solidFill>
            <a:schemeClr val="accent1">
              <a:alpha val="16862"/>
            </a:schemeClr>
          </a:solidFill>
          <a:ln w="9525">
            <a:solidFill>
              <a:schemeClr val="tx1"/>
            </a:solidFill>
            <a:miter lim="800000"/>
            <a:headEnd/>
            <a:tailEnd/>
          </a:ln>
        </p:spPr>
        <p:txBody>
          <a:bodyPr wrap="none" anchor="ctr"/>
          <a:lstStyle/>
          <a:p>
            <a:pPr latinLnBrk="0"/>
            <a:endParaRPr kumimoji="0" lang="ko-KR" altLang="en-US" b="0">
              <a:ea typeface="굴림" pitchFamily="50" charset="-127"/>
            </a:endParaRPr>
          </a:p>
        </p:txBody>
      </p:sp>
      <p:sp>
        <p:nvSpPr>
          <p:cNvPr id="503814" name="Rectangle 6"/>
          <p:cNvSpPr>
            <a:spLocks noChangeArrowheads="1"/>
          </p:cNvSpPr>
          <p:nvPr/>
        </p:nvSpPr>
        <p:spPr bwMode="auto">
          <a:xfrm>
            <a:off x="5319713" y="1028700"/>
            <a:ext cx="3530600" cy="4897438"/>
          </a:xfrm>
          <a:prstGeom prst="rect">
            <a:avLst/>
          </a:prstGeom>
          <a:noFill/>
          <a:ln w="9525">
            <a:solidFill>
              <a:schemeClr val="tx1"/>
            </a:solidFill>
            <a:miter lim="800000"/>
            <a:headEnd/>
            <a:tailEnd/>
          </a:ln>
        </p:spPr>
        <p:txBody>
          <a:bodyPr wrap="none" anchor="ctr"/>
          <a:lstStyle/>
          <a:p>
            <a:pPr latinLnBrk="0"/>
            <a:endParaRPr kumimoji="0" lang="ko-KR" altLang="en-US" b="0">
              <a:ea typeface="굴림" pitchFamily="50" charset="-127"/>
            </a:endParaRPr>
          </a:p>
        </p:txBody>
      </p:sp>
      <p:pic>
        <p:nvPicPr>
          <p:cNvPr id="1032" name="Picture 8" descr="server_shadow"/>
          <p:cNvPicPr>
            <a:picLocks noChangeAspect="1" noChangeArrowheads="1"/>
          </p:cNvPicPr>
          <p:nvPr/>
        </p:nvPicPr>
        <p:blipFill>
          <a:blip r:embed="rId5" cstate="print"/>
          <a:srcRect/>
          <a:stretch>
            <a:fillRect/>
          </a:stretch>
        </p:blipFill>
        <p:spPr bwMode="auto">
          <a:xfrm>
            <a:off x="7783513" y="1714500"/>
            <a:ext cx="1012825" cy="1019175"/>
          </a:xfrm>
          <a:prstGeom prst="rect">
            <a:avLst/>
          </a:prstGeom>
          <a:noFill/>
          <a:ln w="9525">
            <a:noFill/>
            <a:miter lim="800000"/>
            <a:headEnd/>
            <a:tailEnd/>
          </a:ln>
        </p:spPr>
      </p:pic>
      <p:pic>
        <p:nvPicPr>
          <p:cNvPr id="1033" name="Picture 9" descr="desktop2"/>
          <p:cNvPicPr>
            <a:picLocks noChangeAspect="1" noChangeArrowheads="1"/>
          </p:cNvPicPr>
          <p:nvPr/>
        </p:nvPicPr>
        <p:blipFill>
          <a:blip r:embed="rId6" cstate="print"/>
          <a:srcRect/>
          <a:stretch>
            <a:fillRect/>
          </a:stretch>
        </p:blipFill>
        <p:spPr bwMode="auto">
          <a:xfrm>
            <a:off x="392113" y="3721100"/>
            <a:ext cx="1595437" cy="982663"/>
          </a:xfrm>
          <a:prstGeom prst="rect">
            <a:avLst/>
          </a:prstGeom>
          <a:noFill/>
          <a:ln w="9525">
            <a:noFill/>
            <a:miter lim="800000"/>
            <a:headEnd/>
            <a:tailEnd/>
          </a:ln>
        </p:spPr>
      </p:pic>
      <p:pic>
        <p:nvPicPr>
          <p:cNvPr id="1034" name="Picture 10" descr="laptop"/>
          <p:cNvPicPr>
            <a:picLocks noChangeAspect="1" noChangeArrowheads="1"/>
          </p:cNvPicPr>
          <p:nvPr/>
        </p:nvPicPr>
        <p:blipFill>
          <a:blip r:embed="rId7" cstate="print"/>
          <a:srcRect/>
          <a:stretch>
            <a:fillRect/>
          </a:stretch>
        </p:blipFill>
        <p:spPr bwMode="auto">
          <a:xfrm>
            <a:off x="468313" y="1554163"/>
            <a:ext cx="1076325" cy="962025"/>
          </a:xfrm>
          <a:prstGeom prst="rect">
            <a:avLst/>
          </a:prstGeom>
          <a:noFill/>
          <a:ln w="9525">
            <a:noFill/>
            <a:miter lim="800000"/>
            <a:headEnd/>
            <a:tailEnd/>
          </a:ln>
        </p:spPr>
      </p:pic>
      <p:sp>
        <p:nvSpPr>
          <p:cNvPr id="1035" name="Text Box 11"/>
          <p:cNvSpPr txBox="1">
            <a:spLocks noChangeArrowheads="1"/>
          </p:cNvSpPr>
          <p:nvPr/>
        </p:nvSpPr>
        <p:spPr bwMode="auto">
          <a:xfrm>
            <a:off x="5468938" y="1104900"/>
            <a:ext cx="3025775" cy="825500"/>
          </a:xfrm>
          <a:prstGeom prst="rect">
            <a:avLst/>
          </a:prstGeom>
          <a:noFill/>
          <a:ln w="9525">
            <a:noFill/>
            <a:miter lim="800000"/>
            <a:headEnd/>
            <a:tailEnd/>
          </a:ln>
        </p:spPr>
        <p:txBody>
          <a:bodyPr lIns="101601" tIns="50802" rIns="101601" bIns="50802">
            <a:spAutoFit/>
          </a:bodyPr>
          <a:lstStyle/>
          <a:p>
            <a:pPr defTabSz="1016000" latinLnBrk="0">
              <a:spcBef>
                <a:spcPct val="50000"/>
              </a:spcBef>
            </a:pPr>
            <a:r>
              <a:rPr kumimoji="0" lang="en-US" altLang="ko-KR">
                <a:solidFill>
                  <a:schemeClr val="folHlink"/>
                </a:solidFill>
                <a:latin typeface="맑은 고딕" pitchFamily="50" charset="-127"/>
                <a:ea typeface="맑은 고딕" pitchFamily="50" charset="-127"/>
              </a:rPr>
              <a:t>VMware vSphere </a:t>
            </a:r>
            <a:r>
              <a:rPr kumimoji="0" lang="ko-KR" altLang="en-US">
                <a:solidFill>
                  <a:schemeClr val="folHlink"/>
                </a:solidFill>
                <a:latin typeface="맑은 고딕" pitchFamily="50" charset="-127"/>
                <a:ea typeface="맑은 고딕" pitchFamily="50" charset="-127"/>
              </a:rPr>
              <a:t>플랫폼 </a:t>
            </a:r>
          </a:p>
          <a:p>
            <a:pPr defTabSz="1016000" latinLnBrk="0">
              <a:spcBef>
                <a:spcPct val="25000"/>
              </a:spcBef>
            </a:pPr>
            <a:r>
              <a:rPr kumimoji="0" lang="ko-KR" altLang="en-US" sz="1400" b="0">
                <a:solidFill>
                  <a:schemeClr val="tx2"/>
                </a:solidFill>
                <a:latin typeface="맑은 고딕" pitchFamily="50" charset="-127"/>
                <a:ea typeface="맑은 고딕" pitchFamily="50" charset="-127"/>
              </a:rPr>
              <a:t>중앙에서 </a:t>
            </a:r>
            <a:r>
              <a:rPr kumimoji="0" lang="en-US" altLang="ko-KR" sz="1400" b="0">
                <a:solidFill>
                  <a:schemeClr val="tx2"/>
                </a:solidFill>
                <a:latin typeface="맑은 고딕" pitchFamily="50" charset="-127"/>
                <a:ea typeface="맑은 고딕" pitchFamily="50" charset="-127"/>
              </a:rPr>
              <a:t>“</a:t>
            </a:r>
            <a:r>
              <a:rPr kumimoji="0" lang="ko-KR" altLang="en-US" sz="1400" u="sng">
                <a:solidFill>
                  <a:schemeClr val="tx2"/>
                </a:solidFill>
                <a:latin typeface="맑은 고딕" pitchFamily="50" charset="-127"/>
                <a:ea typeface="맑은 고딕" pitchFamily="50" charset="-127"/>
              </a:rPr>
              <a:t>가상 데스크톱</a:t>
            </a:r>
            <a:r>
              <a:rPr kumimoji="0" lang="en-US" altLang="ko-KR" sz="1400" b="0">
                <a:solidFill>
                  <a:schemeClr val="tx2"/>
                </a:solidFill>
                <a:latin typeface="맑은 고딕" pitchFamily="50" charset="-127"/>
                <a:ea typeface="맑은 고딕" pitchFamily="50" charset="-127"/>
              </a:rPr>
              <a:t>”</a:t>
            </a:r>
            <a:r>
              <a:rPr kumimoji="0" lang="ko-KR" altLang="en-US" sz="1400" b="0">
                <a:solidFill>
                  <a:schemeClr val="tx2"/>
                </a:solidFill>
                <a:latin typeface="맑은 고딕" pitchFamily="50" charset="-127"/>
                <a:ea typeface="맑은 고딕" pitchFamily="50" charset="-127"/>
              </a:rPr>
              <a:t>을 호스팅하고 있는 인프라</a:t>
            </a:r>
            <a:r>
              <a:rPr kumimoji="0" lang="en-US" altLang="ko-KR" sz="1400" b="0">
                <a:solidFill>
                  <a:schemeClr val="tx2"/>
                </a:solidFill>
                <a:latin typeface="맑은 고딕" pitchFamily="50" charset="-127"/>
                <a:ea typeface="맑은 고딕" pitchFamily="50" charset="-127"/>
              </a:rPr>
              <a:t>.</a:t>
            </a:r>
            <a:endParaRPr kumimoji="0" lang="ko-KR" altLang="en-US" sz="1400" b="0">
              <a:solidFill>
                <a:schemeClr val="tx2"/>
              </a:solidFill>
              <a:latin typeface="맑은 고딕" pitchFamily="50" charset="-127"/>
              <a:ea typeface="맑은 고딕" pitchFamily="50" charset="-127"/>
            </a:endParaRPr>
          </a:p>
        </p:txBody>
      </p:sp>
      <p:sp>
        <p:nvSpPr>
          <p:cNvPr id="503820" name="Text Box 12"/>
          <p:cNvSpPr txBox="1">
            <a:spLocks noChangeArrowheads="1"/>
          </p:cNvSpPr>
          <p:nvPr/>
        </p:nvSpPr>
        <p:spPr bwMode="auto">
          <a:xfrm>
            <a:off x="2425700" y="1062038"/>
            <a:ext cx="2819400" cy="1038225"/>
          </a:xfrm>
          <a:prstGeom prst="rect">
            <a:avLst/>
          </a:prstGeom>
          <a:noFill/>
          <a:ln w="9525">
            <a:noFill/>
            <a:miter lim="800000"/>
            <a:headEnd/>
            <a:tailEnd/>
          </a:ln>
        </p:spPr>
        <p:txBody>
          <a:bodyPr lIns="101601" tIns="50802" rIns="101601" bIns="50802">
            <a:spAutoFit/>
          </a:bodyPr>
          <a:lstStyle/>
          <a:p>
            <a:pPr defTabSz="1016000" latinLnBrk="0">
              <a:spcBef>
                <a:spcPct val="50000"/>
              </a:spcBef>
            </a:pPr>
            <a:r>
              <a:rPr kumimoji="0" lang="en-US" altLang="ko-KR">
                <a:solidFill>
                  <a:schemeClr val="folHlink"/>
                </a:solidFill>
                <a:latin typeface="맑은 고딕" pitchFamily="50" charset="-127"/>
                <a:ea typeface="맑은 고딕" pitchFamily="50" charset="-127"/>
              </a:rPr>
              <a:t>View Manager</a:t>
            </a:r>
          </a:p>
          <a:p>
            <a:pPr defTabSz="1016000" latinLnBrk="0">
              <a:spcBef>
                <a:spcPct val="25000"/>
              </a:spcBef>
            </a:pPr>
            <a:r>
              <a:rPr kumimoji="0" lang="ko-KR" altLang="en-US" sz="1400" b="0">
                <a:solidFill>
                  <a:schemeClr val="tx2"/>
                </a:solidFill>
                <a:latin typeface="맑은 고딕" pitchFamily="50" charset="-127"/>
                <a:ea typeface="맑은 고딕" pitchFamily="50" charset="-127"/>
              </a:rPr>
              <a:t>데스크톱 클라이언트 쪽에서 중앙의 호스트 환경의 가상 데스크톱으로의 </a:t>
            </a:r>
            <a:r>
              <a:rPr kumimoji="0" lang="en-US" altLang="ko-KR" sz="1400" b="0">
                <a:solidFill>
                  <a:schemeClr val="tx2"/>
                </a:solidFill>
                <a:latin typeface="맑은 고딕" pitchFamily="50" charset="-127"/>
                <a:ea typeface="맑은 고딕" pitchFamily="50" charset="-127"/>
              </a:rPr>
              <a:t>connection </a:t>
            </a:r>
            <a:r>
              <a:rPr kumimoji="0" lang="ko-KR" altLang="en-US" sz="1400" b="0">
                <a:solidFill>
                  <a:schemeClr val="tx2"/>
                </a:solidFill>
                <a:latin typeface="맑은 고딕" pitchFamily="50" charset="-127"/>
                <a:ea typeface="맑은 고딕" pitchFamily="50" charset="-127"/>
              </a:rPr>
              <a:t>관리</a:t>
            </a:r>
            <a:endParaRPr kumimoji="0" lang="en-US" altLang="ko-KR" sz="1400" b="0">
              <a:solidFill>
                <a:schemeClr val="tx2"/>
              </a:solidFill>
              <a:latin typeface="맑은 고딕" pitchFamily="50" charset="-127"/>
              <a:ea typeface="맑은 고딕" pitchFamily="50" charset="-127"/>
            </a:endParaRPr>
          </a:p>
        </p:txBody>
      </p:sp>
      <p:sp>
        <p:nvSpPr>
          <p:cNvPr id="503821" name="Line 13"/>
          <p:cNvSpPr>
            <a:spLocks noChangeShapeType="1"/>
          </p:cNvSpPr>
          <p:nvPr/>
        </p:nvSpPr>
        <p:spPr bwMode="auto">
          <a:xfrm flipV="1">
            <a:off x="4354513" y="2400300"/>
            <a:ext cx="1752600" cy="762000"/>
          </a:xfrm>
          <a:prstGeom prst="line">
            <a:avLst/>
          </a:prstGeom>
          <a:noFill/>
          <a:ln w="76200">
            <a:solidFill>
              <a:schemeClr val="accent2"/>
            </a:solidFill>
            <a:round/>
            <a:headEnd/>
            <a:tailEnd type="triangle" w="med" len="med"/>
          </a:ln>
        </p:spPr>
        <p:txBody>
          <a:bodyPr/>
          <a:lstStyle/>
          <a:p>
            <a:endParaRPr lang="en-US"/>
          </a:p>
        </p:txBody>
      </p:sp>
      <p:sp>
        <p:nvSpPr>
          <p:cNvPr id="503822" name="Line 14"/>
          <p:cNvSpPr>
            <a:spLocks noChangeShapeType="1"/>
          </p:cNvSpPr>
          <p:nvPr/>
        </p:nvSpPr>
        <p:spPr bwMode="auto">
          <a:xfrm flipV="1">
            <a:off x="4354513" y="2781300"/>
            <a:ext cx="1981200" cy="381000"/>
          </a:xfrm>
          <a:prstGeom prst="line">
            <a:avLst/>
          </a:prstGeom>
          <a:noFill/>
          <a:ln w="76200">
            <a:solidFill>
              <a:schemeClr val="accent2"/>
            </a:solidFill>
            <a:round/>
            <a:headEnd/>
            <a:tailEnd type="triangle" w="med" len="med"/>
          </a:ln>
        </p:spPr>
        <p:txBody>
          <a:bodyPr/>
          <a:lstStyle/>
          <a:p>
            <a:endParaRPr lang="en-US"/>
          </a:p>
        </p:txBody>
      </p:sp>
      <p:pic>
        <p:nvPicPr>
          <p:cNvPr id="1039" name="Picture 15" descr="THINCLIENT"/>
          <p:cNvPicPr>
            <a:picLocks noChangeAspect="1" noChangeArrowheads="1"/>
          </p:cNvPicPr>
          <p:nvPr/>
        </p:nvPicPr>
        <p:blipFill>
          <a:blip r:embed="rId8" cstate="print"/>
          <a:srcRect/>
          <a:stretch>
            <a:fillRect/>
          </a:stretch>
        </p:blipFill>
        <p:spPr bwMode="auto">
          <a:xfrm>
            <a:off x="392113" y="2628900"/>
            <a:ext cx="1279525" cy="973138"/>
          </a:xfrm>
          <a:prstGeom prst="rect">
            <a:avLst/>
          </a:prstGeom>
          <a:noFill/>
          <a:ln w="9525">
            <a:noFill/>
            <a:miter lim="800000"/>
            <a:headEnd/>
            <a:tailEnd/>
          </a:ln>
        </p:spPr>
      </p:pic>
      <p:pic>
        <p:nvPicPr>
          <p:cNvPr id="503824" name="Picture 16" descr="small_server"/>
          <p:cNvPicPr>
            <a:picLocks noChangeAspect="1" noChangeArrowheads="1"/>
          </p:cNvPicPr>
          <p:nvPr/>
        </p:nvPicPr>
        <p:blipFill>
          <a:blip r:embed="rId9" cstate="print"/>
          <a:srcRect/>
          <a:stretch>
            <a:fillRect/>
          </a:stretch>
        </p:blipFill>
        <p:spPr bwMode="auto">
          <a:xfrm>
            <a:off x="5421313" y="4610100"/>
            <a:ext cx="581025" cy="762000"/>
          </a:xfrm>
          <a:prstGeom prst="rect">
            <a:avLst/>
          </a:prstGeom>
          <a:noFill/>
          <a:ln w="9525">
            <a:noFill/>
            <a:miter lim="800000"/>
            <a:headEnd/>
            <a:tailEnd/>
          </a:ln>
        </p:spPr>
      </p:pic>
      <p:sp>
        <p:nvSpPr>
          <p:cNvPr id="503825" name="Text Box 17"/>
          <p:cNvSpPr txBox="1">
            <a:spLocks noChangeArrowheads="1"/>
          </p:cNvSpPr>
          <p:nvPr/>
        </p:nvSpPr>
        <p:spPr bwMode="auto">
          <a:xfrm>
            <a:off x="1608138" y="4997450"/>
            <a:ext cx="3143250" cy="879475"/>
          </a:xfrm>
          <a:prstGeom prst="rect">
            <a:avLst/>
          </a:prstGeom>
          <a:noFill/>
          <a:ln w="9525">
            <a:noFill/>
            <a:miter lim="800000"/>
            <a:headEnd/>
            <a:tailEnd/>
          </a:ln>
        </p:spPr>
        <p:txBody>
          <a:bodyPr lIns="101601" tIns="50802" rIns="101601" bIns="50802">
            <a:spAutoFit/>
          </a:bodyPr>
          <a:lstStyle/>
          <a:p>
            <a:pPr defTabSz="1016000" latinLnBrk="0">
              <a:spcBef>
                <a:spcPct val="50000"/>
              </a:spcBef>
            </a:pPr>
            <a:r>
              <a:rPr kumimoji="0" lang="en-US" altLang="ko-KR">
                <a:solidFill>
                  <a:schemeClr val="folHlink"/>
                </a:solidFill>
                <a:latin typeface="맑은 고딕" pitchFamily="50" charset="-127"/>
                <a:ea typeface="맑은 고딕" pitchFamily="50" charset="-127"/>
              </a:rPr>
              <a:t>Active Directory</a:t>
            </a:r>
          </a:p>
          <a:p>
            <a:pPr defTabSz="1016000" latinLnBrk="0">
              <a:spcBef>
                <a:spcPct val="25000"/>
              </a:spcBef>
            </a:pPr>
            <a:r>
              <a:rPr kumimoji="0" lang="en-US" altLang="ko-KR" sz="1400" b="0">
                <a:solidFill>
                  <a:schemeClr val="tx2"/>
                </a:solidFill>
                <a:latin typeface="맑은 고딕" pitchFamily="50" charset="-127"/>
                <a:ea typeface="맑은 고딕" pitchFamily="50" charset="-127"/>
              </a:rPr>
              <a:t>AD</a:t>
            </a:r>
            <a:r>
              <a:rPr kumimoji="0" lang="ko-KR" altLang="en-US" sz="1400" b="0">
                <a:solidFill>
                  <a:schemeClr val="tx2"/>
                </a:solidFill>
                <a:latin typeface="맑은 고딕" pitchFamily="50" charset="-127"/>
                <a:ea typeface="맑은 고딕" pitchFamily="50" charset="-127"/>
              </a:rPr>
              <a:t>의 인증 절차를 이용하여</a:t>
            </a:r>
          </a:p>
          <a:p>
            <a:pPr defTabSz="1016000" latinLnBrk="0">
              <a:spcBef>
                <a:spcPct val="25000"/>
              </a:spcBef>
            </a:pPr>
            <a:r>
              <a:rPr kumimoji="0" lang="ko-KR" altLang="en-US" sz="1400" b="0">
                <a:solidFill>
                  <a:schemeClr val="tx2"/>
                </a:solidFill>
                <a:latin typeface="맑은 고딕" pitchFamily="50" charset="-127"/>
                <a:ea typeface="맑은 고딕" pitchFamily="50" charset="-127"/>
              </a:rPr>
              <a:t>원격 클라이언트들의 중앙 접속 관리</a:t>
            </a:r>
          </a:p>
        </p:txBody>
      </p:sp>
      <p:sp>
        <p:nvSpPr>
          <p:cNvPr id="503826" name="Line 18"/>
          <p:cNvSpPr>
            <a:spLocks noChangeShapeType="1"/>
          </p:cNvSpPr>
          <p:nvPr/>
        </p:nvSpPr>
        <p:spPr bwMode="auto">
          <a:xfrm>
            <a:off x="3973513" y="3467100"/>
            <a:ext cx="0" cy="1143000"/>
          </a:xfrm>
          <a:prstGeom prst="line">
            <a:avLst/>
          </a:prstGeom>
          <a:noFill/>
          <a:ln w="76200">
            <a:solidFill>
              <a:schemeClr val="hlink"/>
            </a:solidFill>
            <a:round/>
            <a:headEnd/>
            <a:tailEnd type="triangle" w="med" len="med"/>
          </a:ln>
        </p:spPr>
        <p:txBody>
          <a:bodyPr/>
          <a:lstStyle/>
          <a:p>
            <a:endParaRPr lang="en-US"/>
          </a:p>
        </p:txBody>
      </p:sp>
      <p:sp>
        <p:nvSpPr>
          <p:cNvPr id="503828" name="Text Box 20"/>
          <p:cNvSpPr txBox="1">
            <a:spLocks noChangeArrowheads="1"/>
          </p:cNvSpPr>
          <p:nvPr/>
        </p:nvSpPr>
        <p:spPr bwMode="auto">
          <a:xfrm>
            <a:off x="5416550" y="5324475"/>
            <a:ext cx="2797175" cy="558800"/>
          </a:xfrm>
          <a:prstGeom prst="rect">
            <a:avLst/>
          </a:prstGeom>
          <a:noFill/>
          <a:ln w="9525">
            <a:noFill/>
            <a:miter lim="800000"/>
            <a:headEnd/>
            <a:tailEnd/>
          </a:ln>
        </p:spPr>
        <p:txBody>
          <a:bodyPr lIns="101601" tIns="50802" rIns="101601" bIns="50802">
            <a:spAutoFit/>
          </a:bodyPr>
          <a:lstStyle/>
          <a:p>
            <a:pPr defTabSz="1016000" latinLnBrk="0">
              <a:spcBef>
                <a:spcPct val="50000"/>
              </a:spcBef>
            </a:pPr>
            <a:r>
              <a:rPr kumimoji="0" lang="en-US" altLang="ko-KR">
                <a:solidFill>
                  <a:schemeClr val="folHlink"/>
                </a:solidFill>
                <a:latin typeface="맑은 고딕" pitchFamily="50" charset="-127"/>
                <a:ea typeface="맑은 고딕" pitchFamily="50" charset="-127"/>
              </a:rPr>
              <a:t>VMware vCenter</a:t>
            </a:r>
            <a:br>
              <a:rPr kumimoji="0" lang="en-US" altLang="ko-KR">
                <a:solidFill>
                  <a:schemeClr val="folHlink"/>
                </a:solidFill>
                <a:latin typeface="맑은 고딕" pitchFamily="50" charset="-127"/>
                <a:ea typeface="맑은 고딕" pitchFamily="50" charset="-127"/>
              </a:rPr>
            </a:br>
            <a:r>
              <a:rPr kumimoji="0" lang="en-US" altLang="ko-KR" sz="1400" b="0">
                <a:solidFill>
                  <a:schemeClr val="tx2"/>
                </a:solidFill>
                <a:latin typeface="맑은 고딕" pitchFamily="50" charset="-127"/>
                <a:ea typeface="맑은 고딕" pitchFamily="50" charset="-127"/>
              </a:rPr>
              <a:t>vCenter</a:t>
            </a:r>
            <a:r>
              <a:rPr kumimoji="0" lang="ko-KR" altLang="en-US" sz="1400" b="0">
                <a:solidFill>
                  <a:schemeClr val="tx2"/>
                </a:solidFill>
                <a:latin typeface="맑은 고딕" pitchFamily="50" charset="-127"/>
                <a:ea typeface="맑은 고딕" pitchFamily="50" charset="-127"/>
              </a:rPr>
              <a:t>는 </a:t>
            </a:r>
            <a:r>
              <a:rPr kumimoji="0" lang="en-US" altLang="ko-KR" sz="1400" b="0">
                <a:solidFill>
                  <a:schemeClr val="tx2"/>
                </a:solidFill>
                <a:latin typeface="맑은 고딕" pitchFamily="50" charset="-127"/>
                <a:ea typeface="맑은 고딕" pitchFamily="50" charset="-127"/>
              </a:rPr>
              <a:t>vSphere </a:t>
            </a:r>
            <a:r>
              <a:rPr kumimoji="0" lang="ko-KR" altLang="en-US" sz="1400" b="0">
                <a:solidFill>
                  <a:schemeClr val="tx2"/>
                </a:solidFill>
                <a:latin typeface="맑은 고딕" pitchFamily="50" charset="-127"/>
                <a:ea typeface="맑은 고딕" pitchFamily="50" charset="-127"/>
              </a:rPr>
              <a:t>플랫폼 관리</a:t>
            </a:r>
            <a:endParaRPr kumimoji="0" lang="en-US" altLang="ko-KR" sz="1400" b="0">
              <a:solidFill>
                <a:schemeClr val="tx2"/>
              </a:solidFill>
              <a:latin typeface="맑은 고딕" pitchFamily="50" charset="-127"/>
              <a:ea typeface="맑은 고딕" pitchFamily="50" charset="-127"/>
            </a:endParaRPr>
          </a:p>
        </p:txBody>
      </p:sp>
      <p:sp>
        <p:nvSpPr>
          <p:cNvPr id="1044" name="Text Box 21"/>
          <p:cNvSpPr txBox="1">
            <a:spLocks noChangeArrowheads="1"/>
          </p:cNvSpPr>
          <p:nvPr/>
        </p:nvSpPr>
        <p:spPr bwMode="auto">
          <a:xfrm>
            <a:off x="411163" y="1173163"/>
            <a:ext cx="1276350" cy="319087"/>
          </a:xfrm>
          <a:prstGeom prst="rect">
            <a:avLst/>
          </a:prstGeom>
          <a:noFill/>
          <a:ln w="9525">
            <a:noFill/>
            <a:miter lim="800000"/>
            <a:headEnd/>
            <a:tailEnd/>
          </a:ln>
        </p:spPr>
        <p:txBody>
          <a:bodyPr lIns="101601" tIns="50802" rIns="101601" bIns="50802">
            <a:spAutoFit/>
          </a:bodyPr>
          <a:lstStyle/>
          <a:p>
            <a:pPr algn="ctr" defTabSz="1016000" latinLnBrk="0">
              <a:spcBef>
                <a:spcPct val="50000"/>
              </a:spcBef>
            </a:pPr>
            <a:r>
              <a:rPr kumimoji="0" lang="ko-KR" altLang="en-US" sz="1400" u="sng">
                <a:solidFill>
                  <a:schemeClr val="folHlink"/>
                </a:solidFill>
                <a:latin typeface="맑은 고딕" pitchFamily="50" charset="-127"/>
                <a:ea typeface="맑은 고딕" pitchFamily="50" charset="-127"/>
              </a:rPr>
              <a:t>클라이언트</a:t>
            </a:r>
          </a:p>
        </p:txBody>
      </p:sp>
      <p:sp>
        <p:nvSpPr>
          <p:cNvPr id="503830" name="Line 22"/>
          <p:cNvSpPr>
            <a:spLocks noChangeShapeType="1"/>
          </p:cNvSpPr>
          <p:nvPr/>
        </p:nvSpPr>
        <p:spPr bwMode="auto">
          <a:xfrm flipH="1" flipV="1">
            <a:off x="4202113" y="3390900"/>
            <a:ext cx="1143000" cy="1447800"/>
          </a:xfrm>
          <a:prstGeom prst="line">
            <a:avLst/>
          </a:prstGeom>
          <a:noFill/>
          <a:ln w="76200">
            <a:solidFill>
              <a:schemeClr val="hlink"/>
            </a:solidFill>
            <a:round/>
            <a:headEnd type="triangle" w="med" len="med"/>
            <a:tailEnd/>
          </a:ln>
        </p:spPr>
        <p:txBody>
          <a:bodyPr/>
          <a:lstStyle/>
          <a:p>
            <a:endParaRPr lang="en-US"/>
          </a:p>
        </p:txBody>
      </p:sp>
      <p:sp>
        <p:nvSpPr>
          <p:cNvPr id="503831" name="Line 23"/>
          <p:cNvSpPr>
            <a:spLocks noChangeShapeType="1"/>
          </p:cNvSpPr>
          <p:nvPr/>
        </p:nvSpPr>
        <p:spPr bwMode="auto">
          <a:xfrm flipV="1">
            <a:off x="4354513" y="3162300"/>
            <a:ext cx="2057400" cy="0"/>
          </a:xfrm>
          <a:prstGeom prst="line">
            <a:avLst/>
          </a:prstGeom>
          <a:noFill/>
          <a:ln w="76200">
            <a:solidFill>
              <a:schemeClr val="accent2"/>
            </a:solidFill>
            <a:round/>
            <a:headEnd/>
            <a:tailEnd type="triangle" w="med" len="med"/>
          </a:ln>
        </p:spPr>
        <p:txBody>
          <a:bodyPr/>
          <a:lstStyle/>
          <a:p>
            <a:endParaRPr lang="en-US"/>
          </a:p>
        </p:txBody>
      </p:sp>
      <p:pic>
        <p:nvPicPr>
          <p:cNvPr id="1047" name="Picture 25"/>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6183313" y="1943100"/>
            <a:ext cx="1924050" cy="1806575"/>
          </a:xfrm>
          <a:prstGeom prst="rect">
            <a:avLst/>
          </a:prstGeom>
          <a:noFill/>
          <a:ln w="9525">
            <a:noFill/>
            <a:miter lim="800000"/>
            <a:headEnd/>
            <a:tailEnd/>
          </a:ln>
        </p:spPr>
      </p:pic>
      <p:grpSp>
        <p:nvGrpSpPr>
          <p:cNvPr id="2" name="Group 32"/>
          <p:cNvGrpSpPr>
            <a:grpSpLocks/>
          </p:cNvGrpSpPr>
          <p:nvPr/>
        </p:nvGrpSpPr>
        <p:grpSpPr bwMode="auto">
          <a:xfrm>
            <a:off x="2552700" y="2784475"/>
            <a:ext cx="609600" cy="762000"/>
            <a:chOff x="1824" y="2400"/>
            <a:chExt cx="384" cy="480"/>
          </a:xfrm>
        </p:grpSpPr>
        <p:pic>
          <p:nvPicPr>
            <p:cNvPr id="1057" name="Picture 33" descr="small_server"/>
            <p:cNvPicPr>
              <a:picLocks noChangeAspect="1" noChangeArrowheads="1"/>
            </p:cNvPicPr>
            <p:nvPr/>
          </p:nvPicPr>
          <p:blipFill>
            <a:blip r:embed="rId9" cstate="print"/>
            <a:srcRect/>
            <a:stretch>
              <a:fillRect/>
            </a:stretch>
          </p:blipFill>
          <p:spPr bwMode="auto">
            <a:xfrm>
              <a:off x="1824" y="2400"/>
              <a:ext cx="366" cy="480"/>
            </a:xfrm>
            <a:prstGeom prst="rect">
              <a:avLst/>
            </a:prstGeom>
            <a:noFill/>
            <a:ln w="9525">
              <a:noFill/>
              <a:miter lim="800000"/>
              <a:headEnd/>
              <a:tailEnd/>
            </a:ln>
          </p:spPr>
        </p:pic>
        <p:pic>
          <p:nvPicPr>
            <p:cNvPr id="1058" name="Picture 34" descr="vdm_48x48"/>
            <p:cNvPicPr>
              <a:picLocks noChangeAspect="1" noChangeArrowheads="1"/>
            </p:cNvPicPr>
            <p:nvPr/>
          </p:nvPicPr>
          <p:blipFill>
            <a:blip r:embed="rId11" cstate="print"/>
            <a:srcRect/>
            <a:stretch>
              <a:fillRect/>
            </a:stretch>
          </p:blipFill>
          <p:spPr bwMode="auto">
            <a:xfrm>
              <a:off x="2016" y="2640"/>
              <a:ext cx="192" cy="192"/>
            </a:xfrm>
            <a:prstGeom prst="rect">
              <a:avLst/>
            </a:prstGeom>
            <a:noFill/>
            <a:ln w="9525">
              <a:noFill/>
              <a:miter lim="800000"/>
              <a:headEnd/>
              <a:tailEnd/>
            </a:ln>
          </p:spPr>
        </p:pic>
      </p:grpSp>
      <p:grpSp>
        <p:nvGrpSpPr>
          <p:cNvPr id="3" name="Group 38"/>
          <p:cNvGrpSpPr>
            <a:grpSpLocks/>
          </p:cNvGrpSpPr>
          <p:nvPr/>
        </p:nvGrpSpPr>
        <p:grpSpPr bwMode="auto">
          <a:xfrm>
            <a:off x="3871913" y="2789238"/>
            <a:ext cx="609600" cy="762000"/>
            <a:chOff x="1824" y="2400"/>
            <a:chExt cx="384" cy="480"/>
          </a:xfrm>
        </p:grpSpPr>
        <p:pic>
          <p:nvPicPr>
            <p:cNvPr id="1055" name="Picture 39" descr="small_server"/>
            <p:cNvPicPr>
              <a:picLocks noChangeAspect="1" noChangeArrowheads="1"/>
            </p:cNvPicPr>
            <p:nvPr/>
          </p:nvPicPr>
          <p:blipFill>
            <a:blip r:embed="rId9" cstate="print"/>
            <a:srcRect/>
            <a:stretch>
              <a:fillRect/>
            </a:stretch>
          </p:blipFill>
          <p:spPr bwMode="auto">
            <a:xfrm>
              <a:off x="1824" y="2400"/>
              <a:ext cx="366" cy="480"/>
            </a:xfrm>
            <a:prstGeom prst="rect">
              <a:avLst/>
            </a:prstGeom>
            <a:noFill/>
            <a:ln w="9525">
              <a:noFill/>
              <a:miter lim="800000"/>
              <a:headEnd/>
              <a:tailEnd/>
            </a:ln>
          </p:spPr>
        </p:pic>
        <p:pic>
          <p:nvPicPr>
            <p:cNvPr id="1056" name="Picture 40" descr="vdm_48x48"/>
            <p:cNvPicPr>
              <a:picLocks noChangeAspect="1" noChangeArrowheads="1"/>
            </p:cNvPicPr>
            <p:nvPr/>
          </p:nvPicPr>
          <p:blipFill>
            <a:blip r:embed="rId11" cstate="print"/>
            <a:srcRect/>
            <a:stretch>
              <a:fillRect/>
            </a:stretch>
          </p:blipFill>
          <p:spPr bwMode="auto">
            <a:xfrm>
              <a:off x="2016" y="2640"/>
              <a:ext cx="192" cy="192"/>
            </a:xfrm>
            <a:prstGeom prst="rect">
              <a:avLst/>
            </a:prstGeom>
            <a:noFill/>
            <a:ln w="9525">
              <a:noFill/>
              <a:miter lim="800000"/>
              <a:headEnd/>
              <a:tailEnd/>
            </a:ln>
          </p:spPr>
        </p:pic>
      </p:grpSp>
      <p:grpSp>
        <p:nvGrpSpPr>
          <p:cNvPr id="4" name="Group 41"/>
          <p:cNvGrpSpPr>
            <a:grpSpLocks/>
          </p:cNvGrpSpPr>
          <p:nvPr/>
        </p:nvGrpSpPr>
        <p:grpSpPr bwMode="auto">
          <a:xfrm>
            <a:off x="3744913" y="4610100"/>
            <a:ext cx="773112" cy="762000"/>
            <a:chOff x="2352" y="3072"/>
            <a:chExt cx="487" cy="480"/>
          </a:xfrm>
        </p:grpSpPr>
        <p:pic>
          <p:nvPicPr>
            <p:cNvPr id="1054" name="Picture 42" descr="small_server"/>
            <p:cNvPicPr>
              <a:picLocks noChangeAspect="1" noChangeArrowheads="1"/>
            </p:cNvPicPr>
            <p:nvPr/>
          </p:nvPicPr>
          <p:blipFill>
            <a:blip r:embed="rId9" cstate="print"/>
            <a:srcRect/>
            <a:stretch>
              <a:fillRect/>
            </a:stretch>
          </p:blipFill>
          <p:spPr bwMode="auto">
            <a:xfrm>
              <a:off x="2352" y="3072"/>
              <a:ext cx="366" cy="480"/>
            </a:xfrm>
            <a:prstGeom prst="rect">
              <a:avLst/>
            </a:prstGeom>
            <a:noFill/>
            <a:ln w="9525">
              <a:noFill/>
              <a:miter lim="800000"/>
              <a:headEnd/>
              <a:tailEnd/>
            </a:ln>
          </p:spPr>
        </p:pic>
        <p:graphicFrame>
          <p:nvGraphicFramePr>
            <p:cNvPr id="1026" name="Object 43"/>
            <p:cNvGraphicFramePr>
              <a:graphicFrameLocks noChangeAspect="1"/>
            </p:cNvGraphicFramePr>
            <p:nvPr/>
          </p:nvGraphicFramePr>
          <p:xfrm>
            <a:off x="2544" y="3312"/>
            <a:ext cx="295" cy="233"/>
          </p:xfrm>
          <a:graphic>
            <a:graphicData uri="http://schemas.openxmlformats.org/presentationml/2006/ole">
              <mc:AlternateContent xmlns:mc="http://schemas.openxmlformats.org/markup-compatibility/2006">
                <mc:Choice xmlns:v="urn:schemas-microsoft-com:vml" Requires="v">
                  <p:oleObj spid="_x0000_s1027" name="Visio" r:id="rId12" imgW="468782" imgH="369113" progId="">
                    <p:embed/>
                  </p:oleObj>
                </mc:Choice>
                <mc:Fallback>
                  <p:oleObj name="Visio" r:id="rId12" imgW="468782" imgH="369113" progId="">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4" y="3312"/>
                          <a:ext cx="2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51" name="Rectangle 47"/>
          <p:cNvSpPr>
            <a:spLocks noGrp="1" noChangeArrowheads="1"/>
          </p:cNvSpPr>
          <p:nvPr>
            <p:ph type="title" idx="4294967295"/>
          </p:nvPr>
        </p:nvSpPr>
        <p:spPr>
          <a:xfrm>
            <a:off x="1000125" y="595313"/>
            <a:ext cx="3325813" cy="403225"/>
          </a:xfrm>
        </p:spPr>
        <p:txBody>
          <a:bodyPr/>
          <a:lstStyle/>
          <a:p>
            <a:pPr eaLnBrk="1" hangingPunct="1"/>
            <a:r>
              <a:rPr lang="en-US" altLang="ko-KR" smtClean="0">
                <a:ea typeface="맑은 고딕" pitchFamily="50" charset="-127"/>
              </a:rPr>
              <a:t>VMware View </a:t>
            </a:r>
            <a:r>
              <a:rPr lang="ko-KR" altLang="en-US" smtClean="0">
                <a:ea typeface="맑은 고딕" pitchFamily="50" charset="-127"/>
              </a:rPr>
              <a:t>구성요소</a:t>
            </a:r>
          </a:p>
        </p:txBody>
      </p:sp>
      <p:sp>
        <p:nvSpPr>
          <p:cNvPr id="45" name="Text Box 44"/>
          <p:cNvSpPr txBox="1">
            <a:spLocks noChangeArrowheads="1"/>
          </p:cNvSpPr>
          <p:nvPr/>
        </p:nvSpPr>
        <p:spPr bwMode="auto">
          <a:xfrm>
            <a:off x="5951538" y="3619500"/>
            <a:ext cx="2976562" cy="1717675"/>
          </a:xfrm>
          <a:prstGeom prst="rect">
            <a:avLst/>
          </a:prstGeom>
          <a:noFill/>
          <a:ln w="9525">
            <a:noFill/>
            <a:miter lim="800000"/>
            <a:headEnd/>
            <a:tailEnd/>
          </a:ln>
        </p:spPr>
        <p:txBody>
          <a:bodyPr lIns="101601" tIns="50802" rIns="101601" bIns="50802">
            <a:spAutoFit/>
          </a:bodyPr>
          <a:lstStyle/>
          <a:p>
            <a:pPr defTabSz="1016000" latinLnBrk="0">
              <a:spcBef>
                <a:spcPct val="50000"/>
              </a:spcBef>
            </a:pPr>
            <a:r>
              <a:rPr kumimoji="0" lang="en-US" altLang="ko-KR">
                <a:solidFill>
                  <a:schemeClr val="folHlink"/>
                </a:solidFill>
                <a:latin typeface="맑은 고딕" pitchFamily="50" charset="-127"/>
                <a:ea typeface="맑은 고딕" pitchFamily="50" charset="-127"/>
              </a:rPr>
              <a:t>vSphere</a:t>
            </a:r>
            <a:r>
              <a:rPr kumimoji="0" lang="ko-KR" altLang="en-US">
                <a:solidFill>
                  <a:schemeClr val="folHlink"/>
                </a:solidFill>
                <a:latin typeface="맑은 고딕" pitchFamily="50" charset="-127"/>
                <a:ea typeface="맑은 고딕" pitchFamily="50" charset="-127"/>
              </a:rPr>
              <a:t>의 고급 인프라 관리</a:t>
            </a:r>
          </a:p>
          <a:p>
            <a:pPr defTabSz="1016000" latinLnBrk="0">
              <a:spcBef>
                <a:spcPct val="25000"/>
              </a:spcBef>
            </a:pPr>
            <a:r>
              <a:rPr kumimoji="0" lang="en-US" altLang="ko-KR" sz="1200" b="0">
                <a:solidFill>
                  <a:schemeClr val="tx2"/>
                </a:solidFill>
                <a:latin typeface="맑은 고딕" pitchFamily="50" charset="-127"/>
                <a:ea typeface="맑은 고딕" pitchFamily="50" charset="-127"/>
              </a:rPr>
              <a:t>(1) VMware vCenter Server</a:t>
            </a:r>
          </a:p>
          <a:p>
            <a:pPr defTabSz="1016000" latinLnBrk="0">
              <a:spcBef>
                <a:spcPct val="25000"/>
              </a:spcBef>
            </a:pPr>
            <a:r>
              <a:rPr kumimoji="0" lang="en-US" altLang="ko-KR" sz="1200" b="0">
                <a:solidFill>
                  <a:schemeClr val="tx2"/>
                </a:solidFill>
                <a:latin typeface="맑은 고딕" pitchFamily="50" charset="-127"/>
                <a:ea typeface="맑은 고딕" pitchFamily="50" charset="-127"/>
              </a:rPr>
              <a:t>(2) VMware vMotion / Storage vMotion</a:t>
            </a:r>
            <a:endParaRPr kumimoji="0" lang="ko-KR" altLang="en-US" sz="1200" b="0">
              <a:solidFill>
                <a:schemeClr val="tx2"/>
              </a:solidFill>
              <a:latin typeface="맑은 고딕" pitchFamily="50" charset="-127"/>
              <a:ea typeface="맑은 고딕" pitchFamily="50" charset="-127"/>
            </a:endParaRPr>
          </a:p>
          <a:p>
            <a:pPr defTabSz="1016000" latinLnBrk="0">
              <a:spcBef>
                <a:spcPct val="25000"/>
              </a:spcBef>
            </a:pPr>
            <a:r>
              <a:rPr kumimoji="0" lang="en-US" altLang="ko-KR" sz="1200" b="0">
                <a:solidFill>
                  <a:schemeClr val="tx2"/>
                </a:solidFill>
                <a:latin typeface="맑은 고딕" pitchFamily="50" charset="-127"/>
                <a:ea typeface="맑은 고딕" pitchFamily="50" charset="-127"/>
              </a:rPr>
              <a:t>(3) VMware HA </a:t>
            </a:r>
            <a:endParaRPr kumimoji="0" lang="ko-KR" altLang="en-US" sz="1200" b="0">
              <a:solidFill>
                <a:schemeClr val="tx2"/>
              </a:solidFill>
              <a:latin typeface="맑은 고딕" pitchFamily="50" charset="-127"/>
              <a:ea typeface="맑은 고딕" pitchFamily="50" charset="-127"/>
            </a:endParaRPr>
          </a:p>
          <a:p>
            <a:pPr defTabSz="1016000" latinLnBrk="0">
              <a:spcBef>
                <a:spcPct val="25000"/>
              </a:spcBef>
            </a:pPr>
            <a:r>
              <a:rPr kumimoji="0" lang="en-US" altLang="ko-KR" sz="1200" b="0">
                <a:solidFill>
                  <a:schemeClr val="tx2"/>
                </a:solidFill>
                <a:latin typeface="맑은 고딕" pitchFamily="50" charset="-127"/>
                <a:ea typeface="맑은 고딕" pitchFamily="50" charset="-127"/>
              </a:rPr>
              <a:t>(4) VMware DRS</a:t>
            </a:r>
            <a:endParaRPr kumimoji="0" lang="ko-KR" altLang="en-US" sz="1200" b="0">
              <a:solidFill>
                <a:schemeClr val="tx2"/>
              </a:solidFill>
              <a:latin typeface="맑은 고딕" pitchFamily="50" charset="-127"/>
              <a:ea typeface="맑은 고딕" pitchFamily="50" charset="-127"/>
            </a:endParaRPr>
          </a:p>
          <a:p>
            <a:pPr defTabSz="1016000" latinLnBrk="0">
              <a:spcBef>
                <a:spcPct val="25000"/>
              </a:spcBef>
            </a:pPr>
            <a:r>
              <a:rPr kumimoji="0" lang="en-US" altLang="ko-KR" sz="1200" b="0">
                <a:solidFill>
                  <a:schemeClr val="tx2"/>
                </a:solidFill>
                <a:latin typeface="맑은 고딕" pitchFamily="50" charset="-127"/>
                <a:ea typeface="맑은 고딕" pitchFamily="50" charset="-127"/>
              </a:rPr>
              <a:t>(5) VMware VCB</a:t>
            </a:r>
          </a:p>
          <a:p>
            <a:pPr defTabSz="1016000" latinLnBrk="0">
              <a:spcBef>
                <a:spcPct val="25000"/>
              </a:spcBef>
            </a:pPr>
            <a:r>
              <a:rPr kumimoji="0" lang="en-US" altLang="ko-KR" sz="1200" b="0">
                <a:solidFill>
                  <a:schemeClr val="tx2"/>
                </a:solidFill>
                <a:latin typeface="맑은 고딕" pitchFamily="50" charset="-127"/>
                <a:ea typeface="맑은 고딕" pitchFamily="50" charset="-127"/>
              </a:rPr>
              <a:t>(6) Update Manager</a:t>
            </a:r>
            <a:endParaRPr kumimoji="0" lang="ko-KR" altLang="en-US" sz="1200" b="0">
              <a:solidFill>
                <a:schemeClr val="tx2"/>
              </a:solidFill>
              <a:latin typeface="맑은 고딕" pitchFamily="50" charset="-127"/>
              <a:ea typeface="맑은 고딕" pitchFamily="50" charset="-127"/>
            </a:endParaRPr>
          </a:p>
        </p:txBody>
      </p:sp>
      <p:sp>
        <p:nvSpPr>
          <p:cNvPr id="1053"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pPr latinLnBrk="0"/>
            <a:fld id="{5067EA39-E298-4627-BFAF-8445ACD0113F}" type="slidenum">
              <a:rPr kumimoji="0" lang="ko-KR" altLang="en-US" sz="1000" b="0">
                <a:ea typeface="굴림" pitchFamily="50" charset="-127"/>
                <a:cs typeface="Arial" pitchFamily="34" charset="0"/>
              </a:rPr>
              <a:pPr latinLnBrk="0"/>
              <a:t>6</a:t>
            </a:fld>
            <a:endParaRPr kumimoji="0" lang="en-US" altLang="ko-KR" sz="1000" b="0">
              <a:ea typeface="굴림" pitchFamily="50" charset="-127"/>
              <a:cs typeface="Arial" pitchFamily="34"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3820"/>
                                        </p:tgtEl>
                                        <p:attrNameLst>
                                          <p:attrName>style.visibility</p:attrName>
                                        </p:attrNameLst>
                                      </p:cBhvr>
                                      <p:to>
                                        <p:strVal val="visible"/>
                                      </p:to>
                                    </p:set>
                                    <p:animEffect transition="in" filter="fade">
                                      <p:cBhvr>
                                        <p:cTn id="7" dur="2000"/>
                                        <p:tgtEl>
                                          <p:spTgt spid="50382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03810"/>
                                        </p:tgtEl>
                                        <p:attrNameLst>
                                          <p:attrName>style.visibility</p:attrName>
                                        </p:attrNameLst>
                                      </p:cBhvr>
                                      <p:to>
                                        <p:strVal val="visible"/>
                                      </p:to>
                                    </p:set>
                                    <p:anim calcmode="lin" valueType="num">
                                      <p:cBhvr>
                                        <p:cTn id="12" dur="500" fill="hold"/>
                                        <p:tgtEl>
                                          <p:spTgt spid="503810"/>
                                        </p:tgtEl>
                                        <p:attrNameLst>
                                          <p:attrName>ppt_x</p:attrName>
                                        </p:attrNameLst>
                                      </p:cBhvr>
                                      <p:tavLst>
                                        <p:tav tm="0">
                                          <p:val>
                                            <p:strVal val="#ppt_x-#ppt_w/2"/>
                                          </p:val>
                                        </p:tav>
                                        <p:tav tm="100000">
                                          <p:val>
                                            <p:strVal val="#ppt_x"/>
                                          </p:val>
                                        </p:tav>
                                      </p:tavLst>
                                    </p:anim>
                                    <p:anim calcmode="lin" valueType="num">
                                      <p:cBhvr>
                                        <p:cTn id="13" dur="500" fill="hold"/>
                                        <p:tgtEl>
                                          <p:spTgt spid="503810"/>
                                        </p:tgtEl>
                                        <p:attrNameLst>
                                          <p:attrName>ppt_y</p:attrName>
                                        </p:attrNameLst>
                                      </p:cBhvr>
                                      <p:tavLst>
                                        <p:tav tm="0">
                                          <p:val>
                                            <p:strVal val="#ppt_y"/>
                                          </p:val>
                                        </p:tav>
                                        <p:tav tm="100000">
                                          <p:val>
                                            <p:strVal val="#ppt_y"/>
                                          </p:val>
                                        </p:tav>
                                      </p:tavLst>
                                    </p:anim>
                                    <p:anim calcmode="lin" valueType="num">
                                      <p:cBhvr>
                                        <p:cTn id="14" dur="500" fill="hold"/>
                                        <p:tgtEl>
                                          <p:spTgt spid="503810"/>
                                        </p:tgtEl>
                                        <p:attrNameLst>
                                          <p:attrName>ppt_w</p:attrName>
                                        </p:attrNameLst>
                                      </p:cBhvr>
                                      <p:tavLst>
                                        <p:tav tm="0">
                                          <p:val>
                                            <p:fltVal val="0"/>
                                          </p:val>
                                        </p:tav>
                                        <p:tav tm="100000">
                                          <p:val>
                                            <p:strVal val="#ppt_w"/>
                                          </p:val>
                                        </p:tav>
                                      </p:tavLst>
                                    </p:anim>
                                    <p:anim calcmode="lin" valueType="num">
                                      <p:cBhvr>
                                        <p:cTn id="15" dur="500" fill="hold"/>
                                        <p:tgtEl>
                                          <p:spTgt spid="503810"/>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8" fill="hold" grpId="0" nodeType="afterEffect">
                                  <p:stCondLst>
                                    <p:cond delay="0"/>
                                  </p:stCondLst>
                                  <p:childTnLst>
                                    <p:set>
                                      <p:cBhvr>
                                        <p:cTn id="18" dur="1" fill="hold">
                                          <p:stCondLst>
                                            <p:cond delay="0"/>
                                          </p:stCondLst>
                                        </p:cTn>
                                        <p:tgtEl>
                                          <p:spTgt spid="503831"/>
                                        </p:tgtEl>
                                        <p:attrNameLst>
                                          <p:attrName>style.visibility</p:attrName>
                                        </p:attrNameLst>
                                      </p:cBhvr>
                                      <p:to>
                                        <p:strVal val="visible"/>
                                      </p:to>
                                    </p:set>
                                    <p:anim calcmode="lin" valueType="num">
                                      <p:cBhvr>
                                        <p:cTn id="19" dur="1000" fill="hold"/>
                                        <p:tgtEl>
                                          <p:spTgt spid="503831"/>
                                        </p:tgtEl>
                                        <p:attrNameLst>
                                          <p:attrName>ppt_x</p:attrName>
                                        </p:attrNameLst>
                                      </p:cBhvr>
                                      <p:tavLst>
                                        <p:tav tm="0">
                                          <p:val>
                                            <p:strVal val="#ppt_x-#ppt_w/2"/>
                                          </p:val>
                                        </p:tav>
                                        <p:tav tm="100000">
                                          <p:val>
                                            <p:strVal val="#ppt_x"/>
                                          </p:val>
                                        </p:tav>
                                      </p:tavLst>
                                    </p:anim>
                                    <p:anim calcmode="lin" valueType="num">
                                      <p:cBhvr>
                                        <p:cTn id="20" dur="1000" fill="hold"/>
                                        <p:tgtEl>
                                          <p:spTgt spid="503831"/>
                                        </p:tgtEl>
                                        <p:attrNameLst>
                                          <p:attrName>ppt_y</p:attrName>
                                        </p:attrNameLst>
                                      </p:cBhvr>
                                      <p:tavLst>
                                        <p:tav tm="0">
                                          <p:val>
                                            <p:strVal val="#ppt_y"/>
                                          </p:val>
                                        </p:tav>
                                        <p:tav tm="100000">
                                          <p:val>
                                            <p:strVal val="#ppt_y"/>
                                          </p:val>
                                        </p:tav>
                                      </p:tavLst>
                                    </p:anim>
                                    <p:anim calcmode="lin" valueType="num">
                                      <p:cBhvr>
                                        <p:cTn id="21" dur="1000" fill="hold"/>
                                        <p:tgtEl>
                                          <p:spTgt spid="503831"/>
                                        </p:tgtEl>
                                        <p:attrNameLst>
                                          <p:attrName>ppt_w</p:attrName>
                                        </p:attrNameLst>
                                      </p:cBhvr>
                                      <p:tavLst>
                                        <p:tav tm="0">
                                          <p:val>
                                            <p:fltVal val="0"/>
                                          </p:val>
                                        </p:tav>
                                        <p:tav tm="100000">
                                          <p:val>
                                            <p:strVal val="#ppt_w"/>
                                          </p:val>
                                        </p:tav>
                                      </p:tavLst>
                                    </p:anim>
                                    <p:anim calcmode="lin" valueType="num">
                                      <p:cBhvr>
                                        <p:cTn id="22" dur="1000" fill="hold"/>
                                        <p:tgtEl>
                                          <p:spTgt spid="503831"/>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0"/>
                                  </p:stCondLst>
                                  <p:childTnLst>
                                    <p:set>
                                      <p:cBhvr>
                                        <p:cTn id="24" dur="1" fill="hold">
                                          <p:stCondLst>
                                            <p:cond delay="0"/>
                                          </p:stCondLst>
                                        </p:cTn>
                                        <p:tgtEl>
                                          <p:spTgt spid="503821"/>
                                        </p:tgtEl>
                                        <p:attrNameLst>
                                          <p:attrName>style.visibility</p:attrName>
                                        </p:attrNameLst>
                                      </p:cBhvr>
                                      <p:to>
                                        <p:strVal val="visible"/>
                                      </p:to>
                                    </p:set>
                                    <p:anim calcmode="lin" valueType="num">
                                      <p:cBhvr>
                                        <p:cTn id="25" dur="1000" fill="hold"/>
                                        <p:tgtEl>
                                          <p:spTgt spid="503821"/>
                                        </p:tgtEl>
                                        <p:attrNameLst>
                                          <p:attrName>ppt_x</p:attrName>
                                        </p:attrNameLst>
                                      </p:cBhvr>
                                      <p:tavLst>
                                        <p:tav tm="0">
                                          <p:val>
                                            <p:strVal val="#ppt_x-#ppt_w/2"/>
                                          </p:val>
                                        </p:tav>
                                        <p:tav tm="100000">
                                          <p:val>
                                            <p:strVal val="#ppt_x"/>
                                          </p:val>
                                        </p:tav>
                                      </p:tavLst>
                                    </p:anim>
                                    <p:anim calcmode="lin" valueType="num">
                                      <p:cBhvr>
                                        <p:cTn id="26" dur="1000" fill="hold"/>
                                        <p:tgtEl>
                                          <p:spTgt spid="503821"/>
                                        </p:tgtEl>
                                        <p:attrNameLst>
                                          <p:attrName>ppt_y</p:attrName>
                                        </p:attrNameLst>
                                      </p:cBhvr>
                                      <p:tavLst>
                                        <p:tav tm="0">
                                          <p:val>
                                            <p:strVal val="#ppt_y"/>
                                          </p:val>
                                        </p:tav>
                                        <p:tav tm="100000">
                                          <p:val>
                                            <p:strVal val="#ppt_y"/>
                                          </p:val>
                                        </p:tav>
                                      </p:tavLst>
                                    </p:anim>
                                    <p:anim calcmode="lin" valueType="num">
                                      <p:cBhvr>
                                        <p:cTn id="27" dur="1000" fill="hold"/>
                                        <p:tgtEl>
                                          <p:spTgt spid="503821"/>
                                        </p:tgtEl>
                                        <p:attrNameLst>
                                          <p:attrName>ppt_w</p:attrName>
                                        </p:attrNameLst>
                                      </p:cBhvr>
                                      <p:tavLst>
                                        <p:tav tm="0">
                                          <p:val>
                                            <p:fltVal val="0"/>
                                          </p:val>
                                        </p:tav>
                                        <p:tav tm="100000">
                                          <p:val>
                                            <p:strVal val="#ppt_w"/>
                                          </p:val>
                                        </p:tav>
                                      </p:tavLst>
                                    </p:anim>
                                    <p:anim calcmode="lin" valueType="num">
                                      <p:cBhvr>
                                        <p:cTn id="28" dur="1000" fill="hold"/>
                                        <p:tgtEl>
                                          <p:spTgt spid="503821"/>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0"/>
                                  </p:stCondLst>
                                  <p:childTnLst>
                                    <p:set>
                                      <p:cBhvr>
                                        <p:cTn id="30" dur="1" fill="hold">
                                          <p:stCondLst>
                                            <p:cond delay="0"/>
                                          </p:stCondLst>
                                        </p:cTn>
                                        <p:tgtEl>
                                          <p:spTgt spid="503822"/>
                                        </p:tgtEl>
                                        <p:attrNameLst>
                                          <p:attrName>style.visibility</p:attrName>
                                        </p:attrNameLst>
                                      </p:cBhvr>
                                      <p:to>
                                        <p:strVal val="visible"/>
                                      </p:to>
                                    </p:set>
                                    <p:anim calcmode="lin" valueType="num">
                                      <p:cBhvr>
                                        <p:cTn id="31" dur="1000" fill="hold"/>
                                        <p:tgtEl>
                                          <p:spTgt spid="503822"/>
                                        </p:tgtEl>
                                        <p:attrNameLst>
                                          <p:attrName>ppt_x</p:attrName>
                                        </p:attrNameLst>
                                      </p:cBhvr>
                                      <p:tavLst>
                                        <p:tav tm="0">
                                          <p:val>
                                            <p:strVal val="#ppt_x-#ppt_w/2"/>
                                          </p:val>
                                        </p:tav>
                                        <p:tav tm="100000">
                                          <p:val>
                                            <p:strVal val="#ppt_x"/>
                                          </p:val>
                                        </p:tav>
                                      </p:tavLst>
                                    </p:anim>
                                    <p:anim calcmode="lin" valueType="num">
                                      <p:cBhvr>
                                        <p:cTn id="32" dur="1000" fill="hold"/>
                                        <p:tgtEl>
                                          <p:spTgt spid="503822"/>
                                        </p:tgtEl>
                                        <p:attrNameLst>
                                          <p:attrName>ppt_y</p:attrName>
                                        </p:attrNameLst>
                                      </p:cBhvr>
                                      <p:tavLst>
                                        <p:tav tm="0">
                                          <p:val>
                                            <p:strVal val="#ppt_y"/>
                                          </p:val>
                                        </p:tav>
                                        <p:tav tm="100000">
                                          <p:val>
                                            <p:strVal val="#ppt_y"/>
                                          </p:val>
                                        </p:tav>
                                      </p:tavLst>
                                    </p:anim>
                                    <p:anim calcmode="lin" valueType="num">
                                      <p:cBhvr>
                                        <p:cTn id="33" dur="1000" fill="hold"/>
                                        <p:tgtEl>
                                          <p:spTgt spid="503822"/>
                                        </p:tgtEl>
                                        <p:attrNameLst>
                                          <p:attrName>ppt_w</p:attrName>
                                        </p:attrNameLst>
                                      </p:cBhvr>
                                      <p:tavLst>
                                        <p:tav tm="0">
                                          <p:val>
                                            <p:fltVal val="0"/>
                                          </p:val>
                                        </p:tav>
                                        <p:tav tm="100000">
                                          <p:val>
                                            <p:strVal val="#ppt_w"/>
                                          </p:val>
                                        </p:tav>
                                      </p:tavLst>
                                    </p:anim>
                                    <p:anim calcmode="lin" valueType="num">
                                      <p:cBhvr>
                                        <p:cTn id="34" dur="1000" fill="hold"/>
                                        <p:tgtEl>
                                          <p:spTgt spid="50382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0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03825"/>
                                        </p:tgtEl>
                                        <p:attrNameLst>
                                          <p:attrName>style.visibility</p:attrName>
                                        </p:attrNameLst>
                                      </p:cBhvr>
                                      <p:to>
                                        <p:strVal val="visible"/>
                                      </p:to>
                                    </p:set>
                                    <p:animEffect transition="in" filter="fade">
                                      <p:cBhvr>
                                        <p:cTn id="42" dur="2000"/>
                                        <p:tgtEl>
                                          <p:spTgt spid="503825"/>
                                        </p:tgtEl>
                                      </p:cBhvr>
                                    </p:animEffect>
                                  </p:childTnLst>
                                </p:cTn>
                              </p:par>
                              <p:par>
                                <p:cTn id="43" presetID="17" presetClass="entr" presetSubtype="1" fill="hold" grpId="0" nodeType="withEffect">
                                  <p:stCondLst>
                                    <p:cond delay="0"/>
                                  </p:stCondLst>
                                  <p:childTnLst>
                                    <p:set>
                                      <p:cBhvr>
                                        <p:cTn id="44" dur="1" fill="hold">
                                          <p:stCondLst>
                                            <p:cond delay="0"/>
                                          </p:stCondLst>
                                        </p:cTn>
                                        <p:tgtEl>
                                          <p:spTgt spid="503826"/>
                                        </p:tgtEl>
                                        <p:attrNameLst>
                                          <p:attrName>style.visibility</p:attrName>
                                        </p:attrNameLst>
                                      </p:cBhvr>
                                      <p:to>
                                        <p:strVal val="visible"/>
                                      </p:to>
                                    </p:set>
                                    <p:anim calcmode="lin" valueType="num">
                                      <p:cBhvr>
                                        <p:cTn id="45" dur="500" fill="hold"/>
                                        <p:tgtEl>
                                          <p:spTgt spid="503826"/>
                                        </p:tgtEl>
                                        <p:attrNameLst>
                                          <p:attrName>ppt_x</p:attrName>
                                        </p:attrNameLst>
                                      </p:cBhvr>
                                      <p:tavLst>
                                        <p:tav tm="0">
                                          <p:val>
                                            <p:strVal val="#ppt_x"/>
                                          </p:val>
                                        </p:tav>
                                        <p:tav tm="100000">
                                          <p:val>
                                            <p:strVal val="#ppt_x"/>
                                          </p:val>
                                        </p:tav>
                                      </p:tavLst>
                                    </p:anim>
                                    <p:anim calcmode="lin" valueType="num">
                                      <p:cBhvr>
                                        <p:cTn id="46" dur="500" fill="hold"/>
                                        <p:tgtEl>
                                          <p:spTgt spid="503826"/>
                                        </p:tgtEl>
                                        <p:attrNameLst>
                                          <p:attrName>ppt_y</p:attrName>
                                        </p:attrNameLst>
                                      </p:cBhvr>
                                      <p:tavLst>
                                        <p:tav tm="0">
                                          <p:val>
                                            <p:strVal val="#ppt_y-#ppt_h/2"/>
                                          </p:val>
                                        </p:tav>
                                        <p:tav tm="100000">
                                          <p:val>
                                            <p:strVal val="#ppt_y"/>
                                          </p:val>
                                        </p:tav>
                                      </p:tavLst>
                                    </p:anim>
                                    <p:anim calcmode="lin" valueType="num">
                                      <p:cBhvr>
                                        <p:cTn id="47" dur="500" fill="hold"/>
                                        <p:tgtEl>
                                          <p:spTgt spid="503826"/>
                                        </p:tgtEl>
                                        <p:attrNameLst>
                                          <p:attrName>ppt_w</p:attrName>
                                        </p:attrNameLst>
                                      </p:cBhvr>
                                      <p:tavLst>
                                        <p:tav tm="0">
                                          <p:val>
                                            <p:strVal val="#ppt_w"/>
                                          </p:val>
                                        </p:tav>
                                        <p:tav tm="100000">
                                          <p:val>
                                            <p:strVal val="#ppt_w"/>
                                          </p:val>
                                        </p:tav>
                                      </p:tavLst>
                                    </p:anim>
                                    <p:anim calcmode="lin" valueType="num">
                                      <p:cBhvr>
                                        <p:cTn id="48" dur="500" fill="hold"/>
                                        <p:tgtEl>
                                          <p:spTgt spid="503826"/>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03824"/>
                                        </p:tgtEl>
                                        <p:attrNameLst>
                                          <p:attrName>style.visibility</p:attrName>
                                        </p:attrNameLst>
                                      </p:cBhvr>
                                      <p:to>
                                        <p:strVal val="visible"/>
                                      </p:to>
                                    </p:set>
                                    <p:animEffect transition="in" filter="fade">
                                      <p:cBhvr>
                                        <p:cTn id="53" dur="2000"/>
                                        <p:tgtEl>
                                          <p:spTgt spid="50382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03828"/>
                                        </p:tgtEl>
                                        <p:attrNameLst>
                                          <p:attrName>style.visibility</p:attrName>
                                        </p:attrNameLst>
                                      </p:cBhvr>
                                      <p:to>
                                        <p:strVal val="visible"/>
                                      </p:to>
                                    </p:set>
                                    <p:animEffect transition="in" filter="fade">
                                      <p:cBhvr>
                                        <p:cTn id="56" dur="2000"/>
                                        <p:tgtEl>
                                          <p:spTgt spid="503828"/>
                                        </p:tgtEl>
                                      </p:cBhvr>
                                    </p:animEffect>
                                  </p:childTnLst>
                                </p:cTn>
                              </p:par>
                              <p:par>
                                <p:cTn id="57" presetID="17" presetClass="entr" presetSubtype="1" fill="hold" grpId="0" nodeType="withEffect">
                                  <p:stCondLst>
                                    <p:cond delay="0"/>
                                  </p:stCondLst>
                                  <p:childTnLst>
                                    <p:set>
                                      <p:cBhvr>
                                        <p:cTn id="58" dur="1" fill="hold">
                                          <p:stCondLst>
                                            <p:cond delay="0"/>
                                          </p:stCondLst>
                                        </p:cTn>
                                        <p:tgtEl>
                                          <p:spTgt spid="503830"/>
                                        </p:tgtEl>
                                        <p:attrNameLst>
                                          <p:attrName>style.visibility</p:attrName>
                                        </p:attrNameLst>
                                      </p:cBhvr>
                                      <p:to>
                                        <p:strVal val="visible"/>
                                      </p:to>
                                    </p:set>
                                    <p:anim calcmode="lin" valueType="num">
                                      <p:cBhvr>
                                        <p:cTn id="59" dur="500" fill="hold"/>
                                        <p:tgtEl>
                                          <p:spTgt spid="503830"/>
                                        </p:tgtEl>
                                        <p:attrNameLst>
                                          <p:attrName>ppt_x</p:attrName>
                                        </p:attrNameLst>
                                      </p:cBhvr>
                                      <p:tavLst>
                                        <p:tav tm="0">
                                          <p:val>
                                            <p:strVal val="#ppt_x"/>
                                          </p:val>
                                        </p:tav>
                                        <p:tav tm="100000">
                                          <p:val>
                                            <p:strVal val="#ppt_x"/>
                                          </p:val>
                                        </p:tav>
                                      </p:tavLst>
                                    </p:anim>
                                    <p:anim calcmode="lin" valueType="num">
                                      <p:cBhvr>
                                        <p:cTn id="60" dur="500" fill="hold"/>
                                        <p:tgtEl>
                                          <p:spTgt spid="503830"/>
                                        </p:tgtEl>
                                        <p:attrNameLst>
                                          <p:attrName>ppt_y</p:attrName>
                                        </p:attrNameLst>
                                      </p:cBhvr>
                                      <p:tavLst>
                                        <p:tav tm="0">
                                          <p:val>
                                            <p:strVal val="#ppt_y-#ppt_h/2"/>
                                          </p:val>
                                        </p:tav>
                                        <p:tav tm="100000">
                                          <p:val>
                                            <p:strVal val="#ppt_y"/>
                                          </p:val>
                                        </p:tav>
                                      </p:tavLst>
                                    </p:anim>
                                    <p:anim calcmode="lin" valueType="num">
                                      <p:cBhvr>
                                        <p:cTn id="61" dur="500" fill="hold"/>
                                        <p:tgtEl>
                                          <p:spTgt spid="503830"/>
                                        </p:tgtEl>
                                        <p:attrNameLst>
                                          <p:attrName>ppt_w</p:attrName>
                                        </p:attrNameLst>
                                      </p:cBhvr>
                                      <p:tavLst>
                                        <p:tav tm="0">
                                          <p:val>
                                            <p:strVal val="#ppt_w"/>
                                          </p:val>
                                        </p:tav>
                                        <p:tav tm="100000">
                                          <p:val>
                                            <p:strVal val="#ppt_w"/>
                                          </p:val>
                                        </p:tav>
                                      </p:tavLst>
                                    </p:anim>
                                    <p:anim calcmode="lin" valueType="num">
                                      <p:cBhvr>
                                        <p:cTn id="62" dur="500" fill="hold"/>
                                        <p:tgtEl>
                                          <p:spTgt spid="503830"/>
                                        </p:tgtEl>
                                        <p:attrNameLst>
                                          <p:attrName>ppt_h</p:attrName>
                                        </p:attrNameLst>
                                      </p:cBhvr>
                                      <p:tavLst>
                                        <p:tav tm="0">
                                          <p:val>
                                            <p:fltVal val="0"/>
                                          </p:val>
                                        </p:tav>
                                        <p:tav tm="100000">
                                          <p:val>
                                            <p:strVal val="#ppt_h"/>
                                          </p:val>
                                        </p:tav>
                                      </p:tavLst>
                                    </p:anim>
                                  </p:childTnLst>
                                </p:cTn>
                              </p:par>
                              <p:par>
                                <p:cTn id="63" presetID="10" presetClass="entr" presetSubtype="0" fill="hold" grpId="0" nodeType="withEffect">
                                  <p:stCondLst>
                                    <p:cond delay="0"/>
                                  </p:stCondLst>
                                  <p:childTnLst>
                                    <p:set>
                                      <p:cBhvr>
                                        <p:cTn id="64" dur="1" fill="hold">
                                          <p:stCondLst>
                                            <p:cond delay="0"/>
                                          </p:stCondLst>
                                        </p:cTn>
                                        <p:tgtEl>
                                          <p:spTgt spid="503814"/>
                                        </p:tgtEl>
                                        <p:attrNameLst>
                                          <p:attrName>style.visibility</p:attrName>
                                        </p:attrNameLst>
                                      </p:cBhvr>
                                      <p:to>
                                        <p:strVal val="visible"/>
                                      </p:to>
                                    </p:set>
                                    <p:animEffect transition="in" filter="fade">
                                      <p:cBhvr>
                                        <p:cTn id="65" dur="2000"/>
                                        <p:tgtEl>
                                          <p:spTgt spid="5038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20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03832"/>
                                        </p:tgtEl>
                                        <p:attrNameLst>
                                          <p:attrName>style.visibility</p:attrName>
                                        </p:attrNameLst>
                                      </p:cBhvr>
                                      <p:to>
                                        <p:strVal val="visible"/>
                                      </p:to>
                                    </p:set>
                                    <p:animEffect transition="in" filter="fade">
                                      <p:cBhvr>
                                        <p:cTn id="75" dur="2000"/>
                                        <p:tgtEl>
                                          <p:spTgt spid="503832"/>
                                        </p:tgtEl>
                                      </p:cBhvr>
                                    </p:animEffect>
                                  </p:childTnLst>
                                </p:cTn>
                              </p:par>
                              <p:par>
                                <p:cTn id="76" presetID="10" presetClass="entr" presetSubtype="0" fill="hold" nodeType="withEffect">
                                  <p:stCondLst>
                                    <p:cond delay="0"/>
                                  </p:stCondLst>
                                  <p:childTnLst>
                                    <p:set>
                                      <p:cBhvr>
                                        <p:cTn id="77" dur="1" fill="hold">
                                          <p:stCondLst>
                                            <p:cond delay="0"/>
                                          </p:stCondLst>
                                        </p:cTn>
                                        <p:tgtEl>
                                          <p:spTgt spid="503811"/>
                                        </p:tgtEl>
                                        <p:attrNameLst>
                                          <p:attrName>style.visibility</p:attrName>
                                        </p:attrNameLst>
                                      </p:cBhvr>
                                      <p:to>
                                        <p:strVal val="visible"/>
                                      </p:to>
                                    </p:set>
                                    <p:animEffect transition="in" filter="fade">
                                      <p:cBhvr>
                                        <p:cTn id="78" dur="2000"/>
                                        <p:tgtEl>
                                          <p:spTgt spid="503811"/>
                                        </p:tgtEl>
                                      </p:cBhvr>
                                    </p:animEffect>
                                  </p:childTnLst>
                                </p:cTn>
                              </p:par>
                              <p:par>
                                <p:cTn id="79" presetID="10" presetClass="entr" presetSubtype="0" fill="hold" nodeType="with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fade">
                                      <p:cBhvr>
                                        <p:cTn id="81" dur="2000"/>
                                        <p:tgtEl>
                                          <p:spTgt spid="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03813"/>
                                        </p:tgtEl>
                                        <p:attrNameLst>
                                          <p:attrName>style.visibility</p:attrName>
                                        </p:attrNameLst>
                                      </p:cBhvr>
                                      <p:to>
                                        <p:strVal val="visible"/>
                                      </p:to>
                                    </p:set>
                                    <p:animEffect transition="in" filter="fade">
                                      <p:cBhvr>
                                        <p:cTn id="86" dur="2000"/>
                                        <p:tgtEl>
                                          <p:spTgt spid="503813"/>
                                        </p:tgtEl>
                                      </p:cBhvr>
                                    </p:animEffect>
                                  </p:childTnLst>
                                </p:cTn>
                              </p:par>
                              <p:par>
                                <p:cTn id="87" presetID="10" presetClass="exit" presetSubtype="0" fill="hold" nodeType="withEffect">
                                  <p:stCondLst>
                                    <p:cond delay="0"/>
                                  </p:stCondLst>
                                  <p:childTnLst>
                                    <p:animEffect transition="out" filter="fade">
                                      <p:cBhvr>
                                        <p:cTn id="88" dur="2000"/>
                                        <p:tgtEl>
                                          <p:spTgt spid="503811"/>
                                        </p:tgtEl>
                                      </p:cBhvr>
                                    </p:animEffect>
                                    <p:set>
                                      <p:cBhvr>
                                        <p:cTn id="89" dur="1" fill="hold">
                                          <p:stCondLst>
                                            <p:cond delay="1999"/>
                                          </p:stCondLst>
                                        </p:cTn>
                                        <p:tgtEl>
                                          <p:spTgt spid="50381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2000"/>
                                        <p:tgtEl>
                                          <p:spTgt spid="503832"/>
                                        </p:tgtEl>
                                      </p:cBhvr>
                                    </p:animEffect>
                                    <p:set>
                                      <p:cBhvr>
                                        <p:cTn id="92" dur="1" fill="hold">
                                          <p:stCondLst>
                                            <p:cond delay="1999"/>
                                          </p:stCondLst>
                                        </p:cTn>
                                        <p:tgtEl>
                                          <p:spTgt spid="503832"/>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0" grpId="0" animBg="1"/>
      <p:bldP spid="503813" grpId="0" animBg="1"/>
      <p:bldP spid="503814" grpId="0" animBg="1"/>
      <p:bldP spid="503820" grpId="0"/>
      <p:bldP spid="503821" grpId="0" animBg="1"/>
      <p:bldP spid="503822" grpId="0" animBg="1"/>
      <p:bldP spid="503825" grpId="0"/>
      <p:bldP spid="503826" grpId="0" animBg="1"/>
      <p:bldP spid="503828" grpId="0"/>
      <p:bldP spid="503830" grpId="0" animBg="1"/>
      <p:bldP spid="503831" grpId="0" animBg="1"/>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ATECOVER"/>
          <p:cNvPicPr>
            <a:picLocks noChangeAspect="1" noChangeArrowheads="1"/>
          </p:cNvPicPr>
          <p:nvPr/>
        </p:nvPicPr>
        <p:blipFill>
          <a:blip r:embed="rId3" cstate="print"/>
          <a:srcRect/>
          <a:stretch>
            <a:fillRect/>
          </a:stretch>
        </p:blipFill>
        <p:spPr bwMode="auto">
          <a:xfrm>
            <a:off x="514350" y="1282700"/>
            <a:ext cx="5267325" cy="3514725"/>
          </a:xfrm>
          <a:prstGeom prst="rect">
            <a:avLst/>
          </a:prstGeom>
          <a:noFill/>
          <a:ln w="9525">
            <a:noFill/>
            <a:miter lim="800000"/>
            <a:headEnd/>
            <a:tailEnd/>
          </a:ln>
        </p:spPr>
      </p:pic>
      <p:sp>
        <p:nvSpPr>
          <p:cNvPr id="15363" name="Rectangle 10"/>
          <p:cNvSpPr>
            <a:spLocks noGrp="1" noChangeArrowheads="1"/>
          </p:cNvSpPr>
          <p:nvPr>
            <p:ph type="title" idx="4294967295"/>
          </p:nvPr>
        </p:nvSpPr>
        <p:spPr>
          <a:xfrm>
            <a:off x="981075" y="595313"/>
            <a:ext cx="3970338" cy="403225"/>
          </a:xfrm>
        </p:spPr>
        <p:txBody>
          <a:bodyPr/>
          <a:lstStyle/>
          <a:p>
            <a:r>
              <a:rPr lang="en-US" altLang="ko-KR" smtClean="0">
                <a:ea typeface="굴림" pitchFamily="50" charset="-127"/>
              </a:rPr>
              <a:t>vSphere</a:t>
            </a:r>
            <a:r>
              <a:rPr lang="en-US" altLang="ja-JP" smtClean="0">
                <a:ea typeface="MS PGothic" pitchFamily="34" charset="-128"/>
              </a:rPr>
              <a:t> </a:t>
            </a:r>
            <a:r>
              <a:rPr lang="en-US" altLang="ko-KR" smtClean="0">
                <a:ea typeface="MS PGothic" pitchFamily="34" charset="-128"/>
              </a:rPr>
              <a:t>: WSJ </a:t>
            </a:r>
            <a:r>
              <a:rPr lang="ko-KR" altLang="en-US" smtClean="0">
                <a:ea typeface="굴림" pitchFamily="50" charset="-127"/>
              </a:rPr>
              <a:t>선정 솔루션 </a:t>
            </a:r>
            <a:endParaRPr lang="en-US" altLang="ja-JP" smtClean="0">
              <a:ea typeface="MS PGothic" pitchFamily="34" charset="-128"/>
            </a:endParaRPr>
          </a:p>
        </p:txBody>
      </p:sp>
      <p:sp>
        <p:nvSpPr>
          <p:cNvPr id="15364"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fld id="{C2F9D989-A6E3-4C95-98F7-1F616DE9DDAE}" type="slidenum">
              <a:rPr lang="ko-KR" altLang="en-US" sz="1000">
                <a:ea typeface="굴림" pitchFamily="50" charset="-127"/>
              </a:rPr>
              <a:pPr/>
              <a:t>7</a:t>
            </a:fld>
            <a:endParaRPr lang="en-US" altLang="ko-KR" sz="1000">
              <a:ea typeface="굴림" pitchFamily="50" charset="-127"/>
            </a:endParaRPr>
          </a:p>
        </p:txBody>
      </p:sp>
      <p:sp>
        <p:nvSpPr>
          <p:cNvPr id="462853" name="Text Box 5"/>
          <p:cNvSpPr txBox="1">
            <a:spLocks noChangeArrowheads="1"/>
          </p:cNvSpPr>
          <p:nvPr/>
        </p:nvSpPr>
        <p:spPr bwMode="auto">
          <a:xfrm>
            <a:off x="471488" y="4802188"/>
            <a:ext cx="8115300" cy="942975"/>
          </a:xfrm>
          <a:prstGeom prst="rect">
            <a:avLst/>
          </a:prstGeom>
          <a:noFill/>
          <a:ln w="9525" algn="ctr">
            <a:noFill/>
            <a:miter lim="800000"/>
            <a:headEnd/>
            <a:tailEnd/>
          </a:ln>
          <a:effectLst>
            <a:prstShdw prst="shdw17" dist="17961" dir="2700000">
              <a:schemeClr val="tx2">
                <a:gamma/>
                <a:shade val="60000"/>
                <a:invGamma/>
                <a:alpha val="50000"/>
              </a:schemeClr>
            </a:prstShdw>
          </a:effectLst>
        </p:spPr>
        <p:txBody>
          <a:bodyPr>
            <a:spAutoFit/>
          </a:bodyPr>
          <a:lstStyle/>
          <a:p>
            <a:pPr>
              <a:defRPr/>
            </a:pPr>
            <a:r>
              <a:rPr lang="en-US" altLang="ko-KR" i="1" dirty="0">
                <a:ea typeface="굴림" pitchFamily="50" charset="-127"/>
              </a:rPr>
              <a:t>VMware has long been the market leader in virtualization software, which makes it possible to run different applications or operating systems on a single computer by dividing the computer into several "virtual" machines, each running programs independent of the others.</a:t>
            </a:r>
            <a:endParaRPr lang="en-US" altLang="ko-KR" dirty="0">
              <a:ea typeface="굴림" pitchFamily="50" charset="-127"/>
            </a:endParaRPr>
          </a:p>
        </p:txBody>
      </p:sp>
      <p:sp>
        <p:nvSpPr>
          <p:cNvPr id="462854" name="Text Box 6"/>
          <p:cNvSpPr txBox="1">
            <a:spLocks noChangeArrowheads="1"/>
          </p:cNvSpPr>
          <p:nvPr/>
        </p:nvSpPr>
        <p:spPr bwMode="auto">
          <a:xfrm>
            <a:off x="5849938" y="1041400"/>
            <a:ext cx="2928937" cy="3282950"/>
          </a:xfrm>
          <a:prstGeom prst="rect">
            <a:avLst/>
          </a:prstGeom>
          <a:noFill/>
          <a:ln w="9525" algn="ctr">
            <a:noFill/>
            <a:miter lim="800000"/>
            <a:headEnd/>
            <a:tailEnd/>
          </a:ln>
          <a:effectLst>
            <a:prstShdw prst="shdw17" dist="17961" dir="2700000">
              <a:schemeClr val="tx2">
                <a:gamma/>
                <a:shade val="60000"/>
                <a:invGamma/>
                <a:alpha val="50000"/>
              </a:schemeClr>
            </a:prstShdw>
          </a:effectLst>
        </p:spPr>
        <p:txBody>
          <a:bodyPr>
            <a:spAutoFit/>
          </a:bodyPr>
          <a:lstStyle/>
          <a:p>
            <a:pPr>
              <a:spcBef>
                <a:spcPct val="50000"/>
              </a:spcBef>
              <a:defRPr/>
            </a:pPr>
            <a:r>
              <a:rPr lang="en-US" altLang="ko-KR" i="1" dirty="0">
                <a:ea typeface="굴림" pitchFamily="50" charset="-127"/>
              </a:rPr>
              <a:t>The latest version of VMware Inc.'s virtualization software suite, called </a:t>
            </a:r>
            <a:r>
              <a:rPr lang="en-US" altLang="ko-KR" i="1" u="sng" dirty="0">
                <a:ea typeface="굴림" pitchFamily="50" charset="-127"/>
              </a:rPr>
              <a:t>vSphere, is this year's winner in the software category</a:t>
            </a:r>
            <a:r>
              <a:rPr lang="en-US" altLang="ko-KR" i="1" dirty="0">
                <a:ea typeface="굴림" pitchFamily="50" charset="-127"/>
              </a:rPr>
              <a:t>. It promises to make it easier to turn a company's existing data centers into a private cloud—an array of IT services delivered throughout a company over its own computer network—that's </a:t>
            </a:r>
            <a:r>
              <a:rPr lang="en-US" altLang="ko-KR" i="1" u="sng" dirty="0">
                <a:ea typeface="굴림" pitchFamily="50" charset="-127"/>
              </a:rPr>
              <a:t>secure, reliable and easy to manage</a:t>
            </a:r>
            <a:r>
              <a:rPr lang="en-US" altLang="ko-KR" i="1" dirty="0">
                <a:ea typeface="굴림" pitchFamily="50" charset="-127"/>
              </a:rPr>
              <a:t>.</a:t>
            </a:r>
            <a:endParaRPr lang="ko-KR" altLang="en-US" i="1" dirty="0">
              <a:ea typeface="굴림" pitchFamily="50" charset="-127"/>
            </a:endParaRPr>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0" y="1524000"/>
            <a:ext cx="3038475" cy="2019300"/>
            <a:chOff x="1992" y="1366"/>
            <a:chExt cx="1914" cy="1272"/>
          </a:xfrm>
        </p:grpSpPr>
        <p:pic>
          <p:nvPicPr>
            <p:cNvPr id="541699" name="Picture 3" descr="sun"/>
            <p:cNvPicPr>
              <a:picLocks noChangeAspect="1" noChangeArrowheads="1"/>
            </p:cNvPicPr>
            <p:nvPr/>
          </p:nvPicPr>
          <p:blipFill>
            <a:blip r:embed="rId4" cstate="print"/>
            <a:srcRect/>
            <a:stretch>
              <a:fillRect/>
            </a:stretch>
          </p:blipFill>
          <p:spPr bwMode="auto">
            <a:xfrm>
              <a:off x="3402" y="1366"/>
              <a:ext cx="504" cy="1272"/>
            </a:xfrm>
            <a:prstGeom prst="rect">
              <a:avLst/>
            </a:prstGeom>
            <a:noFill/>
            <a:ln w="9525">
              <a:noFill/>
              <a:miter lim="800000"/>
              <a:headEnd/>
              <a:tailEnd/>
            </a:ln>
          </p:spPr>
        </p:pic>
        <p:pic>
          <p:nvPicPr>
            <p:cNvPr id="541700" name="Picture 4" descr="linux"/>
            <p:cNvPicPr>
              <a:picLocks noChangeAspect="1" noChangeArrowheads="1"/>
            </p:cNvPicPr>
            <p:nvPr/>
          </p:nvPicPr>
          <p:blipFill>
            <a:blip r:embed="rId5" cstate="print"/>
            <a:srcRect/>
            <a:stretch>
              <a:fillRect/>
            </a:stretch>
          </p:blipFill>
          <p:spPr bwMode="auto">
            <a:xfrm>
              <a:off x="3120" y="1366"/>
              <a:ext cx="504" cy="1272"/>
            </a:xfrm>
            <a:prstGeom prst="rect">
              <a:avLst/>
            </a:prstGeom>
            <a:noFill/>
            <a:ln w="9525">
              <a:noFill/>
              <a:miter lim="800000"/>
              <a:headEnd/>
              <a:tailEnd/>
            </a:ln>
          </p:spPr>
        </p:pic>
        <p:pic>
          <p:nvPicPr>
            <p:cNvPr id="541701" name="Picture 5" descr="windows"/>
            <p:cNvPicPr>
              <a:picLocks noChangeAspect="1" noChangeArrowheads="1"/>
            </p:cNvPicPr>
            <p:nvPr/>
          </p:nvPicPr>
          <p:blipFill>
            <a:blip r:embed="rId6" cstate="print"/>
            <a:srcRect/>
            <a:stretch>
              <a:fillRect/>
            </a:stretch>
          </p:blipFill>
          <p:spPr bwMode="auto">
            <a:xfrm>
              <a:off x="2838" y="1366"/>
              <a:ext cx="504" cy="1272"/>
            </a:xfrm>
            <a:prstGeom prst="rect">
              <a:avLst/>
            </a:prstGeom>
            <a:noFill/>
            <a:ln w="9525">
              <a:noFill/>
              <a:miter lim="800000"/>
              <a:headEnd/>
              <a:tailEnd/>
            </a:ln>
          </p:spPr>
        </p:pic>
        <p:pic>
          <p:nvPicPr>
            <p:cNvPr id="541702" name="Picture 6" descr="sun"/>
            <p:cNvPicPr>
              <a:picLocks noChangeAspect="1" noChangeArrowheads="1"/>
            </p:cNvPicPr>
            <p:nvPr/>
          </p:nvPicPr>
          <p:blipFill>
            <a:blip r:embed="rId4" cstate="print"/>
            <a:srcRect/>
            <a:stretch>
              <a:fillRect/>
            </a:stretch>
          </p:blipFill>
          <p:spPr bwMode="auto">
            <a:xfrm>
              <a:off x="2556" y="1366"/>
              <a:ext cx="504" cy="1272"/>
            </a:xfrm>
            <a:prstGeom prst="rect">
              <a:avLst/>
            </a:prstGeom>
            <a:noFill/>
            <a:ln w="9525">
              <a:noFill/>
              <a:miter lim="800000"/>
              <a:headEnd/>
              <a:tailEnd/>
            </a:ln>
          </p:spPr>
        </p:pic>
        <p:pic>
          <p:nvPicPr>
            <p:cNvPr id="541703" name="Picture 7" descr="linux"/>
            <p:cNvPicPr>
              <a:picLocks noChangeAspect="1" noChangeArrowheads="1"/>
            </p:cNvPicPr>
            <p:nvPr/>
          </p:nvPicPr>
          <p:blipFill>
            <a:blip r:embed="rId5" cstate="print"/>
            <a:srcRect/>
            <a:stretch>
              <a:fillRect/>
            </a:stretch>
          </p:blipFill>
          <p:spPr bwMode="auto">
            <a:xfrm>
              <a:off x="2274" y="1366"/>
              <a:ext cx="504" cy="1272"/>
            </a:xfrm>
            <a:prstGeom prst="rect">
              <a:avLst/>
            </a:prstGeom>
            <a:noFill/>
            <a:ln w="9525">
              <a:noFill/>
              <a:miter lim="800000"/>
              <a:headEnd/>
              <a:tailEnd/>
            </a:ln>
          </p:spPr>
        </p:pic>
        <p:pic>
          <p:nvPicPr>
            <p:cNvPr id="541704" name="Picture 8" descr="windows"/>
            <p:cNvPicPr>
              <a:picLocks noChangeAspect="1" noChangeArrowheads="1"/>
            </p:cNvPicPr>
            <p:nvPr/>
          </p:nvPicPr>
          <p:blipFill>
            <a:blip r:embed="rId6" cstate="print"/>
            <a:srcRect/>
            <a:stretch>
              <a:fillRect/>
            </a:stretch>
          </p:blipFill>
          <p:spPr bwMode="auto">
            <a:xfrm>
              <a:off x="1992" y="1366"/>
              <a:ext cx="504" cy="1272"/>
            </a:xfrm>
            <a:prstGeom prst="rect">
              <a:avLst/>
            </a:prstGeom>
            <a:noFill/>
            <a:ln w="9525">
              <a:noFill/>
              <a:miter lim="800000"/>
              <a:headEnd/>
              <a:tailEnd/>
            </a:ln>
          </p:spPr>
        </p:pic>
      </p:grpSp>
      <p:grpSp>
        <p:nvGrpSpPr>
          <p:cNvPr id="3" name="Group 44"/>
          <p:cNvGrpSpPr>
            <a:grpSpLocks/>
          </p:cNvGrpSpPr>
          <p:nvPr/>
        </p:nvGrpSpPr>
        <p:grpSpPr bwMode="auto">
          <a:xfrm>
            <a:off x="663575" y="3276600"/>
            <a:ext cx="7870825" cy="2066925"/>
            <a:chOff x="418" y="2202"/>
            <a:chExt cx="4958" cy="1302"/>
          </a:xfrm>
        </p:grpSpPr>
        <p:pic>
          <p:nvPicPr>
            <p:cNvPr id="541706" name="Picture 45" descr="database"/>
            <p:cNvPicPr>
              <a:picLocks noChangeAspect="1" noChangeArrowheads="1"/>
            </p:cNvPicPr>
            <p:nvPr/>
          </p:nvPicPr>
          <p:blipFill>
            <a:blip r:embed="rId7" cstate="print">
              <a:clrChange>
                <a:clrFrom>
                  <a:srgbClr val="D0D1D3"/>
                </a:clrFrom>
                <a:clrTo>
                  <a:srgbClr val="D0D1D3">
                    <a:alpha val="0"/>
                  </a:srgbClr>
                </a:clrTo>
              </a:clrChange>
              <a:lum bright="30000" contrast="-48000"/>
            </a:blip>
            <a:srcRect/>
            <a:stretch>
              <a:fillRect/>
            </a:stretch>
          </p:blipFill>
          <p:spPr bwMode="auto">
            <a:xfrm>
              <a:off x="4388" y="2202"/>
              <a:ext cx="446" cy="498"/>
            </a:xfrm>
            <a:prstGeom prst="rect">
              <a:avLst/>
            </a:prstGeom>
            <a:noFill/>
            <a:ln w="9525" algn="ctr">
              <a:noFill/>
              <a:miter lim="800000"/>
              <a:headEnd/>
              <a:tailEnd/>
            </a:ln>
          </p:spPr>
        </p:pic>
        <p:pic>
          <p:nvPicPr>
            <p:cNvPr id="541707" name="Picture 46" descr="database"/>
            <p:cNvPicPr>
              <a:picLocks noChangeAspect="1" noChangeArrowheads="1"/>
            </p:cNvPicPr>
            <p:nvPr/>
          </p:nvPicPr>
          <p:blipFill>
            <a:blip r:embed="rId7" cstate="print">
              <a:clrChange>
                <a:clrFrom>
                  <a:srgbClr val="D0D1D3"/>
                </a:clrFrom>
                <a:clrTo>
                  <a:srgbClr val="D0D1D3">
                    <a:alpha val="0"/>
                  </a:srgbClr>
                </a:clrTo>
              </a:clrChange>
              <a:lum bright="30000" contrast="-48000"/>
            </a:blip>
            <a:srcRect/>
            <a:stretch>
              <a:fillRect/>
            </a:stretch>
          </p:blipFill>
          <p:spPr bwMode="auto">
            <a:xfrm>
              <a:off x="487" y="2962"/>
              <a:ext cx="446" cy="498"/>
            </a:xfrm>
            <a:prstGeom prst="rect">
              <a:avLst/>
            </a:prstGeom>
            <a:noFill/>
            <a:ln w="9525" algn="ctr">
              <a:noFill/>
              <a:miter lim="800000"/>
              <a:headEnd/>
              <a:tailEnd/>
            </a:ln>
          </p:spPr>
        </p:pic>
        <p:sp>
          <p:nvSpPr>
            <p:cNvPr id="541708" name="Line 47"/>
            <p:cNvSpPr>
              <a:spLocks noChangeShapeType="1"/>
            </p:cNvSpPr>
            <p:nvPr/>
          </p:nvSpPr>
          <p:spPr bwMode="auto">
            <a:xfrm>
              <a:off x="480" y="2880"/>
              <a:ext cx="4896" cy="0"/>
            </a:xfrm>
            <a:prstGeom prst="line">
              <a:avLst/>
            </a:prstGeom>
            <a:noFill/>
            <a:ln w="38100">
              <a:solidFill>
                <a:schemeClr val="tx2">
                  <a:alpha val="50195"/>
                </a:schemeClr>
              </a:solidFill>
              <a:round/>
              <a:headEnd/>
              <a:tailEnd/>
            </a:ln>
          </p:spPr>
          <p:txBody>
            <a:bodyPr/>
            <a:lstStyle/>
            <a:p>
              <a:endParaRPr lang="en-US"/>
            </a:p>
          </p:txBody>
        </p:sp>
        <p:sp>
          <p:nvSpPr>
            <p:cNvPr id="541709" name="Line 48"/>
            <p:cNvSpPr>
              <a:spLocks noChangeShapeType="1"/>
            </p:cNvSpPr>
            <p:nvPr/>
          </p:nvSpPr>
          <p:spPr bwMode="auto">
            <a:xfrm flipV="1">
              <a:off x="1152" y="2640"/>
              <a:ext cx="0" cy="240"/>
            </a:xfrm>
            <a:prstGeom prst="line">
              <a:avLst/>
            </a:prstGeom>
            <a:noFill/>
            <a:ln w="38100">
              <a:solidFill>
                <a:schemeClr val="tx2">
                  <a:alpha val="50195"/>
                </a:schemeClr>
              </a:solidFill>
              <a:round/>
              <a:headEnd/>
              <a:tailEnd/>
            </a:ln>
          </p:spPr>
          <p:txBody>
            <a:bodyPr/>
            <a:lstStyle/>
            <a:p>
              <a:endParaRPr lang="en-US"/>
            </a:p>
          </p:txBody>
        </p:sp>
        <p:sp>
          <p:nvSpPr>
            <p:cNvPr id="541710" name="Line 49"/>
            <p:cNvSpPr>
              <a:spLocks noChangeShapeType="1"/>
            </p:cNvSpPr>
            <p:nvPr/>
          </p:nvSpPr>
          <p:spPr bwMode="auto">
            <a:xfrm flipV="1">
              <a:off x="4608" y="2640"/>
              <a:ext cx="0" cy="240"/>
            </a:xfrm>
            <a:prstGeom prst="line">
              <a:avLst/>
            </a:prstGeom>
            <a:noFill/>
            <a:ln w="38100">
              <a:solidFill>
                <a:schemeClr val="tx2">
                  <a:alpha val="50195"/>
                </a:schemeClr>
              </a:solidFill>
              <a:round/>
              <a:headEnd/>
              <a:tailEnd/>
            </a:ln>
          </p:spPr>
          <p:txBody>
            <a:bodyPr/>
            <a:lstStyle/>
            <a:p>
              <a:endParaRPr lang="en-US"/>
            </a:p>
          </p:txBody>
        </p:sp>
        <p:sp>
          <p:nvSpPr>
            <p:cNvPr id="541711" name="Line 50"/>
            <p:cNvSpPr>
              <a:spLocks noChangeShapeType="1"/>
            </p:cNvSpPr>
            <p:nvPr/>
          </p:nvSpPr>
          <p:spPr bwMode="auto">
            <a:xfrm flipV="1">
              <a:off x="1632" y="2880"/>
              <a:ext cx="0" cy="240"/>
            </a:xfrm>
            <a:prstGeom prst="line">
              <a:avLst/>
            </a:prstGeom>
            <a:noFill/>
            <a:ln w="38100">
              <a:solidFill>
                <a:schemeClr val="tx2">
                  <a:alpha val="50195"/>
                </a:schemeClr>
              </a:solidFill>
              <a:round/>
              <a:headEnd/>
              <a:tailEnd/>
            </a:ln>
          </p:spPr>
          <p:txBody>
            <a:bodyPr/>
            <a:lstStyle/>
            <a:p>
              <a:endParaRPr lang="en-US"/>
            </a:p>
          </p:txBody>
        </p:sp>
        <p:sp>
          <p:nvSpPr>
            <p:cNvPr id="541712" name="Line 51"/>
            <p:cNvSpPr>
              <a:spLocks noChangeShapeType="1"/>
            </p:cNvSpPr>
            <p:nvPr/>
          </p:nvSpPr>
          <p:spPr bwMode="auto">
            <a:xfrm flipV="1">
              <a:off x="5088" y="2880"/>
              <a:ext cx="0" cy="240"/>
            </a:xfrm>
            <a:prstGeom prst="line">
              <a:avLst/>
            </a:prstGeom>
            <a:noFill/>
            <a:ln w="38100">
              <a:solidFill>
                <a:schemeClr val="tx2">
                  <a:alpha val="50195"/>
                </a:schemeClr>
              </a:solidFill>
              <a:round/>
              <a:headEnd/>
              <a:tailEnd/>
            </a:ln>
          </p:spPr>
          <p:txBody>
            <a:bodyPr/>
            <a:lstStyle/>
            <a:p>
              <a:endParaRPr lang="en-US"/>
            </a:p>
          </p:txBody>
        </p:sp>
        <p:sp>
          <p:nvSpPr>
            <p:cNvPr id="541713" name="Line 52"/>
            <p:cNvSpPr>
              <a:spLocks noChangeShapeType="1"/>
            </p:cNvSpPr>
            <p:nvPr/>
          </p:nvSpPr>
          <p:spPr bwMode="auto">
            <a:xfrm flipV="1">
              <a:off x="720" y="2880"/>
              <a:ext cx="0" cy="144"/>
            </a:xfrm>
            <a:prstGeom prst="line">
              <a:avLst/>
            </a:prstGeom>
            <a:noFill/>
            <a:ln w="38100">
              <a:solidFill>
                <a:schemeClr val="tx2">
                  <a:alpha val="50195"/>
                </a:schemeClr>
              </a:solidFill>
              <a:round/>
              <a:headEnd/>
              <a:tailEnd/>
            </a:ln>
          </p:spPr>
          <p:txBody>
            <a:bodyPr/>
            <a:lstStyle/>
            <a:p>
              <a:endParaRPr lang="en-US"/>
            </a:p>
          </p:txBody>
        </p:sp>
        <p:sp>
          <p:nvSpPr>
            <p:cNvPr id="541714" name="Line 53"/>
            <p:cNvSpPr>
              <a:spLocks noChangeShapeType="1"/>
            </p:cNvSpPr>
            <p:nvPr/>
          </p:nvSpPr>
          <p:spPr bwMode="auto">
            <a:xfrm flipV="1">
              <a:off x="4176" y="2880"/>
              <a:ext cx="0" cy="240"/>
            </a:xfrm>
            <a:prstGeom prst="line">
              <a:avLst/>
            </a:prstGeom>
            <a:noFill/>
            <a:ln w="38100">
              <a:solidFill>
                <a:schemeClr val="tx2">
                  <a:alpha val="50195"/>
                </a:schemeClr>
              </a:solidFill>
              <a:round/>
              <a:headEnd/>
              <a:tailEnd/>
            </a:ln>
          </p:spPr>
          <p:txBody>
            <a:bodyPr/>
            <a:lstStyle/>
            <a:p>
              <a:endParaRPr lang="en-US"/>
            </a:p>
          </p:txBody>
        </p:sp>
        <p:pic>
          <p:nvPicPr>
            <p:cNvPr id="541715" name="Picture 54" descr="Server_HalfRack"/>
            <p:cNvPicPr>
              <a:picLocks noChangeAspect="1" noChangeArrowheads="1"/>
            </p:cNvPicPr>
            <p:nvPr/>
          </p:nvPicPr>
          <p:blipFill>
            <a:blip r:embed="rId8" cstate="print">
              <a:lum bright="48000" contrast="-30000"/>
            </a:blip>
            <a:srcRect/>
            <a:stretch>
              <a:fillRect/>
            </a:stretch>
          </p:blipFill>
          <p:spPr bwMode="auto">
            <a:xfrm>
              <a:off x="3999" y="2976"/>
              <a:ext cx="406" cy="528"/>
            </a:xfrm>
            <a:prstGeom prst="rect">
              <a:avLst/>
            </a:prstGeom>
            <a:noFill/>
            <a:ln w="9525">
              <a:noFill/>
              <a:miter lim="800000"/>
              <a:headEnd/>
              <a:tailEnd/>
            </a:ln>
          </p:spPr>
        </p:pic>
        <p:pic>
          <p:nvPicPr>
            <p:cNvPr id="541716" name="Picture 55" descr="Server_HalfRack"/>
            <p:cNvPicPr>
              <a:picLocks noChangeAspect="1" noChangeArrowheads="1"/>
            </p:cNvPicPr>
            <p:nvPr/>
          </p:nvPicPr>
          <p:blipFill>
            <a:blip r:embed="rId8" cstate="print">
              <a:lum bright="48000" contrast="-30000"/>
            </a:blip>
            <a:srcRect/>
            <a:stretch>
              <a:fillRect/>
            </a:stretch>
          </p:blipFill>
          <p:spPr bwMode="auto">
            <a:xfrm>
              <a:off x="960" y="2216"/>
              <a:ext cx="406" cy="528"/>
            </a:xfrm>
            <a:prstGeom prst="rect">
              <a:avLst/>
            </a:prstGeom>
            <a:noFill/>
            <a:ln w="9525">
              <a:noFill/>
              <a:miter lim="800000"/>
              <a:headEnd/>
              <a:tailEnd/>
            </a:ln>
          </p:spPr>
        </p:pic>
        <p:sp>
          <p:nvSpPr>
            <p:cNvPr id="143416" name="Rectangle 56"/>
            <p:cNvSpPr>
              <a:spLocks noChangeArrowheads="1"/>
            </p:cNvSpPr>
            <p:nvPr/>
          </p:nvSpPr>
          <p:spPr bwMode="auto">
            <a:xfrm>
              <a:off x="5088" y="2832"/>
              <a:ext cx="288" cy="96"/>
            </a:xfrm>
            <a:prstGeom prst="rect">
              <a:avLst/>
            </a:prstGeom>
            <a:gradFill rotWithShape="1">
              <a:gsLst>
                <a:gs pos="0">
                  <a:schemeClr val="bg1">
                    <a:gamma/>
                    <a:shade val="46275"/>
                    <a:invGamma/>
                    <a:alpha val="0"/>
                  </a:schemeClr>
                </a:gs>
                <a:gs pos="100000">
                  <a:schemeClr val="bg1"/>
                </a:gs>
              </a:gsLst>
              <a:lin ang="0" scaled="1"/>
            </a:gradFill>
            <a:ln w="9525">
              <a:noFill/>
              <a:miter lim="800000"/>
              <a:headEnd/>
              <a:tailEnd/>
            </a:ln>
            <a:effectLst/>
          </p:spPr>
          <p:txBody>
            <a:bodyPr wrap="none" anchor="ctr"/>
            <a:lstStyle/>
            <a:p>
              <a:pPr algn="ctr">
                <a:defRPr/>
              </a:pPr>
              <a:endParaRPr lang="ko-KR" altLang="en-US" dirty="0">
                <a:latin typeface="Myriad Pro" pitchFamily="34" charset="0"/>
                <a:cs typeface="Arial" charset="0"/>
              </a:endParaRPr>
            </a:p>
          </p:txBody>
        </p:sp>
        <p:sp>
          <p:nvSpPr>
            <p:cNvPr id="143417" name="Rectangle 57"/>
            <p:cNvSpPr>
              <a:spLocks noChangeArrowheads="1"/>
            </p:cNvSpPr>
            <p:nvPr/>
          </p:nvSpPr>
          <p:spPr bwMode="auto">
            <a:xfrm>
              <a:off x="418" y="2832"/>
              <a:ext cx="288" cy="96"/>
            </a:xfrm>
            <a:prstGeom prst="rect">
              <a:avLst/>
            </a:prstGeom>
            <a:gradFill rotWithShape="1">
              <a:gsLst>
                <a:gs pos="0">
                  <a:schemeClr val="bg1"/>
                </a:gs>
                <a:gs pos="100000">
                  <a:schemeClr val="bg1">
                    <a:gamma/>
                    <a:shade val="46275"/>
                    <a:invGamma/>
                    <a:alpha val="0"/>
                  </a:schemeClr>
                </a:gs>
              </a:gsLst>
              <a:lin ang="0" scaled="1"/>
            </a:gradFill>
            <a:ln w="9525">
              <a:noFill/>
              <a:miter lim="800000"/>
              <a:headEnd/>
              <a:tailEnd/>
            </a:ln>
            <a:effectLst/>
          </p:spPr>
          <p:txBody>
            <a:bodyPr wrap="none" anchor="ctr"/>
            <a:lstStyle/>
            <a:p>
              <a:pPr algn="ctr">
                <a:defRPr/>
              </a:pPr>
              <a:endParaRPr lang="ko-KR" altLang="en-US" dirty="0">
                <a:latin typeface="Myriad Pro" pitchFamily="34" charset="0"/>
                <a:cs typeface="Arial" charset="0"/>
              </a:endParaRPr>
            </a:p>
          </p:txBody>
        </p:sp>
        <p:sp>
          <p:nvSpPr>
            <p:cNvPr id="143418" name="Rectangle 58"/>
            <p:cNvSpPr>
              <a:spLocks noChangeArrowheads="1"/>
            </p:cNvSpPr>
            <p:nvPr/>
          </p:nvSpPr>
          <p:spPr bwMode="auto">
            <a:xfrm>
              <a:off x="1481" y="2914"/>
              <a:ext cx="288" cy="206"/>
            </a:xfrm>
            <a:prstGeom prst="rect">
              <a:avLst/>
            </a:prstGeom>
            <a:gradFill rotWithShape="1">
              <a:gsLst>
                <a:gs pos="0">
                  <a:schemeClr val="bg1">
                    <a:gamma/>
                    <a:shade val="46275"/>
                    <a:invGamma/>
                    <a:alpha val="0"/>
                  </a:schemeClr>
                </a:gs>
                <a:gs pos="100000">
                  <a:schemeClr val="bg1"/>
                </a:gs>
              </a:gsLst>
              <a:lin ang="5400000" scaled="1"/>
            </a:gradFill>
            <a:ln w="9525">
              <a:noFill/>
              <a:miter lim="800000"/>
              <a:headEnd/>
              <a:tailEnd/>
            </a:ln>
            <a:effectLst/>
          </p:spPr>
          <p:txBody>
            <a:bodyPr wrap="none" anchor="ctr"/>
            <a:lstStyle/>
            <a:p>
              <a:pPr algn="ctr">
                <a:defRPr/>
              </a:pPr>
              <a:endParaRPr lang="ko-KR" altLang="en-US" dirty="0">
                <a:latin typeface="Myriad Pro" pitchFamily="34" charset="0"/>
                <a:cs typeface="Arial" charset="0"/>
              </a:endParaRPr>
            </a:p>
          </p:txBody>
        </p:sp>
        <p:sp>
          <p:nvSpPr>
            <p:cNvPr id="143419" name="Rectangle 59"/>
            <p:cNvSpPr>
              <a:spLocks noChangeArrowheads="1"/>
            </p:cNvSpPr>
            <p:nvPr/>
          </p:nvSpPr>
          <p:spPr bwMode="auto">
            <a:xfrm>
              <a:off x="4944" y="2907"/>
              <a:ext cx="288" cy="206"/>
            </a:xfrm>
            <a:prstGeom prst="rect">
              <a:avLst/>
            </a:prstGeom>
            <a:gradFill rotWithShape="1">
              <a:gsLst>
                <a:gs pos="0">
                  <a:schemeClr val="bg1">
                    <a:gamma/>
                    <a:shade val="46275"/>
                    <a:invGamma/>
                    <a:alpha val="0"/>
                  </a:schemeClr>
                </a:gs>
                <a:gs pos="100000">
                  <a:schemeClr val="bg1"/>
                </a:gs>
              </a:gsLst>
              <a:lin ang="5400000" scaled="1"/>
            </a:gradFill>
            <a:ln w="9525">
              <a:noFill/>
              <a:miter lim="800000"/>
              <a:headEnd/>
              <a:tailEnd/>
            </a:ln>
            <a:effectLst/>
          </p:spPr>
          <p:txBody>
            <a:bodyPr wrap="none" anchor="ctr"/>
            <a:lstStyle/>
            <a:p>
              <a:pPr algn="ctr">
                <a:defRPr/>
              </a:pPr>
              <a:endParaRPr lang="ko-KR" altLang="en-US" dirty="0">
                <a:latin typeface="Myriad Pro" pitchFamily="34" charset="0"/>
                <a:cs typeface="Arial" charset="0"/>
              </a:endParaRPr>
            </a:p>
          </p:txBody>
        </p:sp>
      </p:grpSp>
      <p:sp>
        <p:nvSpPr>
          <p:cNvPr id="143401" name="AutoShape 41"/>
          <p:cNvSpPr>
            <a:spLocks noChangeArrowheads="1"/>
          </p:cNvSpPr>
          <p:nvPr/>
        </p:nvSpPr>
        <p:spPr bwMode="auto">
          <a:xfrm>
            <a:off x="2871788" y="2747963"/>
            <a:ext cx="3400425" cy="2433637"/>
          </a:xfrm>
          <a:prstGeom prst="roundRect">
            <a:avLst>
              <a:gd name="adj" fmla="val 4917"/>
            </a:avLst>
          </a:prstGeom>
          <a:solidFill>
            <a:schemeClr val="tx1"/>
          </a:solidFill>
          <a:ln w="9525">
            <a:solidFill>
              <a:schemeClr val="tx1"/>
            </a:solidFill>
            <a:round/>
            <a:headEnd/>
            <a:tailEnd/>
          </a:ln>
        </p:spPr>
        <p:txBody>
          <a:bodyPr wrap="none" anchor="ctr"/>
          <a:lstStyle/>
          <a:p>
            <a:pPr algn="ctr"/>
            <a:endParaRPr lang="ko-KR" altLang="ko-KR" b="1">
              <a:solidFill>
                <a:schemeClr val="bg1"/>
              </a:solidFill>
              <a:latin typeface="Myriad Pro"/>
              <a:ea typeface="맑은 고딕" pitchFamily="50" charset="-127"/>
            </a:endParaRPr>
          </a:p>
        </p:txBody>
      </p:sp>
      <p:sp>
        <p:nvSpPr>
          <p:cNvPr id="143389" name="AutoShape 29"/>
          <p:cNvSpPr>
            <a:spLocks noChangeArrowheads="1"/>
          </p:cNvSpPr>
          <p:nvPr/>
        </p:nvSpPr>
        <p:spPr bwMode="auto">
          <a:xfrm>
            <a:off x="2971800" y="2857500"/>
            <a:ext cx="3200400" cy="1100138"/>
          </a:xfrm>
          <a:prstGeom prst="roundRect">
            <a:avLst>
              <a:gd name="adj" fmla="val 8495"/>
            </a:avLst>
          </a:prstGeom>
          <a:solidFill>
            <a:schemeClr val="tx2"/>
          </a:solidFill>
          <a:ln w="9525">
            <a:solidFill>
              <a:schemeClr val="tx1"/>
            </a:solidFill>
            <a:round/>
            <a:headEnd/>
            <a:tailEnd/>
          </a:ln>
        </p:spPr>
        <p:txBody>
          <a:bodyPr wrap="none" anchor="ctr"/>
          <a:lstStyle/>
          <a:p>
            <a:pPr algn="ctr"/>
            <a:r>
              <a:rPr lang="en-US" altLang="ko-KR" sz="2400" b="1">
                <a:solidFill>
                  <a:schemeClr val="bg1"/>
                </a:solidFill>
                <a:latin typeface="Myriad Pro"/>
                <a:ea typeface="굴림" pitchFamily="50" charset="-127"/>
              </a:rPr>
              <a:t>Operating System</a:t>
            </a:r>
          </a:p>
        </p:txBody>
      </p:sp>
      <p:sp>
        <p:nvSpPr>
          <p:cNvPr id="143403" name="AutoShape 43"/>
          <p:cNvSpPr>
            <a:spLocks noChangeArrowheads="1"/>
          </p:cNvSpPr>
          <p:nvPr/>
        </p:nvSpPr>
        <p:spPr bwMode="auto">
          <a:xfrm>
            <a:off x="2871788" y="1524000"/>
            <a:ext cx="3400425" cy="1981200"/>
          </a:xfrm>
          <a:prstGeom prst="roundRect">
            <a:avLst>
              <a:gd name="adj" fmla="val 4917"/>
            </a:avLst>
          </a:prstGeom>
          <a:solidFill>
            <a:schemeClr val="tx1"/>
          </a:solidFill>
          <a:ln w="9525">
            <a:solidFill>
              <a:schemeClr val="tx1"/>
            </a:solidFill>
            <a:round/>
            <a:headEnd/>
            <a:tailEnd/>
          </a:ln>
        </p:spPr>
        <p:txBody>
          <a:bodyPr wrap="none" anchor="ctr"/>
          <a:lstStyle/>
          <a:p>
            <a:pPr algn="ctr"/>
            <a:endParaRPr lang="ko-KR" altLang="ko-KR" b="1">
              <a:solidFill>
                <a:schemeClr val="bg1"/>
              </a:solidFill>
              <a:latin typeface="Myriad Pro"/>
              <a:ea typeface="맑은 고딕" pitchFamily="50" charset="-127"/>
            </a:endParaRPr>
          </a:p>
        </p:txBody>
      </p:sp>
      <p:grpSp>
        <p:nvGrpSpPr>
          <p:cNvPr id="4" name="Group 23"/>
          <p:cNvGrpSpPr>
            <a:grpSpLocks/>
          </p:cNvGrpSpPr>
          <p:nvPr/>
        </p:nvGrpSpPr>
        <p:grpSpPr bwMode="auto">
          <a:xfrm>
            <a:off x="2982913" y="4114800"/>
            <a:ext cx="3200400" cy="990600"/>
            <a:chOff x="1405" y="2325"/>
            <a:chExt cx="2016" cy="624"/>
          </a:xfrm>
        </p:grpSpPr>
        <p:sp>
          <p:nvSpPr>
            <p:cNvPr id="541725" name="AutoShape 24"/>
            <p:cNvSpPr>
              <a:spLocks noChangeArrowheads="1"/>
            </p:cNvSpPr>
            <p:nvPr/>
          </p:nvSpPr>
          <p:spPr bwMode="auto">
            <a:xfrm>
              <a:off x="1405" y="2325"/>
              <a:ext cx="2016" cy="624"/>
            </a:xfrm>
            <a:prstGeom prst="roundRect">
              <a:avLst>
                <a:gd name="adj" fmla="val 8495"/>
              </a:avLst>
            </a:prstGeom>
            <a:solidFill>
              <a:schemeClr val="bg2"/>
            </a:solidFill>
            <a:ln w="9525">
              <a:solidFill>
                <a:schemeClr val="tx1"/>
              </a:solidFill>
              <a:round/>
              <a:headEnd/>
              <a:tailEnd/>
            </a:ln>
          </p:spPr>
          <p:txBody>
            <a:bodyPr wrap="none" anchor="ctr"/>
            <a:lstStyle/>
            <a:p>
              <a:pPr algn="ctr"/>
              <a:endParaRPr lang="ko-KR" altLang="en-US">
                <a:latin typeface="Myriad Pro"/>
                <a:ea typeface="맑은 고딕" pitchFamily="50" charset="-127"/>
              </a:endParaRPr>
            </a:p>
          </p:txBody>
        </p:sp>
        <p:pic>
          <p:nvPicPr>
            <p:cNvPr id="541726" name="Picture 25" descr="CPU_icon"/>
            <p:cNvPicPr>
              <a:picLocks noChangeAspect="1" noChangeArrowheads="1"/>
            </p:cNvPicPr>
            <p:nvPr/>
          </p:nvPicPr>
          <p:blipFill>
            <a:blip r:embed="rId9" cstate="print"/>
            <a:srcRect/>
            <a:stretch>
              <a:fillRect/>
            </a:stretch>
          </p:blipFill>
          <p:spPr bwMode="auto">
            <a:xfrm>
              <a:off x="1551" y="2424"/>
              <a:ext cx="410" cy="426"/>
            </a:xfrm>
            <a:prstGeom prst="rect">
              <a:avLst/>
            </a:prstGeom>
            <a:noFill/>
            <a:ln w="9525">
              <a:noFill/>
              <a:miter lim="800000"/>
              <a:headEnd/>
              <a:tailEnd/>
            </a:ln>
          </p:spPr>
        </p:pic>
        <p:pic>
          <p:nvPicPr>
            <p:cNvPr id="541727" name="Picture 26" descr="Memory_icon_03"/>
            <p:cNvPicPr>
              <a:picLocks noChangeAspect="1" noChangeArrowheads="1"/>
            </p:cNvPicPr>
            <p:nvPr/>
          </p:nvPicPr>
          <p:blipFill>
            <a:blip r:embed="rId10" cstate="print"/>
            <a:srcRect/>
            <a:stretch>
              <a:fillRect/>
            </a:stretch>
          </p:blipFill>
          <p:spPr bwMode="auto">
            <a:xfrm>
              <a:off x="2143" y="2423"/>
              <a:ext cx="426" cy="428"/>
            </a:xfrm>
            <a:prstGeom prst="rect">
              <a:avLst/>
            </a:prstGeom>
            <a:noFill/>
            <a:ln w="9525">
              <a:noFill/>
              <a:miter lim="800000"/>
              <a:headEnd/>
              <a:tailEnd/>
            </a:ln>
          </p:spPr>
        </p:pic>
        <p:pic>
          <p:nvPicPr>
            <p:cNvPr id="541728" name="Picture 27" descr="Storage_icon_01"/>
            <p:cNvPicPr>
              <a:picLocks noChangeAspect="1" noChangeArrowheads="1"/>
            </p:cNvPicPr>
            <p:nvPr/>
          </p:nvPicPr>
          <p:blipFill>
            <a:blip r:embed="rId11" cstate="print"/>
            <a:srcRect/>
            <a:stretch>
              <a:fillRect/>
            </a:stretch>
          </p:blipFill>
          <p:spPr bwMode="auto">
            <a:xfrm>
              <a:off x="2756" y="2370"/>
              <a:ext cx="550" cy="534"/>
            </a:xfrm>
            <a:prstGeom prst="rect">
              <a:avLst/>
            </a:prstGeom>
            <a:noFill/>
            <a:ln w="9525">
              <a:noFill/>
              <a:miter lim="800000"/>
              <a:headEnd/>
              <a:tailEnd/>
            </a:ln>
          </p:spPr>
        </p:pic>
      </p:grpSp>
      <p:sp>
        <p:nvSpPr>
          <p:cNvPr id="143393" name="AutoShape 33"/>
          <p:cNvSpPr>
            <a:spLocks noChangeArrowheads="1"/>
          </p:cNvSpPr>
          <p:nvPr/>
        </p:nvSpPr>
        <p:spPr bwMode="auto">
          <a:xfrm>
            <a:off x="2971800" y="1600200"/>
            <a:ext cx="3200400" cy="1100138"/>
          </a:xfrm>
          <a:prstGeom prst="roundRect">
            <a:avLst>
              <a:gd name="adj" fmla="val 8495"/>
            </a:avLst>
          </a:prstGeom>
          <a:solidFill>
            <a:schemeClr val="accent2"/>
          </a:solidFill>
          <a:ln w="9525">
            <a:solidFill>
              <a:schemeClr val="tx1"/>
            </a:solidFill>
            <a:round/>
            <a:headEnd/>
            <a:tailEnd/>
          </a:ln>
        </p:spPr>
        <p:txBody>
          <a:bodyPr wrap="none" anchor="ctr"/>
          <a:lstStyle/>
          <a:p>
            <a:pPr algn="ctr"/>
            <a:r>
              <a:rPr lang="en-US" altLang="ko-KR" sz="2400" b="1">
                <a:solidFill>
                  <a:schemeClr val="bg1"/>
                </a:solidFill>
                <a:latin typeface="Myriad Pro"/>
                <a:ea typeface="굴림" pitchFamily="50" charset="-127"/>
              </a:rPr>
              <a:t>Application</a:t>
            </a:r>
          </a:p>
        </p:txBody>
      </p:sp>
      <p:sp>
        <p:nvSpPr>
          <p:cNvPr id="143397" name="AutoShape 37"/>
          <p:cNvSpPr>
            <a:spLocks noChangeArrowheads="1"/>
          </p:cNvSpPr>
          <p:nvPr/>
        </p:nvSpPr>
        <p:spPr bwMode="auto">
          <a:xfrm>
            <a:off x="2971800" y="2859088"/>
            <a:ext cx="3200400" cy="547687"/>
          </a:xfrm>
          <a:prstGeom prst="roundRect">
            <a:avLst>
              <a:gd name="adj" fmla="val 8495"/>
            </a:avLst>
          </a:prstGeom>
          <a:solidFill>
            <a:schemeClr val="tx2"/>
          </a:solidFill>
          <a:ln w="9525">
            <a:solidFill>
              <a:schemeClr val="tx1"/>
            </a:solidFill>
            <a:round/>
            <a:headEnd/>
            <a:tailEnd/>
          </a:ln>
        </p:spPr>
        <p:txBody>
          <a:bodyPr wrap="none" anchor="ctr"/>
          <a:lstStyle/>
          <a:p>
            <a:pPr algn="ctr"/>
            <a:r>
              <a:rPr lang="en-US" altLang="ko-KR" sz="2400" b="1">
                <a:solidFill>
                  <a:schemeClr val="bg1"/>
                </a:solidFill>
                <a:latin typeface="Myriad Pro"/>
                <a:ea typeface="굴림" pitchFamily="50" charset="-127"/>
              </a:rPr>
              <a:t>Operating System</a:t>
            </a:r>
          </a:p>
        </p:txBody>
      </p:sp>
      <p:sp>
        <p:nvSpPr>
          <p:cNvPr id="541731" name="직사각형 38"/>
          <p:cNvSpPr>
            <a:spLocks noChangeArrowheads="1"/>
          </p:cNvSpPr>
          <p:nvPr/>
        </p:nvSpPr>
        <p:spPr bwMode="auto">
          <a:xfrm>
            <a:off x="161925" y="652463"/>
            <a:ext cx="8820150" cy="271462"/>
          </a:xfrm>
          <a:prstGeom prst="rect">
            <a:avLst/>
          </a:prstGeom>
          <a:solidFill>
            <a:srgbClr val="D9E2EF"/>
          </a:solidFill>
          <a:ln w="9525" algn="ctr">
            <a:noFill/>
            <a:round/>
            <a:headEnd/>
            <a:tailEnd/>
          </a:ln>
        </p:spPr>
        <p:txBody>
          <a:bodyPr/>
          <a:lstStyle/>
          <a:p>
            <a:pPr algn="ctr"/>
            <a:endParaRPr lang="ko-KR" altLang="en-US">
              <a:latin typeface="Myriad Pro"/>
              <a:ea typeface="맑은 고딕" pitchFamily="50" charset="-127"/>
            </a:endParaRPr>
          </a:p>
        </p:txBody>
      </p:sp>
      <p:grpSp>
        <p:nvGrpSpPr>
          <p:cNvPr id="5" name="Group 65"/>
          <p:cNvGrpSpPr>
            <a:grpSpLocks/>
          </p:cNvGrpSpPr>
          <p:nvPr/>
        </p:nvGrpSpPr>
        <p:grpSpPr bwMode="auto">
          <a:xfrm>
            <a:off x="2859088" y="3622675"/>
            <a:ext cx="3419475" cy="361950"/>
            <a:chOff x="1782" y="696"/>
            <a:chExt cx="2154" cy="200"/>
          </a:xfrm>
        </p:grpSpPr>
        <p:sp>
          <p:nvSpPr>
            <p:cNvPr id="541733" name="AutoShape 61"/>
            <p:cNvSpPr>
              <a:spLocks noChangeArrowheads="1"/>
            </p:cNvSpPr>
            <p:nvPr/>
          </p:nvSpPr>
          <p:spPr bwMode="auto">
            <a:xfrm>
              <a:off x="1782" y="696"/>
              <a:ext cx="2154" cy="200"/>
            </a:xfrm>
            <a:prstGeom prst="roundRect">
              <a:avLst>
                <a:gd name="adj" fmla="val 16667"/>
              </a:avLst>
            </a:prstGeom>
            <a:solidFill>
              <a:schemeClr val="tx1"/>
            </a:solidFill>
            <a:ln w="22225">
              <a:noFill/>
              <a:round/>
              <a:headEnd/>
              <a:tailEnd/>
            </a:ln>
          </p:spPr>
          <p:txBody>
            <a:bodyPr wrap="none" anchor="ctr"/>
            <a:lstStyle/>
            <a:p>
              <a:pPr algn="ctr"/>
              <a:endParaRPr lang="ko-KR" altLang="en-US">
                <a:latin typeface="Myriad Pro"/>
                <a:ea typeface="맑은 고딕" pitchFamily="50" charset="-127"/>
              </a:endParaRPr>
            </a:p>
          </p:txBody>
        </p:sp>
        <p:sp>
          <p:nvSpPr>
            <p:cNvPr id="541734" name="AutoShape 62"/>
            <p:cNvSpPr>
              <a:spLocks noChangeArrowheads="1"/>
            </p:cNvSpPr>
            <p:nvPr/>
          </p:nvSpPr>
          <p:spPr bwMode="auto">
            <a:xfrm>
              <a:off x="1811" y="720"/>
              <a:ext cx="2096" cy="153"/>
            </a:xfrm>
            <a:prstGeom prst="roundRect">
              <a:avLst>
                <a:gd name="adj" fmla="val 16667"/>
              </a:avLst>
            </a:prstGeom>
            <a:solidFill>
              <a:srgbClr val="477CAD"/>
            </a:solidFill>
            <a:ln w="22225">
              <a:solidFill>
                <a:srgbClr val="CBEBF3"/>
              </a:solidFill>
              <a:round/>
              <a:headEnd/>
              <a:tailEnd/>
            </a:ln>
          </p:spPr>
          <p:txBody>
            <a:bodyPr wrap="none" anchor="ctr"/>
            <a:lstStyle/>
            <a:p>
              <a:pPr algn="ctr"/>
              <a:endParaRPr lang="ko-KR" altLang="en-US">
                <a:latin typeface="Myriad Pro"/>
                <a:ea typeface="맑은 고딕" pitchFamily="50" charset="-127"/>
              </a:endParaRPr>
            </a:p>
          </p:txBody>
        </p:sp>
        <p:sp>
          <p:nvSpPr>
            <p:cNvPr id="541735" name="Text Box 63"/>
            <p:cNvSpPr txBox="1">
              <a:spLocks noChangeArrowheads="1"/>
            </p:cNvSpPr>
            <p:nvPr/>
          </p:nvSpPr>
          <p:spPr bwMode="auto">
            <a:xfrm>
              <a:off x="2386" y="699"/>
              <a:ext cx="947" cy="194"/>
            </a:xfrm>
            <a:prstGeom prst="rect">
              <a:avLst/>
            </a:prstGeom>
            <a:noFill/>
            <a:ln w="9525">
              <a:noFill/>
              <a:miter lim="800000"/>
              <a:headEnd/>
              <a:tailEnd/>
            </a:ln>
          </p:spPr>
          <p:txBody>
            <a:bodyPr wrap="none" anchor="ctr" anchorCtr="1">
              <a:spAutoFit/>
            </a:bodyPr>
            <a:lstStyle/>
            <a:p>
              <a:pPr algn="ctr"/>
              <a:r>
                <a:rPr lang="en-US" altLang="ko-KR" sz="1700" b="1">
                  <a:solidFill>
                    <a:schemeClr val="bg1"/>
                  </a:solidFill>
                  <a:latin typeface="Myriad Pro"/>
                  <a:ea typeface="굴림" pitchFamily="50" charset="-127"/>
                </a:rPr>
                <a:t>Virtualization</a:t>
              </a:r>
            </a:p>
          </p:txBody>
        </p:sp>
      </p:grpSp>
      <p:sp>
        <p:nvSpPr>
          <p:cNvPr id="541736" name="Rectangle 40"/>
          <p:cNvSpPr>
            <a:spLocks noChangeArrowheads="1"/>
          </p:cNvSpPr>
          <p:nvPr/>
        </p:nvSpPr>
        <p:spPr bwMode="auto">
          <a:xfrm>
            <a:off x="1023938" y="585855"/>
            <a:ext cx="2692404" cy="406265"/>
          </a:xfrm>
          <a:prstGeom prst="rect">
            <a:avLst/>
          </a:prstGeom>
          <a:solidFill>
            <a:schemeClr val="bg1"/>
          </a:solidFill>
          <a:ln w="9525">
            <a:noFill/>
            <a:miter lim="800000"/>
            <a:headEnd/>
            <a:tailEnd/>
          </a:ln>
        </p:spPr>
        <p:txBody>
          <a:bodyPr wrap="none" lIns="45720" rIns="45720" anchor="ctr">
            <a:spAutoFit/>
          </a:bodyPr>
          <a:lstStyle/>
          <a:p>
            <a:pPr eaLnBrk="0" hangingPunct="0">
              <a:lnSpc>
                <a:spcPct val="85000"/>
              </a:lnSpc>
            </a:pPr>
            <a:r>
              <a:rPr lang="en-US" altLang="ko-KR" sz="2400" b="1" dirty="0">
                <a:solidFill>
                  <a:schemeClr val="accent1"/>
                </a:solidFill>
                <a:ea typeface="굴림" pitchFamily="50" charset="-127"/>
              </a:rPr>
              <a:t> </a:t>
            </a:r>
            <a:r>
              <a:rPr lang="en-US" altLang="ko-KR" sz="2400" dirty="0" smtClean="0">
                <a:solidFill>
                  <a:schemeClr val="accent1"/>
                </a:solidFill>
                <a:ea typeface="굴림" pitchFamily="50" charset="-127"/>
              </a:rPr>
              <a:t>ESX(</a:t>
            </a:r>
            <a:r>
              <a:rPr lang="en-US" altLang="ko-KR" sz="2400" b="1" dirty="0" smtClean="0">
                <a:solidFill>
                  <a:schemeClr val="accent1"/>
                </a:solidFill>
                <a:ea typeface="굴림" pitchFamily="50" charset="-127"/>
              </a:rPr>
              <a:t>Hypervisor)</a:t>
            </a:r>
            <a:endParaRPr lang="en-US" altLang="ko-KR" sz="2400" b="1" dirty="0">
              <a:solidFill>
                <a:schemeClr val="accent1"/>
              </a:solidFill>
              <a:ea typeface="굴림" pitchFamily="50" charset="-127"/>
            </a:endParaRPr>
          </a:p>
        </p:txBody>
      </p:sp>
      <p:sp>
        <p:nvSpPr>
          <p:cNvPr id="41" name="Rectangle 4"/>
          <p:cNvSpPr txBox="1">
            <a:spLocks noGrp="1" noChangeArrowheads="1"/>
          </p:cNvSpPr>
          <p:nvPr/>
        </p:nvSpPr>
        <p:spPr bwMode="auto">
          <a:xfrm>
            <a:off x="4216400" y="6500813"/>
            <a:ext cx="2133600" cy="304800"/>
          </a:xfrm>
          <a:prstGeom prst="rect">
            <a:avLst/>
          </a:prstGeom>
          <a:noFill/>
          <a:ln w="9525">
            <a:noFill/>
            <a:miter lim="800000"/>
            <a:headEnd/>
            <a:tailEnd/>
          </a:ln>
        </p:spPr>
        <p:txBody>
          <a:bodyPr/>
          <a:lstStyle/>
          <a:p>
            <a:fld id="{C2F9D989-A6E3-4C95-98F7-1F616DE9DDAE}" type="slidenum">
              <a:rPr lang="ko-KR" altLang="en-US" sz="1000">
                <a:ea typeface="굴림" pitchFamily="50" charset="-127"/>
              </a:rPr>
              <a:pPr/>
              <a:t>8</a:t>
            </a:fld>
            <a:endParaRPr lang="en-US" altLang="ko-KR" sz="1000">
              <a:ea typeface="굴림" pitchFamily="50" charset="-127"/>
            </a:endParaRP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3401"/>
                                        </p:tgtEl>
                                      </p:cBhvr>
                                    </p:animEffect>
                                    <p:set>
                                      <p:cBhvr>
                                        <p:cTn id="7" dur="1" fill="hold">
                                          <p:stCondLst>
                                            <p:cond delay="499"/>
                                          </p:stCondLst>
                                        </p:cTn>
                                        <p:tgtEl>
                                          <p:spTgt spid="14340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43389"/>
                                        </p:tgtEl>
                                      </p:cBhvr>
                                    </p:animEffect>
                                    <p:set>
                                      <p:cBhvr>
                                        <p:cTn id="10" dur="1" fill="hold">
                                          <p:stCondLst>
                                            <p:cond delay="499"/>
                                          </p:stCondLst>
                                        </p:cTn>
                                        <p:tgtEl>
                                          <p:spTgt spid="143389"/>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43403"/>
                                        </p:tgtEl>
                                        <p:attrNameLst>
                                          <p:attrName>style.visibility</p:attrName>
                                        </p:attrNameLst>
                                      </p:cBhvr>
                                      <p:to>
                                        <p:strVal val="visible"/>
                                      </p:to>
                                    </p:set>
                                    <p:animEffect transition="in" filter="fade">
                                      <p:cBhvr>
                                        <p:cTn id="13" dur="500"/>
                                        <p:tgtEl>
                                          <p:spTgt spid="14340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397"/>
                                        </p:tgtEl>
                                        <p:attrNameLst>
                                          <p:attrName>style.visibility</p:attrName>
                                        </p:attrNameLst>
                                      </p:cBhvr>
                                      <p:to>
                                        <p:strVal val="visible"/>
                                      </p:to>
                                    </p:set>
                                    <p:animEffect transition="in" filter="fade">
                                      <p:cBhvr>
                                        <p:cTn id="16" dur="500"/>
                                        <p:tgtEl>
                                          <p:spTgt spid="143397"/>
                                        </p:tgtEl>
                                      </p:cBhvr>
                                    </p:animEffect>
                                  </p:childTnLst>
                                </p:cTn>
                              </p:par>
                            </p:childTnLst>
                          </p:cTn>
                        </p:par>
                        <p:par>
                          <p:cTn id="17" fill="hold">
                            <p:stCondLst>
                              <p:cond delay="500"/>
                            </p:stCondLst>
                            <p:childTnLst>
                              <p:par>
                                <p:cTn id="18" presetID="2" presetClass="entr" presetSubtype="2" decel="5000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1000"/>
                                        <p:tgtEl>
                                          <p:spTgt spid="143393"/>
                                        </p:tgtEl>
                                      </p:cBhvr>
                                    </p:animEffect>
                                    <p:set>
                                      <p:cBhvr>
                                        <p:cTn id="29" dur="1" fill="hold">
                                          <p:stCondLst>
                                            <p:cond delay="999"/>
                                          </p:stCondLst>
                                        </p:cTn>
                                        <p:tgtEl>
                                          <p:spTgt spid="14339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1000"/>
                                        <p:tgtEl>
                                          <p:spTgt spid="143397"/>
                                        </p:tgtEl>
                                      </p:cBhvr>
                                    </p:animEffect>
                                    <p:set>
                                      <p:cBhvr>
                                        <p:cTn id="32" dur="1" fill="hold">
                                          <p:stCondLst>
                                            <p:cond delay="999"/>
                                          </p:stCondLst>
                                        </p:cTn>
                                        <p:tgtEl>
                                          <p:spTgt spid="14339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1000"/>
                                        <p:tgtEl>
                                          <p:spTgt spid="143403"/>
                                        </p:tgtEl>
                                      </p:cBhvr>
                                    </p:animEffect>
                                    <p:set>
                                      <p:cBhvr>
                                        <p:cTn id="35" dur="1" fill="hold">
                                          <p:stCondLst>
                                            <p:cond delay="999"/>
                                          </p:stCondLst>
                                        </p:cTn>
                                        <p:tgtEl>
                                          <p:spTgt spid="1434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1" grpId="0" animBg="1"/>
      <p:bldP spid="143389" grpId="0" animBg="1"/>
      <p:bldP spid="143403" grpId="0" animBg="1"/>
      <p:bldP spid="143403" grpId="1" animBg="1"/>
      <p:bldP spid="143393" grpId="0" animBg="1"/>
      <p:bldP spid="143397" grpId="0" animBg="1"/>
      <p:bldP spid="14339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014413" y="595313"/>
            <a:ext cx="2613025" cy="403225"/>
          </a:xfrm>
        </p:spPr>
        <p:txBody>
          <a:bodyPr/>
          <a:lstStyle/>
          <a:p>
            <a:pPr eaLnBrk="1" hangingPunct="1"/>
            <a:r>
              <a:rPr lang="en-US" altLang="ko-KR" smtClean="0">
                <a:ea typeface="HY울릉도M"/>
                <a:cs typeface="HY울릉도M"/>
              </a:rPr>
              <a:t>VMware VMotion </a:t>
            </a:r>
          </a:p>
        </p:txBody>
      </p:sp>
      <p:sp>
        <p:nvSpPr>
          <p:cNvPr id="16387" name="Rectangle 40"/>
          <p:cNvSpPr>
            <a:spLocks noChangeArrowheads="1"/>
          </p:cNvSpPr>
          <p:nvPr/>
        </p:nvSpPr>
        <p:spPr bwMode="auto">
          <a:xfrm>
            <a:off x="422275" y="990600"/>
            <a:ext cx="8416925" cy="533400"/>
          </a:xfrm>
          <a:prstGeom prst="rect">
            <a:avLst/>
          </a:prstGeom>
          <a:solidFill>
            <a:srgbClr val="FFFFFF"/>
          </a:solidFill>
          <a:ln w="9525">
            <a:noFill/>
            <a:miter lim="800000"/>
            <a:headEnd/>
            <a:tailEnd/>
          </a:ln>
        </p:spPr>
        <p:txBody>
          <a:bodyPr/>
          <a:lstStyle/>
          <a:p>
            <a:pPr>
              <a:lnSpc>
                <a:spcPct val="90000"/>
              </a:lnSpc>
            </a:pPr>
            <a:r>
              <a:rPr lang="ko-KR" altLang="en-US" sz="1800" i="1">
                <a:solidFill>
                  <a:schemeClr val="accent1"/>
                </a:solidFill>
                <a:latin typeface="Futura Bk"/>
                <a:ea typeface="HY울릉도M"/>
                <a:cs typeface="HY울릉도M"/>
              </a:rPr>
              <a:t>운영중인 가상 머신을 중단 없이 다른 물리적 시스템으로 이동하는 </a:t>
            </a:r>
            <a:r>
              <a:rPr lang="en-US" altLang="ko-KR" sz="1800" i="1">
                <a:solidFill>
                  <a:schemeClr val="accent1"/>
                </a:solidFill>
                <a:latin typeface="Futura Bk"/>
                <a:ea typeface="HY울릉도M"/>
                <a:cs typeface="HY울릉도M"/>
              </a:rPr>
              <a:t>VMotion </a:t>
            </a:r>
            <a:r>
              <a:rPr lang="ko-KR" altLang="en-US" sz="1800" i="1">
                <a:solidFill>
                  <a:schemeClr val="accent1"/>
                </a:solidFill>
                <a:latin typeface="Futura Bk"/>
                <a:ea typeface="HY울릉도M"/>
                <a:cs typeface="HY울릉도M"/>
              </a:rPr>
              <a:t>기술은 </a:t>
            </a:r>
            <a:r>
              <a:rPr lang="ko-KR" altLang="ko-KR" sz="1800" i="1">
                <a:solidFill>
                  <a:schemeClr val="accent1"/>
                </a:solidFill>
                <a:latin typeface="Futura Bk"/>
                <a:ea typeface="HY울릉도M"/>
                <a:cs typeface="HY울릉도M"/>
              </a:rPr>
              <a:t>VMware 고객의 </a:t>
            </a:r>
            <a:r>
              <a:rPr lang="ko-KR" altLang="en-US" sz="1800" i="1">
                <a:solidFill>
                  <a:schemeClr val="accent1"/>
                </a:solidFill>
                <a:latin typeface="Futura Bk"/>
                <a:ea typeface="HY울릉도M"/>
                <a:cs typeface="HY울릉도M"/>
              </a:rPr>
              <a:t>7</a:t>
            </a:r>
            <a:r>
              <a:rPr lang="en-US" altLang="ko-KR" sz="1800" i="1">
                <a:solidFill>
                  <a:schemeClr val="accent1"/>
                </a:solidFill>
                <a:latin typeface="Futura Bk"/>
                <a:ea typeface="HY울릉도M"/>
                <a:cs typeface="HY울릉도M"/>
              </a:rPr>
              <a:t>0</a:t>
            </a:r>
            <a:r>
              <a:rPr lang="ko-KR" altLang="ko-KR" sz="1800" i="1">
                <a:solidFill>
                  <a:schemeClr val="accent1"/>
                </a:solidFill>
                <a:latin typeface="Futura Bk"/>
                <a:ea typeface="HY울릉도M"/>
                <a:cs typeface="HY울릉도M"/>
              </a:rPr>
              <a:t>%</a:t>
            </a:r>
            <a:r>
              <a:rPr lang="en-US" altLang="ko-KR" sz="1800" i="1">
                <a:solidFill>
                  <a:schemeClr val="accent1"/>
                </a:solidFill>
                <a:latin typeface="Futura Bk"/>
                <a:ea typeface="HY울릉도M"/>
                <a:cs typeface="HY울릉도M"/>
              </a:rPr>
              <a:t> </a:t>
            </a:r>
            <a:r>
              <a:rPr lang="ko-KR" altLang="en-US" sz="1800" i="1">
                <a:solidFill>
                  <a:schemeClr val="accent1"/>
                </a:solidFill>
                <a:latin typeface="Futura Bk"/>
                <a:ea typeface="HY울릉도M"/>
                <a:cs typeface="HY울릉도M"/>
              </a:rPr>
              <a:t>이상 사</a:t>
            </a:r>
            <a:r>
              <a:rPr lang="ko-KR" altLang="ko-KR" sz="1800" i="1">
                <a:solidFill>
                  <a:schemeClr val="accent1"/>
                </a:solidFill>
                <a:latin typeface="Futura Bk"/>
                <a:ea typeface="HY울릉도M"/>
                <a:cs typeface="HY울릉도M"/>
              </a:rPr>
              <a:t>용</a:t>
            </a:r>
            <a:endParaRPr lang="en-US" altLang="ko-KR" sz="1800" i="1">
              <a:solidFill>
                <a:schemeClr val="accent1"/>
              </a:solidFill>
              <a:latin typeface="Futura Bk"/>
              <a:ea typeface="HY울릉도M"/>
              <a:cs typeface="HY울릉도M"/>
            </a:endParaRPr>
          </a:p>
        </p:txBody>
      </p:sp>
      <p:grpSp>
        <p:nvGrpSpPr>
          <p:cNvPr id="16388" name="그룹 248"/>
          <p:cNvGrpSpPr>
            <a:grpSpLocks/>
          </p:cNvGrpSpPr>
          <p:nvPr/>
        </p:nvGrpSpPr>
        <p:grpSpPr bwMode="auto">
          <a:xfrm>
            <a:off x="1784350" y="4672013"/>
            <a:ext cx="968375" cy="990600"/>
            <a:chOff x="1981200" y="4876800"/>
            <a:chExt cx="1047750" cy="990600"/>
          </a:xfrm>
        </p:grpSpPr>
        <p:pic>
          <p:nvPicPr>
            <p:cNvPr id="16446" name="Picture 6" descr="ICON_Blade16way_NoShadow_Q2"/>
            <p:cNvPicPr>
              <a:picLocks noChangeAspect="1" noChangeArrowheads="1"/>
            </p:cNvPicPr>
            <p:nvPr/>
          </p:nvPicPr>
          <p:blipFill>
            <a:blip r:embed="rId3" cstate="print"/>
            <a:srcRect/>
            <a:stretch>
              <a:fillRect/>
            </a:stretch>
          </p:blipFill>
          <p:spPr bwMode="auto">
            <a:xfrm>
              <a:off x="1981200" y="5105400"/>
              <a:ext cx="1047750" cy="762000"/>
            </a:xfrm>
            <a:prstGeom prst="rect">
              <a:avLst/>
            </a:prstGeom>
            <a:noFill/>
            <a:ln w="9525">
              <a:noFill/>
              <a:miter lim="800000"/>
              <a:headEnd/>
              <a:tailEnd/>
            </a:ln>
          </p:spPr>
        </p:pic>
        <p:pic>
          <p:nvPicPr>
            <p:cNvPr id="16447" name="Picture 6" descr="ICON_Blade16way_NoShadow_Q2"/>
            <p:cNvPicPr>
              <a:picLocks noChangeAspect="1" noChangeArrowheads="1"/>
            </p:cNvPicPr>
            <p:nvPr/>
          </p:nvPicPr>
          <p:blipFill>
            <a:blip r:embed="rId3" cstate="print"/>
            <a:srcRect/>
            <a:stretch>
              <a:fillRect/>
            </a:stretch>
          </p:blipFill>
          <p:spPr bwMode="auto">
            <a:xfrm>
              <a:off x="1981200" y="4876800"/>
              <a:ext cx="1047750" cy="762000"/>
            </a:xfrm>
            <a:prstGeom prst="rect">
              <a:avLst/>
            </a:prstGeom>
            <a:noFill/>
            <a:ln w="9525">
              <a:noFill/>
              <a:miter lim="800000"/>
              <a:headEnd/>
              <a:tailEnd/>
            </a:ln>
          </p:spPr>
        </p:pic>
      </p:grpSp>
      <p:grpSp>
        <p:nvGrpSpPr>
          <p:cNvPr id="16389" name="그룹 94"/>
          <p:cNvGrpSpPr>
            <a:grpSpLocks/>
          </p:cNvGrpSpPr>
          <p:nvPr/>
        </p:nvGrpSpPr>
        <p:grpSpPr bwMode="auto">
          <a:xfrm>
            <a:off x="1735138" y="4813300"/>
            <a:ext cx="1033462" cy="631825"/>
            <a:chOff x="2098875" y="5017625"/>
            <a:chExt cx="1118718" cy="631825"/>
          </a:xfrm>
        </p:grpSpPr>
        <p:pic>
          <p:nvPicPr>
            <p:cNvPr id="16444" name="Picture 33" descr="ICON_1Storage_NoShadow_Q207"/>
            <p:cNvPicPr>
              <a:picLocks noChangeAspect="1" noChangeArrowheads="1"/>
            </p:cNvPicPr>
            <p:nvPr/>
          </p:nvPicPr>
          <p:blipFill>
            <a:blip r:embed="rId4" cstate="print"/>
            <a:srcRect/>
            <a:stretch>
              <a:fillRect/>
            </a:stretch>
          </p:blipFill>
          <p:spPr bwMode="auto">
            <a:xfrm>
              <a:off x="2643850" y="5017625"/>
              <a:ext cx="573743" cy="631825"/>
            </a:xfrm>
            <a:prstGeom prst="rect">
              <a:avLst/>
            </a:prstGeom>
            <a:noFill/>
            <a:ln w="9525">
              <a:noFill/>
              <a:miter lim="800000"/>
              <a:headEnd/>
              <a:tailEnd/>
            </a:ln>
          </p:spPr>
        </p:pic>
        <p:pic>
          <p:nvPicPr>
            <p:cNvPr id="16445" name="Picture 33" descr="ICON_1Storage_NoShadow_Q207"/>
            <p:cNvPicPr>
              <a:picLocks noChangeAspect="1" noChangeArrowheads="1"/>
            </p:cNvPicPr>
            <p:nvPr/>
          </p:nvPicPr>
          <p:blipFill>
            <a:blip r:embed="rId4" cstate="print"/>
            <a:srcRect/>
            <a:stretch>
              <a:fillRect/>
            </a:stretch>
          </p:blipFill>
          <p:spPr bwMode="auto">
            <a:xfrm>
              <a:off x="2098875" y="5017625"/>
              <a:ext cx="573743" cy="631825"/>
            </a:xfrm>
            <a:prstGeom prst="rect">
              <a:avLst/>
            </a:prstGeom>
            <a:noFill/>
            <a:ln w="9525">
              <a:noFill/>
              <a:miter lim="800000"/>
              <a:headEnd/>
              <a:tailEnd/>
            </a:ln>
          </p:spPr>
        </p:pic>
      </p:grpSp>
      <p:cxnSp>
        <p:nvCxnSpPr>
          <p:cNvPr id="16390" name="직선 연결선 108"/>
          <p:cNvCxnSpPr>
            <a:cxnSpLocks noChangeShapeType="1"/>
          </p:cNvCxnSpPr>
          <p:nvPr/>
        </p:nvCxnSpPr>
        <p:spPr bwMode="auto">
          <a:xfrm rot="16200000" flipV="1">
            <a:off x="1150938" y="3478212"/>
            <a:ext cx="306388" cy="646113"/>
          </a:xfrm>
          <a:prstGeom prst="line">
            <a:avLst/>
          </a:prstGeom>
          <a:noFill/>
          <a:ln w="12700" algn="ctr">
            <a:solidFill>
              <a:srgbClr val="FFC000"/>
            </a:solidFill>
            <a:round/>
            <a:headEnd/>
            <a:tailEnd/>
          </a:ln>
        </p:spPr>
      </p:cxnSp>
      <p:cxnSp>
        <p:nvCxnSpPr>
          <p:cNvPr id="16391" name="직선 연결선 109"/>
          <p:cNvCxnSpPr>
            <a:cxnSpLocks noChangeShapeType="1"/>
          </p:cNvCxnSpPr>
          <p:nvPr/>
        </p:nvCxnSpPr>
        <p:spPr bwMode="auto">
          <a:xfrm rot="5400000" flipH="1" flipV="1">
            <a:off x="1551782" y="3723481"/>
            <a:ext cx="306388" cy="155575"/>
          </a:xfrm>
          <a:prstGeom prst="line">
            <a:avLst/>
          </a:prstGeom>
          <a:noFill/>
          <a:ln w="12700" algn="ctr">
            <a:solidFill>
              <a:srgbClr val="FFC000"/>
            </a:solidFill>
            <a:round/>
            <a:headEnd/>
            <a:tailEnd/>
          </a:ln>
        </p:spPr>
      </p:cxnSp>
      <p:cxnSp>
        <p:nvCxnSpPr>
          <p:cNvPr id="16392" name="직선 연결선 112"/>
          <p:cNvCxnSpPr>
            <a:cxnSpLocks noChangeShapeType="1"/>
          </p:cNvCxnSpPr>
          <p:nvPr/>
        </p:nvCxnSpPr>
        <p:spPr bwMode="auto">
          <a:xfrm rot="5400000" flipH="1" flipV="1">
            <a:off x="1952625" y="3322638"/>
            <a:ext cx="306388" cy="957262"/>
          </a:xfrm>
          <a:prstGeom prst="line">
            <a:avLst/>
          </a:prstGeom>
          <a:noFill/>
          <a:ln w="12700" algn="ctr">
            <a:solidFill>
              <a:srgbClr val="FFC000"/>
            </a:solidFill>
            <a:round/>
            <a:headEnd/>
            <a:tailEnd/>
          </a:ln>
        </p:spPr>
      </p:cxnSp>
      <p:cxnSp>
        <p:nvCxnSpPr>
          <p:cNvPr id="16393" name="직선 연결선 115"/>
          <p:cNvCxnSpPr>
            <a:cxnSpLocks noChangeShapeType="1"/>
          </p:cNvCxnSpPr>
          <p:nvPr/>
        </p:nvCxnSpPr>
        <p:spPr bwMode="auto">
          <a:xfrm rot="5400000" flipH="1" flipV="1">
            <a:off x="2353469" y="2921794"/>
            <a:ext cx="306388" cy="1758950"/>
          </a:xfrm>
          <a:prstGeom prst="line">
            <a:avLst/>
          </a:prstGeom>
          <a:noFill/>
          <a:ln w="12700" algn="ctr">
            <a:solidFill>
              <a:srgbClr val="FFC000"/>
            </a:solidFill>
            <a:round/>
            <a:headEnd/>
            <a:tailEnd/>
          </a:ln>
        </p:spPr>
      </p:cxnSp>
      <p:cxnSp>
        <p:nvCxnSpPr>
          <p:cNvPr id="16394" name="직선 연결선 118"/>
          <p:cNvCxnSpPr>
            <a:cxnSpLocks noChangeShapeType="1"/>
          </p:cNvCxnSpPr>
          <p:nvPr/>
        </p:nvCxnSpPr>
        <p:spPr bwMode="auto">
          <a:xfrm rot="16200000" flipV="1">
            <a:off x="1722438" y="2906712"/>
            <a:ext cx="306388" cy="1789113"/>
          </a:xfrm>
          <a:prstGeom prst="line">
            <a:avLst/>
          </a:prstGeom>
          <a:noFill/>
          <a:ln w="12700" algn="ctr">
            <a:solidFill>
              <a:srgbClr val="FFC000"/>
            </a:solidFill>
            <a:round/>
            <a:headEnd/>
            <a:tailEnd/>
          </a:ln>
        </p:spPr>
      </p:cxnSp>
      <p:cxnSp>
        <p:nvCxnSpPr>
          <p:cNvPr id="16395" name="직선 연결선 122"/>
          <p:cNvCxnSpPr>
            <a:cxnSpLocks noChangeShapeType="1"/>
          </p:cNvCxnSpPr>
          <p:nvPr/>
        </p:nvCxnSpPr>
        <p:spPr bwMode="auto">
          <a:xfrm rot="16200000" flipV="1">
            <a:off x="2123282" y="3307556"/>
            <a:ext cx="306388" cy="987425"/>
          </a:xfrm>
          <a:prstGeom prst="line">
            <a:avLst/>
          </a:prstGeom>
          <a:noFill/>
          <a:ln w="12700" algn="ctr">
            <a:solidFill>
              <a:srgbClr val="FFC000"/>
            </a:solidFill>
            <a:round/>
            <a:headEnd/>
            <a:tailEnd/>
          </a:ln>
        </p:spPr>
      </p:cxnSp>
      <p:cxnSp>
        <p:nvCxnSpPr>
          <p:cNvPr id="16396" name="직선 연결선 94"/>
          <p:cNvCxnSpPr>
            <a:cxnSpLocks noChangeShapeType="1"/>
          </p:cNvCxnSpPr>
          <p:nvPr/>
        </p:nvCxnSpPr>
        <p:spPr bwMode="auto">
          <a:xfrm rot="16200000" flipV="1">
            <a:off x="2524125" y="3708400"/>
            <a:ext cx="306388" cy="185738"/>
          </a:xfrm>
          <a:prstGeom prst="line">
            <a:avLst/>
          </a:prstGeom>
          <a:noFill/>
          <a:ln w="12700" algn="ctr">
            <a:solidFill>
              <a:srgbClr val="FFC000"/>
            </a:solidFill>
            <a:round/>
            <a:headEnd/>
            <a:tailEnd/>
          </a:ln>
        </p:spPr>
      </p:cxnSp>
      <p:cxnSp>
        <p:nvCxnSpPr>
          <p:cNvPr id="107" name="직선 연결선 106"/>
          <p:cNvCxnSpPr/>
          <p:nvPr/>
        </p:nvCxnSpPr>
        <p:spPr bwMode="auto">
          <a:xfrm>
            <a:off x="838200" y="2133600"/>
            <a:ext cx="3200400"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16398" name="Picture 21" descr="Network_icon"/>
          <p:cNvPicPr>
            <a:picLocks noChangeAspect="1" noChangeArrowheads="1"/>
          </p:cNvPicPr>
          <p:nvPr/>
        </p:nvPicPr>
        <p:blipFill>
          <a:blip r:embed="rId5" cstate="print"/>
          <a:srcRect/>
          <a:stretch>
            <a:fillRect/>
          </a:stretch>
        </p:blipFill>
        <p:spPr bwMode="auto">
          <a:xfrm rot="1488864">
            <a:off x="1436688" y="3927475"/>
            <a:ext cx="534987" cy="600075"/>
          </a:xfrm>
          <a:prstGeom prst="rect">
            <a:avLst/>
          </a:prstGeom>
          <a:noFill/>
          <a:ln w="9525">
            <a:noFill/>
            <a:miter lim="800000"/>
            <a:headEnd/>
            <a:tailEnd/>
          </a:ln>
        </p:spPr>
      </p:pic>
      <p:pic>
        <p:nvPicPr>
          <p:cNvPr id="16399" name="Picture 21" descr="Network_icon"/>
          <p:cNvPicPr>
            <a:picLocks noChangeAspect="1" noChangeArrowheads="1"/>
          </p:cNvPicPr>
          <p:nvPr/>
        </p:nvPicPr>
        <p:blipFill>
          <a:blip r:embed="rId5" cstate="print"/>
          <a:srcRect/>
          <a:stretch>
            <a:fillRect/>
          </a:stretch>
        </p:blipFill>
        <p:spPr bwMode="auto">
          <a:xfrm rot="1488864">
            <a:off x="2490788" y="3927475"/>
            <a:ext cx="534987" cy="600075"/>
          </a:xfrm>
          <a:prstGeom prst="rect">
            <a:avLst/>
          </a:prstGeom>
          <a:noFill/>
          <a:ln w="9525">
            <a:noFill/>
            <a:miter lim="800000"/>
            <a:headEnd/>
            <a:tailEnd/>
          </a:ln>
        </p:spPr>
      </p:pic>
      <p:pic>
        <p:nvPicPr>
          <p:cNvPr id="16400" name="Rectangle 15365"/>
          <p:cNvPicPr>
            <a:picLocks noChangeAspect="1" noChangeArrowheads="1"/>
          </p:cNvPicPr>
          <p:nvPr/>
        </p:nvPicPr>
        <p:blipFill>
          <a:blip r:embed="rId6" cstate="print"/>
          <a:srcRect/>
          <a:stretch>
            <a:fillRect/>
          </a:stretch>
        </p:blipFill>
        <p:spPr bwMode="auto">
          <a:xfrm>
            <a:off x="885825" y="2686050"/>
            <a:ext cx="676275" cy="962025"/>
          </a:xfrm>
          <a:prstGeom prst="rect">
            <a:avLst/>
          </a:prstGeom>
          <a:noFill/>
          <a:ln w="9525">
            <a:noFill/>
            <a:miter lim="800000"/>
            <a:headEnd/>
            <a:tailEnd/>
          </a:ln>
        </p:spPr>
      </p:pic>
      <p:pic>
        <p:nvPicPr>
          <p:cNvPr id="16401" name="Rectangle 676884"/>
          <p:cNvPicPr>
            <a:picLocks noChangeAspect="1" noChangeArrowheads="1"/>
          </p:cNvPicPr>
          <p:nvPr/>
        </p:nvPicPr>
        <p:blipFill>
          <a:blip r:embed="rId7" cstate="print"/>
          <a:srcRect/>
          <a:stretch>
            <a:fillRect/>
          </a:stretch>
        </p:blipFill>
        <p:spPr bwMode="auto">
          <a:xfrm>
            <a:off x="898525" y="2589213"/>
            <a:ext cx="506413" cy="417512"/>
          </a:xfrm>
          <a:prstGeom prst="rect">
            <a:avLst/>
          </a:prstGeom>
          <a:noFill/>
          <a:ln w="9525">
            <a:noFill/>
            <a:miter lim="800000"/>
            <a:headEnd/>
            <a:tailEnd/>
          </a:ln>
        </p:spPr>
      </p:pic>
      <p:pic>
        <p:nvPicPr>
          <p:cNvPr id="16402" name="Rectangle 15365"/>
          <p:cNvPicPr>
            <a:picLocks noChangeAspect="1" noChangeArrowheads="1"/>
          </p:cNvPicPr>
          <p:nvPr/>
        </p:nvPicPr>
        <p:blipFill>
          <a:blip r:embed="rId6" cstate="print"/>
          <a:srcRect/>
          <a:stretch>
            <a:fillRect/>
          </a:stretch>
        </p:blipFill>
        <p:spPr bwMode="auto">
          <a:xfrm>
            <a:off x="1627188" y="2686050"/>
            <a:ext cx="674687" cy="962025"/>
          </a:xfrm>
          <a:prstGeom prst="rect">
            <a:avLst/>
          </a:prstGeom>
          <a:noFill/>
          <a:ln w="9525">
            <a:noFill/>
            <a:miter lim="800000"/>
            <a:headEnd/>
            <a:tailEnd/>
          </a:ln>
        </p:spPr>
      </p:pic>
      <p:pic>
        <p:nvPicPr>
          <p:cNvPr id="16403" name="Rectangle 676884"/>
          <p:cNvPicPr>
            <a:picLocks noChangeAspect="1" noChangeArrowheads="1"/>
          </p:cNvPicPr>
          <p:nvPr/>
        </p:nvPicPr>
        <p:blipFill>
          <a:blip r:embed="rId7" cstate="print"/>
          <a:srcRect/>
          <a:stretch>
            <a:fillRect/>
          </a:stretch>
        </p:blipFill>
        <p:spPr bwMode="auto">
          <a:xfrm>
            <a:off x="1638300" y="2589213"/>
            <a:ext cx="506413" cy="417512"/>
          </a:xfrm>
          <a:prstGeom prst="rect">
            <a:avLst/>
          </a:prstGeom>
          <a:noFill/>
          <a:ln w="9525">
            <a:noFill/>
            <a:miter lim="800000"/>
            <a:headEnd/>
            <a:tailEnd/>
          </a:ln>
        </p:spPr>
      </p:pic>
      <p:pic>
        <p:nvPicPr>
          <p:cNvPr id="16404" name="Rectangle 15365"/>
          <p:cNvPicPr>
            <a:picLocks noChangeAspect="1" noChangeArrowheads="1"/>
          </p:cNvPicPr>
          <p:nvPr/>
        </p:nvPicPr>
        <p:blipFill>
          <a:blip r:embed="rId6" cstate="print"/>
          <a:srcRect/>
          <a:stretch>
            <a:fillRect/>
          </a:stretch>
        </p:blipFill>
        <p:spPr bwMode="auto">
          <a:xfrm>
            <a:off x="2366963" y="2686050"/>
            <a:ext cx="674687" cy="962025"/>
          </a:xfrm>
          <a:prstGeom prst="rect">
            <a:avLst/>
          </a:prstGeom>
          <a:noFill/>
          <a:ln w="9525">
            <a:noFill/>
            <a:miter lim="800000"/>
            <a:headEnd/>
            <a:tailEnd/>
          </a:ln>
        </p:spPr>
      </p:pic>
      <p:pic>
        <p:nvPicPr>
          <p:cNvPr id="16405" name="Rectangle 676884"/>
          <p:cNvPicPr>
            <a:picLocks noChangeAspect="1" noChangeArrowheads="1"/>
          </p:cNvPicPr>
          <p:nvPr/>
        </p:nvPicPr>
        <p:blipFill>
          <a:blip r:embed="rId7" cstate="print"/>
          <a:srcRect/>
          <a:stretch>
            <a:fillRect/>
          </a:stretch>
        </p:blipFill>
        <p:spPr bwMode="auto">
          <a:xfrm>
            <a:off x="2378075" y="2589213"/>
            <a:ext cx="508000" cy="417512"/>
          </a:xfrm>
          <a:prstGeom prst="rect">
            <a:avLst/>
          </a:prstGeom>
          <a:noFill/>
          <a:ln w="9525">
            <a:noFill/>
            <a:miter lim="800000"/>
            <a:headEnd/>
            <a:tailEnd/>
          </a:ln>
        </p:spPr>
      </p:pic>
      <p:pic>
        <p:nvPicPr>
          <p:cNvPr id="16406" name="Rectangle 15365"/>
          <p:cNvPicPr>
            <a:picLocks noChangeAspect="1" noChangeArrowheads="1"/>
          </p:cNvPicPr>
          <p:nvPr/>
        </p:nvPicPr>
        <p:blipFill>
          <a:blip r:embed="rId6" cstate="print"/>
          <a:srcRect/>
          <a:stretch>
            <a:fillRect/>
          </a:stretch>
        </p:blipFill>
        <p:spPr bwMode="auto">
          <a:xfrm>
            <a:off x="3106738" y="2686050"/>
            <a:ext cx="674687" cy="962025"/>
          </a:xfrm>
          <a:prstGeom prst="rect">
            <a:avLst/>
          </a:prstGeom>
          <a:noFill/>
          <a:ln w="9525">
            <a:noFill/>
            <a:miter lim="800000"/>
            <a:headEnd/>
            <a:tailEnd/>
          </a:ln>
        </p:spPr>
      </p:pic>
      <p:cxnSp>
        <p:nvCxnSpPr>
          <p:cNvPr id="16407" name="직선 연결선 94"/>
          <p:cNvCxnSpPr>
            <a:cxnSpLocks noChangeShapeType="1"/>
          </p:cNvCxnSpPr>
          <p:nvPr/>
        </p:nvCxnSpPr>
        <p:spPr bwMode="auto">
          <a:xfrm rot="5400000" flipH="1" flipV="1">
            <a:off x="2924969" y="3493294"/>
            <a:ext cx="306388" cy="615950"/>
          </a:xfrm>
          <a:prstGeom prst="line">
            <a:avLst/>
          </a:prstGeom>
          <a:noFill/>
          <a:ln w="12700" algn="ctr">
            <a:solidFill>
              <a:srgbClr val="FFC000"/>
            </a:solidFill>
            <a:round/>
            <a:headEnd/>
            <a:tailEnd/>
          </a:ln>
        </p:spPr>
      </p:cxnSp>
      <p:cxnSp>
        <p:nvCxnSpPr>
          <p:cNvPr id="16408" name="직선 연결선 94"/>
          <p:cNvCxnSpPr>
            <a:cxnSpLocks noChangeShapeType="1"/>
          </p:cNvCxnSpPr>
          <p:nvPr/>
        </p:nvCxnSpPr>
        <p:spPr bwMode="auto">
          <a:xfrm rot="16200000" flipV="1">
            <a:off x="1743868" y="4336257"/>
            <a:ext cx="322263" cy="349250"/>
          </a:xfrm>
          <a:prstGeom prst="line">
            <a:avLst/>
          </a:prstGeom>
          <a:noFill/>
          <a:ln w="12700" algn="ctr">
            <a:solidFill>
              <a:srgbClr val="FFC000"/>
            </a:solidFill>
            <a:round/>
            <a:headEnd/>
            <a:tailEnd/>
          </a:ln>
        </p:spPr>
      </p:cxnSp>
      <p:cxnSp>
        <p:nvCxnSpPr>
          <p:cNvPr id="16409" name="직선 연결선 94"/>
          <p:cNvCxnSpPr>
            <a:cxnSpLocks noChangeShapeType="1"/>
          </p:cNvCxnSpPr>
          <p:nvPr/>
        </p:nvCxnSpPr>
        <p:spPr bwMode="auto">
          <a:xfrm rot="5400000" flipH="1" flipV="1">
            <a:off x="2315368" y="4114007"/>
            <a:ext cx="322263" cy="793750"/>
          </a:xfrm>
          <a:prstGeom prst="line">
            <a:avLst/>
          </a:prstGeom>
          <a:noFill/>
          <a:ln w="12700" algn="ctr">
            <a:solidFill>
              <a:srgbClr val="FFC000"/>
            </a:solidFill>
            <a:round/>
            <a:headEnd/>
            <a:tailEnd/>
          </a:ln>
        </p:spPr>
      </p:cxnSp>
      <p:cxnSp>
        <p:nvCxnSpPr>
          <p:cNvPr id="142" name="직선 연결선 141"/>
          <p:cNvCxnSpPr/>
          <p:nvPr/>
        </p:nvCxnSpPr>
        <p:spPr bwMode="auto">
          <a:xfrm rot="5400000" flipH="1" flipV="1">
            <a:off x="3672681" y="2231232"/>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16411" name="Rectangle 676884"/>
          <p:cNvPicPr>
            <a:picLocks noChangeAspect="1" noChangeArrowheads="1"/>
          </p:cNvPicPr>
          <p:nvPr/>
        </p:nvPicPr>
        <p:blipFill>
          <a:blip r:embed="rId7" cstate="print"/>
          <a:srcRect/>
          <a:stretch>
            <a:fillRect/>
          </a:stretch>
        </p:blipFill>
        <p:spPr bwMode="auto">
          <a:xfrm>
            <a:off x="3117850" y="2589213"/>
            <a:ext cx="508000" cy="417512"/>
          </a:xfrm>
          <a:prstGeom prst="rect">
            <a:avLst/>
          </a:prstGeom>
          <a:noFill/>
          <a:ln w="9525">
            <a:noFill/>
            <a:miter lim="800000"/>
            <a:headEnd/>
            <a:tailEnd/>
          </a:ln>
        </p:spPr>
      </p:pic>
      <p:grpSp>
        <p:nvGrpSpPr>
          <p:cNvPr id="4" name="그룹 65"/>
          <p:cNvGrpSpPr>
            <a:grpSpLocks/>
          </p:cNvGrpSpPr>
          <p:nvPr/>
        </p:nvGrpSpPr>
        <p:grpSpPr bwMode="auto">
          <a:xfrm>
            <a:off x="3143250" y="2362200"/>
            <a:ext cx="346075" cy="568325"/>
            <a:chOff x="3405188" y="2362200"/>
            <a:chExt cx="374650" cy="568325"/>
          </a:xfrm>
        </p:grpSpPr>
        <p:pic>
          <p:nvPicPr>
            <p:cNvPr id="16441" name="Rectangle 676895"/>
            <p:cNvPicPr>
              <a:picLocks noChangeAspect="1" noChangeArrowheads="1"/>
            </p:cNvPicPr>
            <p:nvPr/>
          </p:nvPicPr>
          <p:blipFill>
            <a:blip r:embed="rId8" cstate="print"/>
            <a:srcRect/>
            <a:stretch>
              <a:fillRect/>
            </a:stretch>
          </p:blipFill>
          <p:spPr bwMode="auto">
            <a:xfrm>
              <a:off x="3603625" y="2362200"/>
              <a:ext cx="176213" cy="457200"/>
            </a:xfrm>
            <a:prstGeom prst="rect">
              <a:avLst/>
            </a:prstGeom>
            <a:noFill/>
            <a:ln w="9525">
              <a:noFill/>
              <a:miter lim="800000"/>
              <a:headEnd/>
              <a:tailEnd/>
            </a:ln>
          </p:spPr>
        </p:pic>
        <p:pic>
          <p:nvPicPr>
            <p:cNvPr id="16442" name="Rectangle 676895"/>
            <p:cNvPicPr>
              <a:picLocks noChangeAspect="1" noChangeArrowheads="1"/>
            </p:cNvPicPr>
            <p:nvPr/>
          </p:nvPicPr>
          <p:blipFill>
            <a:blip r:embed="rId8" cstate="print"/>
            <a:srcRect/>
            <a:stretch>
              <a:fillRect/>
            </a:stretch>
          </p:blipFill>
          <p:spPr bwMode="auto">
            <a:xfrm>
              <a:off x="3497263" y="2416175"/>
              <a:ext cx="176212" cy="457200"/>
            </a:xfrm>
            <a:prstGeom prst="rect">
              <a:avLst/>
            </a:prstGeom>
            <a:noFill/>
            <a:ln w="9525">
              <a:noFill/>
              <a:miter lim="800000"/>
              <a:headEnd/>
              <a:tailEnd/>
            </a:ln>
          </p:spPr>
        </p:pic>
        <p:pic>
          <p:nvPicPr>
            <p:cNvPr id="16443" name="Rectangle 676895"/>
            <p:cNvPicPr>
              <a:picLocks noChangeAspect="1" noChangeArrowheads="1"/>
            </p:cNvPicPr>
            <p:nvPr/>
          </p:nvPicPr>
          <p:blipFill>
            <a:blip r:embed="rId8" cstate="print"/>
            <a:srcRect/>
            <a:stretch>
              <a:fillRect/>
            </a:stretch>
          </p:blipFill>
          <p:spPr bwMode="auto">
            <a:xfrm>
              <a:off x="3405188" y="2473325"/>
              <a:ext cx="176212" cy="457200"/>
            </a:xfrm>
            <a:prstGeom prst="rect">
              <a:avLst/>
            </a:prstGeom>
            <a:noFill/>
            <a:ln w="9525">
              <a:noFill/>
              <a:miter lim="800000"/>
              <a:headEnd/>
              <a:tailEnd/>
            </a:ln>
          </p:spPr>
        </p:pic>
      </p:grpSp>
      <p:pic>
        <p:nvPicPr>
          <p:cNvPr id="147" name="Rectangle 676895"/>
          <p:cNvPicPr>
            <a:picLocks noChangeAspect="1" noChangeArrowheads="1"/>
          </p:cNvPicPr>
          <p:nvPr/>
        </p:nvPicPr>
        <p:blipFill>
          <a:blip r:embed="rId8" cstate="print"/>
          <a:srcRect/>
          <a:stretch>
            <a:fillRect/>
          </a:stretch>
        </p:blipFill>
        <p:spPr bwMode="auto">
          <a:xfrm>
            <a:off x="2684463" y="2309813"/>
            <a:ext cx="163512" cy="457200"/>
          </a:xfrm>
          <a:prstGeom prst="rect">
            <a:avLst/>
          </a:prstGeom>
          <a:noFill/>
          <a:ln w="9525">
            <a:noFill/>
            <a:miter lim="800000"/>
            <a:headEnd/>
            <a:tailEnd/>
          </a:ln>
        </p:spPr>
      </p:pic>
      <p:cxnSp>
        <p:nvCxnSpPr>
          <p:cNvPr id="148" name="직선 연결선 147"/>
          <p:cNvCxnSpPr/>
          <p:nvPr/>
        </p:nvCxnSpPr>
        <p:spPr bwMode="auto">
          <a:xfrm rot="5400000" flipH="1" flipV="1">
            <a:off x="1107281" y="2215357"/>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49" name="직선 연결선 148"/>
          <p:cNvCxnSpPr/>
          <p:nvPr/>
        </p:nvCxnSpPr>
        <p:spPr bwMode="auto">
          <a:xfrm rot="5400000" flipH="1" flipV="1">
            <a:off x="1995487" y="2214563"/>
            <a:ext cx="144463"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cxnSp>
        <p:nvCxnSpPr>
          <p:cNvPr id="150" name="직선 연결선 149"/>
          <p:cNvCxnSpPr/>
          <p:nvPr/>
        </p:nvCxnSpPr>
        <p:spPr bwMode="auto">
          <a:xfrm rot="5400000" flipH="1" flipV="1">
            <a:off x="2834481" y="2216944"/>
            <a:ext cx="142875" cy="1588"/>
          </a:xfrm>
          <a:prstGeom prst="line">
            <a:avLst/>
          </a:prstGeom>
          <a:solidFill>
            <a:schemeClr val="accent1"/>
          </a:solidFill>
          <a:ln w="28575" cap="flat" cmpd="sng" algn="ctr">
            <a:solidFill>
              <a:schemeClr val="accent1">
                <a:lumMod val="75000"/>
              </a:schemeClr>
            </a:solidFill>
            <a:prstDash val="solid"/>
            <a:round/>
            <a:headEnd type="none" w="med" len="med"/>
            <a:tailEnd type="none" w="med" len="med"/>
          </a:ln>
          <a:effectLst/>
        </p:spPr>
      </p:cxnSp>
      <p:pic>
        <p:nvPicPr>
          <p:cNvPr id="16417" name="Rectangle 676895"/>
          <p:cNvPicPr>
            <a:picLocks noChangeAspect="1" noChangeArrowheads="1"/>
          </p:cNvPicPr>
          <p:nvPr/>
        </p:nvPicPr>
        <p:blipFill>
          <a:blip r:embed="rId8" cstate="print"/>
          <a:srcRect/>
          <a:stretch>
            <a:fillRect/>
          </a:stretch>
        </p:blipFill>
        <p:spPr bwMode="auto">
          <a:xfrm>
            <a:off x="1204913" y="2309813"/>
            <a:ext cx="161925" cy="457200"/>
          </a:xfrm>
          <a:prstGeom prst="rect">
            <a:avLst/>
          </a:prstGeom>
          <a:noFill/>
          <a:ln w="9525">
            <a:noFill/>
            <a:miter lim="800000"/>
            <a:headEnd/>
            <a:tailEnd/>
          </a:ln>
        </p:spPr>
      </p:pic>
      <p:pic>
        <p:nvPicPr>
          <p:cNvPr id="16418" name="Rectangle 676895"/>
          <p:cNvPicPr>
            <a:picLocks noChangeAspect="1" noChangeArrowheads="1"/>
          </p:cNvPicPr>
          <p:nvPr/>
        </p:nvPicPr>
        <p:blipFill>
          <a:blip r:embed="rId8" cstate="print"/>
          <a:srcRect/>
          <a:stretch>
            <a:fillRect/>
          </a:stretch>
        </p:blipFill>
        <p:spPr bwMode="auto">
          <a:xfrm>
            <a:off x="1106488" y="2362200"/>
            <a:ext cx="161925" cy="457200"/>
          </a:xfrm>
          <a:prstGeom prst="rect">
            <a:avLst/>
          </a:prstGeom>
          <a:noFill/>
          <a:ln w="9525">
            <a:noFill/>
            <a:miter lim="800000"/>
            <a:headEnd/>
            <a:tailEnd/>
          </a:ln>
        </p:spPr>
      </p:pic>
      <p:pic>
        <p:nvPicPr>
          <p:cNvPr id="16419" name="Rectangle 676895"/>
          <p:cNvPicPr>
            <a:picLocks noChangeAspect="1" noChangeArrowheads="1"/>
          </p:cNvPicPr>
          <p:nvPr/>
        </p:nvPicPr>
        <p:blipFill>
          <a:blip r:embed="rId8" cstate="print"/>
          <a:srcRect/>
          <a:stretch>
            <a:fillRect/>
          </a:stretch>
        </p:blipFill>
        <p:spPr bwMode="auto">
          <a:xfrm>
            <a:off x="1008063" y="2416175"/>
            <a:ext cx="163512" cy="457200"/>
          </a:xfrm>
          <a:prstGeom prst="rect">
            <a:avLst/>
          </a:prstGeom>
          <a:noFill/>
          <a:ln w="9525">
            <a:noFill/>
            <a:miter lim="800000"/>
            <a:headEnd/>
            <a:tailEnd/>
          </a:ln>
        </p:spPr>
      </p:pic>
      <p:pic>
        <p:nvPicPr>
          <p:cNvPr id="16420" name="Rectangle 676895"/>
          <p:cNvPicPr>
            <a:picLocks noChangeAspect="1" noChangeArrowheads="1"/>
          </p:cNvPicPr>
          <p:nvPr/>
        </p:nvPicPr>
        <p:blipFill>
          <a:blip r:embed="rId8" cstate="print"/>
          <a:srcRect/>
          <a:stretch>
            <a:fillRect/>
          </a:stretch>
        </p:blipFill>
        <p:spPr bwMode="auto">
          <a:xfrm>
            <a:off x="923925" y="2473325"/>
            <a:ext cx="161925" cy="457200"/>
          </a:xfrm>
          <a:prstGeom prst="rect">
            <a:avLst/>
          </a:prstGeom>
          <a:noFill/>
          <a:ln w="9525">
            <a:noFill/>
            <a:miter lim="800000"/>
            <a:headEnd/>
            <a:tailEnd/>
          </a:ln>
        </p:spPr>
      </p:pic>
      <p:pic>
        <p:nvPicPr>
          <p:cNvPr id="16421" name="Rectangle 676895"/>
          <p:cNvPicPr>
            <a:picLocks noChangeAspect="1" noChangeArrowheads="1"/>
          </p:cNvPicPr>
          <p:nvPr/>
        </p:nvPicPr>
        <p:blipFill>
          <a:blip r:embed="rId8" cstate="print"/>
          <a:srcRect/>
          <a:stretch>
            <a:fillRect/>
          </a:stretch>
        </p:blipFill>
        <p:spPr bwMode="auto">
          <a:xfrm>
            <a:off x="1846263" y="2362200"/>
            <a:ext cx="163512" cy="457200"/>
          </a:xfrm>
          <a:prstGeom prst="rect">
            <a:avLst/>
          </a:prstGeom>
          <a:noFill/>
          <a:ln w="9525">
            <a:noFill/>
            <a:miter lim="800000"/>
            <a:headEnd/>
            <a:tailEnd/>
          </a:ln>
        </p:spPr>
      </p:pic>
      <p:pic>
        <p:nvPicPr>
          <p:cNvPr id="16422" name="Rectangle 676895"/>
          <p:cNvPicPr>
            <a:picLocks noChangeAspect="1" noChangeArrowheads="1"/>
          </p:cNvPicPr>
          <p:nvPr/>
        </p:nvPicPr>
        <p:blipFill>
          <a:blip r:embed="rId8" cstate="print"/>
          <a:srcRect/>
          <a:stretch>
            <a:fillRect/>
          </a:stretch>
        </p:blipFill>
        <p:spPr bwMode="auto">
          <a:xfrm>
            <a:off x="1747838" y="2416175"/>
            <a:ext cx="163512" cy="457200"/>
          </a:xfrm>
          <a:prstGeom prst="rect">
            <a:avLst/>
          </a:prstGeom>
          <a:noFill/>
          <a:ln w="9525">
            <a:noFill/>
            <a:miter lim="800000"/>
            <a:headEnd/>
            <a:tailEnd/>
          </a:ln>
        </p:spPr>
      </p:pic>
      <p:pic>
        <p:nvPicPr>
          <p:cNvPr id="16423" name="Rectangle 676895"/>
          <p:cNvPicPr>
            <a:picLocks noChangeAspect="1" noChangeArrowheads="1"/>
          </p:cNvPicPr>
          <p:nvPr/>
        </p:nvPicPr>
        <p:blipFill>
          <a:blip r:embed="rId8" cstate="print"/>
          <a:srcRect/>
          <a:stretch>
            <a:fillRect/>
          </a:stretch>
        </p:blipFill>
        <p:spPr bwMode="auto">
          <a:xfrm>
            <a:off x="1663700" y="2473325"/>
            <a:ext cx="161925" cy="457200"/>
          </a:xfrm>
          <a:prstGeom prst="rect">
            <a:avLst/>
          </a:prstGeom>
          <a:noFill/>
          <a:ln w="9525">
            <a:noFill/>
            <a:miter lim="800000"/>
            <a:headEnd/>
            <a:tailEnd/>
          </a:ln>
        </p:spPr>
      </p:pic>
      <p:pic>
        <p:nvPicPr>
          <p:cNvPr id="16424" name="Rectangle 676895"/>
          <p:cNvPicPr>
            <a:picLocks noChangeAspect="1" noChangeArrowheads="1"/>
          </p:cNvPicPr>
          <p:nvPr/>
        </p:nvPicPr>
        <p:blipFill>
          <a:blip r:embed="rId8" cstate="print"/>
          <a:srcRect/>
          <a:stretch>
            <a:fillRect/>
          </a:stretch>
        </p:blipFill>
        <p:spPr bwMode="auto">
          <a:xfrm>
            <a:off x="2586038" y="2376488"/>
            <a:ext cx="163512" cy="457200"/>
          </a:xfrm>
          <a:prstGeom prst="rect">
            <a:avLst/>
          </a:prstGeom>
          <a:noFill/>
          <a:ln w="9525">
            <a:noFill/>
            <a:miter lim="800000"/>
            <a:headEnd/>
            <a:tailEnd/>
          </a:ln>
        </p:spPr>
      </p:pic>
      <p:pic>
        <p:nvPicPr>
          <p:cNvPr id="16425" name="Rectangle 676895"/>
          <p:cNvPicPr>
            <a:picLocks noChangeAspect="1" noChangeArrowheads="1"/>
          </p:cNvPicPr>
          <p:nvPr/>
        </p:nvPicPr>
        <p:blipFill>
          <a:blip r:embed="rId8" cstate="print"/>
          <a:srcRect/>
          <a:stretch>
            <a:fillRect/>
          </a:stretch>
        </p:blipFill>
        <p:spPr bwMode="auto">
          <a:xfrm>
            <a:off x="2487613" y="2416175"/>
            <a:ext cx="163512" cy="457200"/>
          </a:xfrm>
          <a:prstGeom prst="rect">
            <a:avLst/>
          </a:prstGeom>
          <a:noFill/>
          <a:ln w="9525">
            <a:noFill/>
            <a:miter lim="800000"/>
            <a:headEnd/>
            <a:tailEnd/>
          </a:ln>
        </p:spPr>
      </p:pic>
      <p:pic>
        <p:nvPicPr>
          <p:cNvPr id="16426" name="Rectangle 676895"/>
          <p:cNvPicPr>
            <a:picLocks noChangeAspect="1" noChangeArrowheads="1"/>
          </p:cNvPicPr>
          <p:nvPr/>
        </p:nvPicPr>
        <p:blipFill>
          <a:blip r:embed="rId8" cstate="print"/>
          <a:srcRect/>
          <a:stretch>
            <a:fillRect/>
          </a:stretch>
        </p:blipFill>
        <p:spPr bwMode="auto">
          <a:xfrm>
            <a:off x="2403475" y="2473325"/>
            <a:ext cx="161925" cy="457200"/>
          </a:xfrm>
          <a:prstGeom prst="rect">
            <a:avLst/>
          </a:prstGeom>
          <a:noFill/>
          <a:ln w="9525">
            <a:noFill/>
            <a:miter lim="800000"/>
            <a:headEnd/>
            <a:tailEnd/>
          </a:ln>
        </p:spPr>
      </p:pic>
      <p:pic>
        <p:nvPicPr>
          <p:cNvPr id="16427" name="Picture 34" descr="Disk_icon"/>
          <p:cNvPicPr>
            <a:picLocks noChangeAspect="1" noChangeArrowheads="1"/>
          </p:cNvPicPr>
          <p:nvPr/>
        </p:nvPicPr>
        <p:blipFill>
          <a:blip r:embed="rId9" cstate="print"/>
          <a:srcRect l="18016" r="31854"/>
          <a:stretch>
            <a:fillRect/>
          </a:stretch>
        </p:blipFill>
        <p:spPr bwMode="auto">
          <a:xfrm>
            <a:off x="1789113" y="4824413"/>
            <a:ext cx="149225" cy="365125"/>
          </a:xfrm>
          <a:prstGeom prst="rect">
            <a:avLst/>
          </a:prstGeom>
          <a:noFill/>
          <a:ln w="9525">
            <a:noFill/>
            <a:miter lim="800000"/>
            <a:headEnd/>
            <a:tailEnd/>
          </a:ln>
        </p:spPr>
      </p:pic>
      <p:pic>
        <p:nvPicPr>
          <p:cNvPr id="16428" name="Picture 34" descr="Disk_icon"/>
          <p:cNvPicPr>
            <a:picLocks noChangeAspect="1" noChangeArrowheads="1"/>
          </p:cNvPicPr>
          <p:nvPr/>
        </p:nvPicPr>
        <p:blipFill>
          <a:blip r:embed="rId9" cstate="print"/>
          <a:srcRect l="18016" r="31854"/>
          <a:stretch>
            <a:fillRect/>
          </a:stretch>
        </p:blipFill>
        <p:spPr bwMode="auto">
          <a:xfrm>
            <a:off x="1930400" y="4824413"/>
            <a:ext cx="149225" cy="365125"/>
          </a:xfrm>
          <a:prstGeom prst="rect">
            <a:avLst/>
          </a:prstGeom>
          <a:noFill/>
          <a:ln w="9525">
            <a:noFill/>
            <a:miter lim="800000"/>
            <a:headEnd/>
            <a:tailEnd/>
          </a:ln>
        </p:spPr>
      </p:pic>
      <p:pic>
        <p:nvPicPr>
          <p:cNvPr id="16429" name="Picture 34" descr="Disk_icon"/>
          <p:cNvPicPr>
            <a:picLocks noChangeAspect="1" noChangeArrowheads="1"/>
          </p:cNvPicPr>
          <p:nvPr/>
        </p:nvPicPr>
        <p:blipFill>
          <a:blip r:embed="rId9" cstate="print"/>
          <a:srcRect l="18016" r="31854"/>
          <a:stretch>
            <a:fillRect/>
          </a:stretch>
        </p:blipFill>
        <p:spPr bwMode="auto">
          <a:xfrm>
            <a:off x="2070100" y="4840288"/>
            <a:ext cx="149225" cy="365125"/>
          </a:xfrm>
          <a:prstGeom prst="rect">
            <a:avLst/>
          </a:prstGeom>
          <a:noFill/>
          <a:ln w="9525">
            <a:noFill/>
            <a:miter lim="800000"/>
            <a:headEnd/>
            <a:tailEnd/>
          </a:ln>
        </p:spPr>
      </p:pic>
      <p:pic>
        <p:nvPicPr>
          <p:cNvPr id="16430" name="Picture 34" descr="Disk_icon"/>
          <p:cNvPicPr>
            <a:picLocks noChangeAspect="1" noChangeArrowheads="1"/>
          </p:cNvPicPr>
          <p:nvPr/>
        </p:nvPicPr>
        <p:blipFill>
          <a:blip r:embed="rId9" cstate="print"/>
          <a:srcRect l="18016" r="31854"/>
          <a:stretch>
            <a:fillRect/>
          </a:stretch>
        </p:blipFill>
        <p:spPr bwMode="auto">
          <a:xfrm>
            <a:off x="2211388" y="4854575"/>
            <a:ext cx="149225" cy="366713"/>
          </a:xfrm>
          <a:prstGeom prst="rect">
            <a:avLst/>
          </a:prstGeom>
          <a:noFill/>
          <a:ln w="9525">
            <a:noFill/>
            <a:miter lim="800000"/>
            <a:headEnd/>
            <a:tailEnd/>
          </a:ln>
        </p:spPr>
      </p:pic>
      <p:pic>
        <p:nvPicPr>
          <p:cNvPr id="16431" name="Picture 34" descr="Disk_icon"/>
          <p:cNvPicPr>
            <a:picLocks noChangeAspect="1" noChangeArrowheads="1"/>
          </p:cNvPicPr>
          <p:nvPr/>
        </p:nvPicPr>
        <p:blipFill>
          <a:blip r:embed="rId9" cstate="print"/>
          <a:srcRect l="18016" r="31854"/>
          <a:stretch>
            <a:fillRect/>
          </a:stretch>
        </p:blipFill>
        <p:spPr bwMode="auto">
          <a:xfrm>
            <a:off x="2352675" y="4870450"/>
            <a:ext cx="149225" cy="365125"/>
          </a:xfrm>
          <a:prstGeom prst="rect">
            <a:avLst/>
          </a:prstGeom>
          <a:noFill/>
          <a:ln w="9525">
            <a:noFill/>
            <a:miter lim="800000"/>
            <a:headEnd/>
            <a:tailEnd/>
          </a:ln>
        </p:spPr>
      </p:pic>
      <p:pic>
        <p:nvPicPr>
          <p:cNvPr id="16432" name="Picture 34" descr="Disk_icon"/>
          <p:cNvPicPr>
            <a:picLocks noChangeAspect="1" noChangeArrowheads="1"/>
          </p:cNvPicPr>
          <p:nvPr/>
        </p:nvPicPr>
        <p:blipFill>
          <a:blip r:embed="rId9" cstate="print"/>
          <a:srcRect l="18016" r="31854"/>
          <a:stretch>
            <a:fillRect/>
          </a:stretch>
        </p:blipFill>
        <p:spPr bwMode="auto">
          <a:xfrm>
            <a:off x="1870075" y="5129213"/>
            <a:ext cx="149225" cy="365125"/>
          </a:xfrm>
          <a:prstGeom prst="rect">
            <a:avLst/>
          </a:prstGeom>
          <a:noFill/>
          <a:ln w="9525">
            <a:noFill/>
            <a:miter lim="800000"/>
            <a:headEnd/>
            <a:tailEnd/>
          </a:ln>
        </p:spPr>
      </p:pic>
      <p:pic>
        <p:nvPicPr>
          <p:cNvPr id="16433" name="Picture 34" descr="Disk_icon"/>
          <p:cNvPicPr>
            <a:picLocks noChangeAspect="1" noChangeArrowheads="1"/>
          </p:cNvPicPr>
          <p:nvPr/>
        </p:nvPicPr>
        <p:blipFill>
          <a:blip r:embed="rId9" cstate="print"/>
          <a:srcRect l="18016" r="31854"/>
          <a:stretch>
            <a:fillRect/>
          </a:stretch>
        </p:blipFill>
        <p:spPr bwMode="auto">
          <a:xfrm>
            <a:off x="2009775" y="5129213"/>
            <a:ext cx="150813" cy="365125"/>
          </a:xfrm>
          <a:prstGeom prst="rect">
            <a:avLst/>
          </a:prstGeom>
          <a:noFill/>
          <a:ln w="9525">
            <a:noFill/>
            <a:miter lim="800000"/>
            <a:headEnd/>
            <a:tailEnd/>
          </a:ln>
        </p:spPr>
      </p:pic>
      <p:pic>
        <p:nvPicPr>
          <p:cNvPr id="16434" name="Picture 34" descr="Disk_icon"/>
          <p:cNvPicPr>
            <a:picLocks noChangeAspect="1" noChangeArrowheads="1"/>
          </p:cNvPicPr>
          <p:nvPr/>
        </p:nvPicPr>
        <p:blipFill>
          <a:blip r:embed="rId9" cstate="print"/>
          <a:srcRect l="18016" r="31854"/>
          <a:stretch>
            <a:fillRect/>
          </a:stretch>
        </p:blipFill>
        <p:spPr bwMode="auto">
          <a:xfrm>
            <a:off x="2151063" y="5145088"/>
            <a:ext cx="149225" cy="365125"/>
          </a:xfrm>
          <a:prstGeom prst="rect">
            <a:avLst/>
          </a:prstGeom>
          <a:noFill/>
          <a:ln w="9525">
            <a:noFill/>
            <a:miter lim="800000"/>
            <a:headEnd/>
            <a:tailEnd/>
          </a:ln>
        </p:spPr>
      </p:pic>
      <p:pic>
        <p:nvPicPr>
          <p:cNvPr id="16435" name="Picture 34" descr="Disk_icon"/>
          <p:cNvPicPr>
            <a:picLocks noChangeAspect="1" noChangeArrowheads="1"/>
          </p:cNvPicPr>
          <p:nvPr/>
        </p:nvPicPr>
        <p:blipFill>
          <a:blip r:embed="rId9" cstate="print"/>
          <a:srcRect l="18016" r="31854"/>
          <a:stretch>
            <a:fillRect/>
          </a:stretch>
        </p:blipFill>
        <p:spPr bwMode="auto">
          <a:xfrm>
            <a:off x="2292350" y="5159375"/>
            <a:ext cx="149225" cy="366713"/>
          </a:xfrm>
          <a:prstGeom prst="rect">
            <a:avLst/>
          </a:prstGeom>
          <a:noFill/>
          <a:ln w="9525">
            <a:noFill/>
            <a:miter lim="800000"/>
            <a:headEnd/>
            <a:tailEnd/>
          </a:ln>
        </p:spPr>
      </p:pic>
      <p:pic>
        <p:nvPicPr>
          <p:cNvPr id="16436" name="Picture 34" descr="Disk_icon"/>
          <p:cNvPicPr>
            <a:picLocks noChangeAspect="1" noChangeArrowheads="1"/>
          </p:cNvPicPr>
          <p:nvPr/>
        </p:nvPicPr>
        <p:blipFill>
          <a:blip r:embed="rId9" cstate="print"/>
          <a:srcRect l="18016" r="31854"/>
          <a:stretch>
            <a:fillRect/>
          </a:stretch>
        </p:blipFill>
        <p:spPr bwMode="auto">
          <a:xfrm>
            <a:off x="2432050" y="5175250"/>
            <a:ext cx="149225" cy="365125"/>
          </a:xfrm>
          <a:prstGeom prst="rect">
            <a:avLst/>
          </a:prstGeom>
          <a:noFill/>
          <a:ln w="9525">
            <a:noFill/>
            <a:miter lim="800000"/>
            <a:headEnd/>
            <a:tailEnd/>
          </a:ln>
        </p:spPr>
      </p:pic>
      <p:pic>
        <p:nvPicPr>
          <p:cNvPr id="16437" name="Picture 34" descr="Disk_icon"/>
          <p:cNvPicPr>
            <a:picLocks noChangeAspect="1" noChangeArrowheads="1"/>
          </p:cNvPicPr>
          <p:nvPr/>
        </p:nvPicPr>
        <p:blipFill>
          <a:blip r:embed="rId9" cstate="print"/>
          <a:srcRect/>
          <a:stretch>
            <a:fillRect/>
          </a:stretch>
        </p:blipFill>
        <p:spPr bwMode="auto">
          <a:xfrm>
            <a:off x="2438400" y="4889500"/>
            <a:ext cx="298450" cy="365125"/>
          </a:xfrm>
          <a:prstGeom prst="rect">
            <a:avLst/>
          </a:prstGeom>
          <a:noFill/>
          <a:ln w="9525">
            <a:noFill/>
            <a:miter lim="800000"/>
            <a:headEnd/>
            <a:tailEnd/>
          </a:ln>
        </p:spPr>
      </p:pic>
      <p:sp>
        <p:nvSpPr>
          <p:cNvPr id="64" name="AutoShape 19"/>
          <p:cNvSpPr>
            <a:spLocks noChangeArrowheads="1"/>
          </p:cNvSpPr>
          <p:nvPr/>
        </p:nvSpPr>
        <p:spPr bwMode="auto">
          <a:xfrm>
            <a:off x="4291013" y="1981200"/>
            <a:ext cx="4430712" cy="762000"/>
          </a:xfrm>
          <a:prstGeom prst="roundRect">
            <a:avLst>
              <a:gd name="adj" fmla="val 4995"/>
            </a:avLst>
          </a:prstGeom>
          <a:noFill/>
          <a:ln w="9525" algn="ctr">
            <a:solidFill>
              <a:schemeClr val="bg2"/>
            </a:solidFill>
            <a:round/>
            <a:headEnd/>
            <a:tailEnd/>
          </a:ln>
        </p:spPr>
        <p:txBody>
          <a:bodyPr anchor="ctr"/>
          <a:lstStyle/>
          <a:p>
            <a:pPr marL="300038" lvl="1" indent="-298450">
              <a:lnSpc>
                <a:spcPct val="90000"/>
              </a:lnSpc>
              <a:spcAft>
                <a:spcPct val="40000"/>
              </a:spcAft>
              <a:buClr>
                <a:schemeClr val="folHlink"/>
              </a:buClr>
              <a:buSzPct val="75000"/>
              <a:buFontTx/>
              <a:buBlip>
                <a:blip r:embed="rId10"/>
              </a:buBlip>
              <a:defRPr/>
            </a:pPr>
            <a:r>
              <a:rPr lang="en-US" altLang="ko-KR" kern="0" dirty="0">
                <a:solidFill>
                  <a:schemeClr val="tx2"/>
                </a:solidFill>
                <a:latin typeface="Futura Bk" pitchFamily="34" charset="0"/>
                <a:ea typeface="HY울릉도M" pitchFamily="18" charset="-127"/>
              </a:rPr>
              <a:t>VMware VMotion</a:t>
            </a:r>
            <a:r>
              <a:rPr lang="ko-KR" altLang="en-US" kern="0" dirty="0">
                <a:solidFill>
                  <a:schemeClr val="tx2"/>
                </a:solidFill>
                <a:latin typeface="Futura Bk" pitchFamily="34" charset="0"/>
                <a:ea typeface="HY울릉도M" pitchFamily="18" charset="-127"/>
              </a:rPr>
              <a:t>은 가상 머신의 라이브 마이그레이션 지원</a:t>
            </a:r>
            <a:endParaRPr lang="en-US" altLang="ko-KR" kern="0" dirty="0">
              <a:solidFill>
                <a:schemeClr val="tx2"/>
              </a:solidFill>
              <a:latin typeface="Futura Bk" pitchFamily="34" charset="0"/>
              <a:ea typeface="HY울릉도M" pitchFamily="18" charset="-127"/>
            </a:endParaRPr>
          </a:p>
        </p:txBody>
      </p:sp>
      <p:sp>
        <p:nvSpPr>
          <p:cNvPr id="65" name="AutoShape 20"/>
          <p:cNvSpPr>
            <a:spLocks noChangeArrowheads="1"/>
          </p:cNvSpPr>
          <p:nvPr/>
        </p:nvSpPr>
        <p:spPr bwMode="auto">
          <a:xfrm>
            <a:off x="4302125" y="2819400"/>
            <a:ext cx="4419600" cy="2209800"/>
          </a:xfrm>
          <a:prstGeom prst="roundRect">
            <a:avLst>
              <a:gd name="adj" fmla="val 6963"/>
            </a:avLst>
          </a:prstGeom>
          <a:solidFill>
            <a:schemeClr val="bg2">
              <a:alpha val="47058"/>
            </a:schemeClr>
          </a:solidFill>
          <a:ln w="9525" algn="ctr">
            <a:solidFill>
              <a:schemeClr val="bg2"/>
            </a:solidFill>
            <a:round/>
            <a:headEnd/>
            <a:tailEnd/>
          </a:ln>
        </p:spPr>
        <p:txBody>
          <a:bodyPr anchor="ctr"/>
          <a:lstStyle/>
          <a:p>
            <a:pPr marL="230188" lvl="3" indent="-230188">
              <a:buFont typeface="Wingdings 3" pitchFamily="18" charset="2"/>
              <a:buBlip>
                <a:blip r:embed="rId10"/>
              </a:buBlip>
              <a:defRPr/>
            </a:pPr>
            <a:r>
              <a:rPr lang="ko-KR" altLang="en-US" kern="0" dirty="0">
                <a:solidFill>
                  <a:schemeClr val="tx2"/>
                </a:solidFill>
                <a:latin typeface="Futura Bk" pitchFamily="34" charset="0"/>
                <a:ea typeface="HY울릉도M" pitchFamily="18" charset="-127"/>
              </a:rPr>
              <a:t>제로 다운타임 </a:t>
            </a:r>
            <a:r>
              <a:rPr lang="en-US" altLang="ko-KR" kern="0" dirty="0">
                <a:solidFill>
                  <a:schemeClr val="tx2"/>
                </a:solidFill>
                <a:latin typeface="Futura Bk" pitchFamily="34" charset="0"/>
                <a:ea typeface="HY울릉도M" pitchFamily="18" charset="-127"/>
              </a:rPr>
              <a:t>(Planned Down Time)</a:t>
            </a:r>
          </a:p>
          <a:p>
            <a:pPr marL="230188" lvl="3" indent="-230188">
              <a:buFont typeface="Wingdings 3" pitchFamily="18" charset="2"/>
              <a:buBlip>
                <a:blip r:embed="rId10"/>
              </a:buBlip>
              <a:defRPr/>
            </a:pPr>
            <a:r>
              <a:rPr lang="ko-KR" altLang="en-US" kern="0" dirty="0">
                <a:solidFill>
                  <a:schemeClr val="tx2"/>
                </a:solidFill>
                <a:latin typeface="Futura Bk" pitchFamily="34" charset="0"/>
                <a:ea typeface="HY울릉도M" pitchFamily="18" charset="-127"/>
              </a:rPr>
              <a:t>완벽한 트랜잭션 </a:t>
            </a:r>
            <a:r>
              <a:rPr lang="ko-KR" altLang="en-US" kern="0" dirty="0" err="1">
                <a:solidFill>
                  <a:schemeClr val="tx2"/>
                </a:solidFill>
                <a:latin typeface="Futura Bk" pitchFamily="34" charset="0"/>
                <a:ea typeface="HY울릉도M" pitchFamily="18" charset="-127"/>
              </a:rPr>
              <a:t>무결성</a:t>
            </a:r>
            <a:r>
              <a:rPr lang="ko-KR" altLang="en-US" kern="0" dirty="0">
                <a:solidFill>
                  <a:schemeClr val="tx2"/>
                </a:solidFill>
                <a:latin typeface="Futura Bk" pitchFamily="34" charset="0"/>
                <a:ea typeface="HY울릉도M" pitchFamily="18" charset="-127"/>
              </a:rPr>
              <a:t> 보장 </a:t>
            </a:r>
            <a:r>
              <a:rPr lang="en-US" altLang="ko-KR" kern="0" dirty="0">
                <a:solidFill>
                  <a:schemeClr val="tx2"/>
                </a:solidFill>
                <a:latin typeface="Futura Bk" pitchFamily="34" charset="0"/>
                <a:ea typeface="HY울릉도M" pitchFamily="18" charset="-127"/>
              </a:rPr>
              <a:t>(Service Level Availability)</a:t>
            </a:r>
          </a:p>
          <a:p>
            <a:pPr marL="230188" lvl="3" indent="-230188">
              <a:buFont typeface="Wingdings 3" pitchFamily="18" charset="2"/>
              <a:buBlip>
                <a:blip r:embed="rId10"/>
              </a:buBlip>
              <a:defRPr/>
            </a:pPr>
            <a:r>
              <a:rPr lang="ko-KR" altLang="en-US" kern="0" dirty="0">
                <a:solidFill>
                  <a:schemeClr val="tx2"/>
                </a:solidFill>
                <a:latin typeface="Futura Bk" pitchFamily="34" charset="0"/>
                <a:ea typeface="HY울릉도M" pitchFamily="18" charset="-127"/>
              </a:rPr>
              <a:t>시스템 유지보수</a:t>
            </a:r>
            <a:r>
              <a:rPr lang="en-US" altLang="ko-KR" kern="0" dirty="0">
                <a:solidFill>
                  <a:schemeClr val="tx2"/>
                </a:solidFill>
                <a:latin typeface="Futura Bk" pitchFamily="34" charset="0"/>
                <a:ea typeface="HY울릉도M" pitchFamily="18" charset="-127"/>
              </a:rPr>
              <a:t>, </a:t>
            </a:r>
            <a:r>
              <a:rPr lang="ko-KR" altLang="en-US" kern="0" dirty="0">
                <a:solidFill>
                  <a:schemeClr val="tx2"/>
                </a:solidFill>
                <a:latin typeface="Futura Bk" pitchFamily="34" charset="0"/>
                <a:ea typeface="HY울릉도M" pitchFamily="18" charset="-127"/>
              </a:rPr>
              <a:t>교체 및 추가 시 부서간 업무 협의 및 다운타임 제거</a:t>
            </a:r>
            <a:endParaRPr lang="en-US" altLang="ko-KR" kern="0" dirty="0">
              <a:solidFill>
                <a:schemeClr val="tx2"/>
              </a:solidFill>
              <a:latin typeface="Futura Bk" pitchFamily="34" charset="0"/>
              <a:ea typeface="HY울릉도M" pitchFamily="18" charset="-127"/>
            </a:endParaRPr>
          </a:p>
          <a:p>
            <a:pPr marL="230188" lvl="3" indent="-230188">
              <a:buFont typeface="Wingdings 3" pitchFamily="18" charset="2"/>
              <a:buBlip>
                <a:blip r:embed="rId10"/>
              </a:buBlip>
              <a:defRPr/>
            </a:pPr>
            <a:r>
              <a:rPr lang="ko-KR" altLang="en-US" kern="0" dirty="0">
                <a:solidFill>
                  <a:schemeClr val="tx2"/>
                </a:solidFill>
                <a:latin typeface="Futura Bk" pitchFamily="34" charset="0"/>
                <a:ea typeface="HY울릉도M" pitchFamily="18" charset="-127"/>
              </a:rPr>
              <a:t>캡슐화된 시스템으로 인한 시스템 교체 시 데이터 및 구성 정보 정합성 보장</a:t>
            </a:r>
            <a:endParaRPr lang="en-US" altLang="ko-KR" kern="0" dirty="0">
              <a:solidFill>
                <a:schemeClr val="tx2"/>
              </a:solidFill>
              <a:latin typeface="Futura Bk" pitchFamily="34" charset="0"/>
              <a:ea typeface="HY울릉도M" pitchFamily="18" charset="-127"/>
            </a:endParaRPr>
          </a:p>
          <a:p>
            <a:pPr marL="230188" lvl="3" indent="-230188">
              <a:buFont typeface="Wingdings 3" pitchFamily="18" charset="2"/>
              <a:buBlip>
                <a:blip r:embed="rId10"/>
              </a:buBlip>
              <a:defRPr/>
            </a:pPr>
            <a:r>
              <a:rPr lang="en-US" altLang="ko-KR" kern="0" dirty="0">
                <a:solidFill>
                  <a:schemeClr val="tx2"/>
                </a:solidFill>
                <a:latin typeface="Futura Bk" pitchFamily="34" charset="0"/>
                <a:ea typeface="HY울릉도M" pitchFamily="18" charset="-127"/>
              </a:rPr>
              <a:t>SAN, </a:t>
            </a:r>
            <a:r>
              <a:rPr lang="en-US" altLang="ko-KR" kern="0" dirty="0" err="1">
                <a:solidFill>
                  <a:schemeClr val="tx2"/>
                </a:solidFill>
                <a:latin typeface="Futura Bk" pitchFamily="34" charset="0"/>
                <a:ea typeface="HY울릉도M" pitchFamily="18" charset="-127"/>
              </a:rPr>
              <a:t>iSCSI</a:t>
            </a:r>
            <a:r>
              <a:rPr lang="en-US" altLang="ko-KR" kern="0" dirty="0">
                <a:solidFill>
                  <a:schemeClr val="tx2"/>
                </a:solidFill>
                <a:latin typeface="Futura Bk" pitchFamily="34" charset="0"/>
                <a:ea typeface="HY울릉도M" pitchFamily="18" charset="-127"/>
              </a:rPr>
              <a:t>, NAS </a:t>
            </a:r>
            <a:r>
              <a:rPr lang="ko-KR" altLang="en-US" kern="0" dirty="0">
                <a:solidFill>
                  <a:schemeClr val="tx2"/>
                </a:solidFill>
                <a:latin typeface="Futura Bk" pitchFamily="34" charset="0"/>
                <a:ea typeface="HY울릉도M" pitchFamily="18" charset="-127"/>
              </a:rPr>
              <a:t>지원</a:t>
            </a:r>
          </a:p>
        </p:txBody>
      </p:sp>
      <p:sp>
        <p:nvSpPr>
          <p:cNvPr id="16440" name="Rectangle 4"/>
          <p:cNvSpPr txBox="1">
            <a:spLocks noGrp="1" noChangeArrowheads="1"/>
          </p:cNvSpPr>
          <p:nvPr/>
        </p:nvSpPr>
        <p:spPr bwMode="auto">
          <a:xfrm>
            <a:off x="4216400" y="6489700"/>
            <a:ext cx="2133600" cy="304800"/>
          </a:xfrm>
          <a:prstGeom prst="rect">
            <a:avLst/>
          </a:prstGeom>
          <a:noFill/>
          <a:ln w="9525">
            <a:noFill/>
            <a:miter lim="800000"/>
            <a:headEnd/>
            <a:tailEnd/>
          </a:ln>
        </p:spPr>
        <p:txBody>
          <a:bodyPr/>
          <a:lstStyle/>
          <a:p>
            <a:fld id="{4A1368DD-350E-4F2B-A043-48EF0F33A98E}" type="slidenum">
              <a:rPr lang="ko-KR" altLang="en-US" sz="1000">
                <a:ea typeface="굴림" pitchFamily="50" charset="-127"/>
              </a:rPr>
              <a:pPr/>
              <a:t>9</a:t>
            </a:fld>
            <a:endParaRPr lang="en-US" altLang="ko-KR" sz="1000">
              <a:ea typeface="굴림" pitchFamily="50" charset="-127"/>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6718E-6 2.77521E-8 L -0.08124 2.77521E-8 " pathEditMode="relative" rAng="0" ptsTypes="AA">
                                      <p:cBhvr>
                                        <p:cTn id="6" dur="1000" fill="hold"/>
                                        <p:tgtEl>
                                          <p:spTgt spid="147"/>
                                        </p:tgtEl>
                                        <p:attrNameLst>
                                          <p:attrName>ppt_x</p:attrName>
                                          <p:attrName>ppt_y</p:attrName>
                                        </p:attrNameLst>
                                      </p:cBhvr>
                                      <p:rCtr x="-41"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00289 0.00625 L -0.22128 -0.01642 " pathEditMode="relative" rAng="0" ptsTypes="AA">
                                      <p:cBhvr>
                                        <p:cTn id="10" dur="2000" fill="hold"/>
                                        <p:tgtEl>
                                          <p:spTgt spid="4"/>
                                        </p:tgtEl>
                                        <p:attrNameLst>
                                          <p:attrName>ppt_x</p:attrName>
                                          <p:attrName>ppt_y</p:attrName>
                                        </p:attrNameLst>
                                      </p:cBhvr>
                                      <p:rCtr x="-112" y="-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6.9|32.4"/>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F89D0C7E-5A6A-492D-A327-F7B295300056}"/>
</p:tagLst>
</file>

<file path=ppt/theme/theme1.xml><?xml version="1.0" encoding="utf-8"?>
<a:theme xmlns:a="http://schemas.openxmlformats.org/drawingml/2006/main" name="Default Design">
  <a:themeElements>
    <a:clrScheme name="">
      <a:dk1>
        <a:srgbClr val="000000"/>
      </a:dk1>
      <a:lt1>
        <a:srgbClr val="FFFFFF"/>
      </a:lt1>
      <a:dk2>
        <a:srgbClr val="333333"/>
      </a:dk2>
      <a:lt2>
        <a:srgbClr val="BABABA"/>
      </a:lt2>
      <a:accent1>
        <a:srgbClr val="7D9BC6"/>
      </a:accent1>
      <a:accent2>
        <a:srgbClr val="7FC31C"/>
      </a:accent2>
      <a:accent3>
        <a:srgbClr val="FFFFFF"/>
      </a:accent3>
      <a:accent4>
        <a:srgbClr val="000000"/>
      </a:accent4>
      <a:accent5>
        <a:srgbClr val="BFCBDF"/>
      </a:accent5>
      <a:accent6>
        <a:srgbClr val="72B018"/>
      </a:accent6>
      <a:hlink>
        <a:srgbClr val="667DCC"/>
      </a:hlink>
      <a:folHlink>
        <a:srgbClr val="FF99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E5E6C8"/>
        </a:lt1>
        <a:dk2>
          <a:srgbClr val="000000"/>
        </a:dk2>
        <a:lt2>
          <a:srgbClr val="808080"/>
        </a:lt2>
        <a:accent1>
          <a:srgbClr val="BBE0E3"/>
        </a:accent1>
        <a:accent2>
          <a:srgbClr val="333399"/>
        </a:accent2>
        <a:accent3>
          <a:srgbClr val="F0F0E0"/>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E5E6C8"/>
        </a:lt1>
        <a:dk2>
          <a:srgbClr val="003300"/>
        </a:dk2>
        <a:lt2>
          <a:srgbClr val="969696"/>
        </a:lt2>
        <a:accent1>
          <a:srgbClr val="996633"/>
        </a:accent1>
        <a:accent2>
          <a:srgbClr val="999966"/>
        </a:accent2>
        <a:accent3>
          <a:srgbClr val="F0F0E0"/>
        </a:accent3>
        <a:accent4>
          <a:srgbClr val="000000"/>
        </a:accent4>
        <a:accent5>
          <a:srgbClr val="CAB8AD"/>
        </a:accent5>
        <a:accent6>
          <a:srgbClr val="8A8A5C"/>
        </a:accent6>
        <a:hlink>
          <a:srgbClr val="5F837E"/>
        </a:hlink>
        <a:folHlink>
          <a:srgbClr val="6600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E5E6C8"/>
        </a:lt1>
        <a:dk2>
          <a:srgbClr val="003300"/>
        </a:dk2>
        <a:lt2>
          <a:srgbClr val="969696"/>
        </a:lt2>
        <a:accent1>
          <a:srgbClr val="999966"/>
        </a:accent1>
        <a:accent2>
          <a:srgbClr val="996633"/>
        </a:accent2>
        <a:accent3>
          <a:srgbClr val="F0F0E0"/>
        </a:accent3>
        <a:accent4>
          <a:srgbClr val="000000"/>
        </a:accent4>
        <a:accent5>
          <a:srgbClr val="CACAB8"/>
        </a:accent5>
        <a:accent6>
          <a:srgbClr val="8A5C2D"/>
        </a:accent6>
        <a:hlink>
          <a:srgbClr val="5F837E"/>
        </a:hlink>
        <a:folHlink>
          <a:srgbClr val="660033"/>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3300"/>
        </a:dk2>
        <a:lt2>
          <a:srgbClr val="969696"/>
        </a:lt2>
        <a:accent1>
          <a:srgbClr val="999966"/>
        </a:accent1>
        <a:accent2>
          <a:srgbClr val="996633"/>
        </a:accent2>
        <a:accent3>
          <a:srgbClr val="FFFFFF"/>
        </a:accent3>
        <a:accent4>
          <a:srgbClr val="000000"/>
        </a:accent4>
        <a:accent5>
          <a:srgbClr val="CACAB8"/>
        </a:accent5>
        <a:accent6>
          <a:srgbClr val="8A5C2D"/>
        </a:accent6>
        <a:hlink>
          <a:srgbClr val="5F837E"/>
        </a:hlink>
        <a:folHlink>
          <a:srgbClr val="6600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666666"/>
      </a:dk1>
      <a:lt1>
        <a:srgbClr val="FFFFFF"/>
      </a:lt1>
      <a:dk2>
        <a:srgbClr val="333333"/>
      </a:dk2>
      <a:lt2>
        <a:srgbClr val="999999"/>
      </a:lt2>
      <a:accent1>
        <a:srgbClr val="666666"/>
      </a:accent1>
      <a:accent2>
        <a:srgbClr val="669900"/>
      </a:accent2>
      <a:accent3>
        <a:srgbClr val="FFFFFF"/>
      </a:accent3>
      <a:accent4>
        <a:srgbClr val="565656"/>
      </a:accent4>
      <a:accent5>
        <a:srgbClr val="B8B8B8"/>
      </a:accent5>
      <a:accent6>
        <a:srgbClr val="5C8A00"/>
      </a:accent6>
      <a:hlink>
        <a:srgbClr val="006699"/>
      </a:hlink>
      <a:folHlink>
        <a:srgbClr val="F0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6383</TotalTime>
  <Words>3832</Words>
  <Application>Microsoft Office PowerPoint</Application>
  <PresentationFormat>화면 슬라이드 쇼(4:3)</PresentationFormat>
  <Paragraphs>537</Paragraphs>
  <Slides>32</Slides>
  <Notes>28</Notes>
  <HiddenSlides>0</HiddenSlides>
  <MMClips>0</MMClips>
  <ScaleCrop>false</ScaleCrop>
  <HeadingPairs>
    <vt:vector size="8" baseType="variant">
      <vt:variant>
        <vt:lpstr>사용한 글꼴</vt:lpstr>
      </vt:variant>
      <vt:variant>
        <vt:i4>14</vt:i4>
      </vt:variant>
      <vt:variant>
        <vt:lpstr>테마</vt:lpstr>
      </vt:variant>
      <vt:variant>
        <vt:i4>1</vt:i4>
      </vt:variant>
      <vt:variant>
        <vt:lpstr>포함된 OLE 서버</vt:lpstr>
      </vt:variant>
      <vt:variant>
        <vt:i4>2</vt:i4>
      </vt:variant>
      <vt:variant>
        <vt:lpstr>슬라이드 제목</vt:lpstr>
      </vt:variant>
      <vt:variant>
        <vt:i4>32</vt:i4>
      </vt:variant>
    </vt:vector>
  </HeadingPairs>
  <TitlesOfParts>
    <vt:vector size="49" baseType="lpstr">
      <vt:lpstr>Arial Unicode MS</vt:lpstr>
      <vt:lpstr>Futura Bk</vt:lpstr>
      <vt:lpstr>HY울릉도M</vt:lpstr>
      <vt:lpstr>MS PGothic</vt:lpstr>
      <vt:lpstr>Myriad Pro</vt:lpstr>
      <vt:lpstr>SimSun</vt:lpstr>
      <vt:lpstr>ヒラギノ角ゴ Pro W3</vt:lpstr>
      <vt:lpstr>굴림</vt:lpstr>
      <vt:lpstr>맑은 고딕</vt:lpstr>
      <vt:lpstr>Arial</vt:lpstr>
      <vt:lpstr>Times</vt:lpstr>
      <vt:lpstr>Times New Roman</vt:lpstr>
      <vt:lpstr>Wingdings</vt:lpstr>
      <vt:lpstr>Wingdings 3</vt:lpstr>
      <vt:lpstr>Default Design</vt:lpstr>
      <vt:lpstr>Visio</vt:lpstr>
      <vt:lpstr>비트맵 이미지</vt:lpstr>
      <vt:lpstr>기업용 PC 가상화 솔루션 VMware View 소개</vt:lpstr>
      <vt:lpstr>Agenda</vt:lpstr>
      <vt:lpstr>기존 PC 환경에서...</vt:lpstr>
      <vt:lpstr>SBC(서버 기반 컴퓨팅) 환경으로...  </vt:lpstr>
      <vt:lpstr> VDI(가상 데스크톱 인프라) 환경으로...  </vt:lpstr>
      <vt:lpstr>VMware View 구성요소</vt:lpstr>
      <vt:lpstr>vSphere : WSJ 선정 솔루션 </vt:lpstr>
      <vt:lpstr>PowerPoint 프레젠테이션</vt:lpstr>
      <vt:lpstr>VMware VMotion </vt:lpstr>
      <vt:lpstr>VMware DRS with DPM </vt:lpstr>
      <vt:lpstr>VMware HA </vt:lpstr>
      <vt:lpstr>VMware Fault Tolerance </vt:lpstr>
      <vt:lpstr>VMware Storage VMotion</vt:lpstr>
      <vt:lpstr>vStorage APIs for Data Protection</vt:lpstr>
      <vt:lpstr>Data Recovery</vt:lpstr>
      <vt:lpstr>VMware Update Manager</vt:lpstr>
      <vt:lpstr>View Client </vt:lpstr>
      <vt:lpstr>View Manager </vt:lpstr>
      <vt:lpstr>PowerPoint 프레젠테이션</vt:lpstr>
      <vt:lpstr>PowerPoint 프레젠테이션</vt:lpstr>
      <vt:lpstr>PowerPoint 프레젠테이션</vt:lpstr>
      <vt:lpstr>VMware View 부가 기능 </vt:lpstr>
      <vt:lpstr>View Composer:  데스크톱 이미지 관리 (스토리지 용량 절감)</vt:lpstr>
      <vt:lpstr>Unified Access (데스크톱 솔루션의 통합 관리 환경 제공)</vt:lpstr>
      <vt:lpstr>Virtual Printing (원격지 Printer 환경 개선)</vt:lpstr>
      <vt:lpstr>Offline Desktop (기업용 PC에 대한 외부 출장 환경 지원)</vt:lpstr>
      <vt:lpstr>ThinApp: 애플리케이션 가상화를 통한 중앙 배포 관리</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ajohnson</dc:creator>
  <cp:lastModifiedBy>김경호</cp:lastModifiedBy>
  <cp:revision>452</cp:revision>
  <dcterms:created xsi:type="dcterms:W3CDTF">2008-12-03T03:39:56Z</dcterms:created>
  <dcterms:modified xsi:type="dcterms:W3CDTF">2019-10-21T00:42:58Z</dcterms:modified>
</cp:coreProperties>
</file>