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257" r:id="rId2"/>
    <p:sldId id="792" r:id="rId3"/>
    <p:sldId id="790" r:id="rId4"/>
    <p:sldId id="678" r:id="rId5"/>
    <p:sldId id="811" r:id="rId6"/>
    <p:sldId id="679" r:id="rId7"/>
    <p:sldId id="722" r:id="rId8"/>
    <p:sldId id="724" r:id="rId9"/>
    <p:sldId id="725" r:id="rId10"/>
    <p:sldId id="726" r:id="rId11"/>
    <p:sldId id="728" r:id="rId12"/>
    <p:sldId id="630" r:id="rId13"/>
    <p:sldId id="632" r:id="rId14"/>
    <p:sldId id="633" r:id="rId15"/>
    <p:sldId id="773" r:id="rId16"/>
    <p:sldId id="631" r:id="rId17"/>
    <p:sldId id="774" r:id="rId18"/>
    <p:sldId id="776" r:id="rId19"/>
    <p:sldId id="813" r:id="rId20"/>
    <p:sldId id="791" r:id="rId21"/>
    <p:sldId id="729" r:id="rId22"/>
    <p:sldId id="730" r:id="rId23"/>
    <p:sldId id="731" r:id="rId24"/>
    <p:sldId id="814" r:id="rId25"/>
    <p:sldId id="815" r:id="rId26"/>
    <p:sldId id="816" r:id="rId27"/>
  </p:sldIdLst>
  <p:sldSz cx="9144000" cy="6858000" type="screen4x3"/>
  <p:notesSz cx="6858000" cy="9144000"/>
  <p:defaultTextStyle>
    <a:defPPr>
      <a:defRPr lang="en-US"/>
    </a:defPPr>
    <a:lvl1pPr algn="ctr" rtl="0" fontAlgn="base">
      <a:lnSpc>
        <a:spcPct val="87000"/>
      </a:lnSpc>
      <a:spcBef>
        <a:spcPct val="0"/>
      </a:spcBef>
      <a:spcAft>
        <a:spcPct val="0"/>
      </a:spcAft>
      <a:buClr>
        <a:schemeClr val="tx2"/>
      </a:buClr>
      <a:buSzPct val="80000"/>
      <a:defRPr sz="2000" kern="1200">
        <a:solidFill>
          <a:schemeClr val="bg1"/>
        </a:solidFill>
        <a:latin typeface="Arial" charset="0"/>
        <a:ea typeface="+mn-ea"/>
        <a:cs typeface="Arial" charset="0"/>
      </a:defRPr>
    </a:lvl1pPr>
    <a:lvl2pPr marL="457200" algn="ctr" rtl="0" fontAlgn="base">
      <a:lnSpc>
        <a:spcPct val="87000"/>
      </a:lnSpc>
      <a:spcBef>
        <a:spcPct val="0"/>
      </a:spcBef>
      <a:spcAft>
        <a:spcPct val="0"/>
      </a:spcAft>
      <a:buClr>
        <a:schemeClr val="tx2"/>
      </a:buClr>
      <a:buSzPct val="80000"/>
      <a:defRPr sz="2000" kern="1200">
        <a:solidFill>
          <a:schemeClr val="bg1"/>
        </a:solidFill>
        <a:latin typeface="Arial" charset="0"/>
        <a:ea typeface="+mn-ea"/>
        <a:cs typeface="Arial" charset="0"/>
      </a:defRPr>
    </a:lvl2pPr>
    <a:lvl3pPr marL="914400" algn="ctr" rtl="0" fontAlgn="base">
      <a:lnSpc>
        <a:spcPct val="87000"/>
      </a:lnSpc>
      <a:spcBef>
        <a:spcPct val="0"/>
      </a:spcBef>
      <a:spcAft>
        <a:spcPct val="0"/>
      </a:spcAft>
      <a:buClr>
        <a:schemeClr val="tx2"/>
      </a:buClr>
      <a:buSzPct val="80000"/>
      <a:defRPr sz="2000" kern="1200">
        <a:solidFill>
          <a:schemeClr val="bg1"/>
        </a:solidFill>
        <a:latin typeface="Arial" charset="0"/>
        <a:ea typeface="+mn-ea"/>
        <a:cs typeface="Arial" charset="0"/>
      </a:defRPr>
    </a:lvl3pPr>
    <a:lvl4pPr marL="1371600" algn="ctr" rtl="0" fontAlgn="base">
      <a:lnSpc>
        <a:spcPct val="87000"/>
      </a:lnSpc>
      <a:spcBef>
        <a:spcPct val="0"/>
      </a:spcBef>
      <a:spcAft>
        <a:spcPct val="0"/>
      </a:spcAft>
      <a:buClr>
        <a:schemeClr val="tx2"/>
      </a:buClr>
      <a:buSzPct val="80000"/>
      <a:defRPr sz="2000" kern="1200">
        <a:solidFill>
          <a:schemeClr val="bg1"/>
        </a:solidFill>
        <a:latin typeface="Arial" charset="0"/>
        <a:ea typeface="+mn-ea"/>
        <a:cs typeface="Arial" charset="0"/>
      </a:defRPr>
    </a:lvl4pPr>
    <a:lvl5pPr marL="1828800" algn="ctr" rtl="0" fontAlgn="base">
      <a:lnSpc>
        <a:spcPct val="87000"/>
      </a:lnSpc>
      <a:spcBef>
        <a:spcPct val="0"/>
      </a:spcBef>
      <a:spcAft>
        <a:spcPct val="0"/>
      </a:spcAft>
      <a:buClr>
        <a:schemeClr val="tx2"/>
      </a:buClr>
      <a:buSzPct val="80000"/>
      <a:defRPr sz="2000" kern="1200">
        <a:solidFill>
          <a:schemeClr val="bg1"/>
        </a:solidFill>
        <a:latin typeface="Arial" charset="0"/>
        <a:ea typeface="+mn-ea"/>
        <a:cs typeface="Arial" charset="0"/>
      </a:defRPr>
    </a:lvl5pPr>
    <a:lvl6pPr marL="2286000" algn="l" defTabSz="914400" rtl="0" eaLnBrk="1" latinLnBrk="0" hangingPunct="1">
      <a:defRPr sz="2000" kern="1200">
        <a:solidFill>
          <a:schemeClr val="bg1"/>
        </a:solidFill>
        <a:latin typeface="Arial" charset="0"/>
        <a:ea typeface="+mn-ea"/>
        <a:cs typeface="Arial" charset="0"/>
      </a:defRPr>
    </a:lvl6pPr>
    <a:lvl7pPr marL="2743200" algn="l" defTabSz="914400" rtl="0" eaLnBrk="1" latinLnBrk="0" hangingPunct="1">
      <a:defRPr sz="2000" kern="1200">
        <a:solidFill>
          <a:schemeClr val="bg1"/>
        </a:solidFill>
        <a:latin typeface="Arial" charset="0"/>
        <a:ea typeface="+mn-ea"/>
        <a:cs typeface="Arial" charset="0"/>
      </a:defRPr>
    </a:lvl7pPr>
    <a:lvl8pPr marL="3200400" algn="l" defTabSz="914400" rtl="0" eaLnBrk="1" latinLnBrk="0" hangingPunct="1">
      <a:defRPr sz="2000" kern="1200">
        <a:solidFill>
          <a:schemeClr val="bg1"/>
        </a:solidFill>
        <a:latin typeface="Arial" charset="0"/>
        <a:ea typeface="+mn-ea"/>
        <a:cs typeface="Arial" charset="0"/>
      </a:defRPr>
    </a:lvl8pPr>
    <a:lvl9pPr marL="3657600" algn="l" defTabSz="914400" rtl="0" eaLnBrk="1" latinLnBrk="0" hangingPunct="1">
      <a:defRPr sz="2000" kern="1200">
        <a:solidFill>
          <a:schemeClr val="bg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4128">
          <p15:clr>
            <a:srgbClr val="A4A3A4"/>
          </p15:clr>
        </p15:guide>
        <p15:guide id="3" orient="horz" pos="707">
          <p15:clr>
            <a:srgbClr val="A4A3A4"/>
          </p15:clr>
        </p15:guide>
        <p15:guide id="4" orient="horz" pos="816">
          <p15:clr>
            <a:srgbClr val="A4A3A4"/>
          </p15:clr>
        </p15:guide>
        <p15:guide id="5" pos="660">
          <p15:clr>
            <a:srgbClr val="A4A3A4"/>
          </p15:clr>
        </p15:guide>
        <p15:guide id="6" pos="5506">
          <p15:clr>
            <a:srgbClr val="A4A3A4"/>
          </p15:clr>
        </p15:guide>
        <p15:guide id="7" pos="2880">
          <p15:clr>
            <a:srgbClr val="A4A3A4"/>
          </p15:clr>
        </p15:guide>
        <p15:guide id="8" pos="252">
          <p15:clr>
            <a:srgbClr val="A4A3A4"/>
          </p15:clr>
        </p15:guide>
      </p15:sldGuideLst>
    </p:ext>
    <p:ext uri="{2D200454-40CA-4A62-9FC3-DE9A4176ACB9}">
      <p15:notesGuideLst xmlns:p15="http://schemas.microsoft.com/office/powerpoint/2012/main">
        <p15:guide id="1" orient="horz" pos="2880">
          <p15:clr>
            <a:srgbClr val="A4A3A4"/>
          </p15:clr>
        </p15:guide>
        <p15:guide id="2" orient="horz" pos="5712">
          <p15:clr>
            <a:srgbClr val="A4A3A4"/>
          </p15:clr>
        </p15:guide>
        <p15:guide id="3"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90D"/>
    <a:srgbClr val="FFB379"/>
    <a:srgbClr val="FC442B"/>
    <a:srgbClr val="AAAA8C"/>
    <a:srgbClr val="8B3D9A"/>
    <a:srgbClr val="FF640A"/>
    <a:srgbClr val="0066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815" autoAdjust="0"/>
    <p:restoredTop sz="82754" autoAdjust="0"/>
  </p:normalViewPr>
  <p:slideViewPr>
    <p:cSldViewPr snapToGrid="0">
      <p:cViewPr varScale="1">
        <p:scale>
          <a:sx n="96" d="100"/>
          <a:sy n="96" d="100"/>
        </p:scale>
        <p:origin x="1656" y="90"/>
      </p:cViewPr>
      <p:guideLst>
        <p:guide orient="horz" pos="2160"/>
        <p:guide orient="horz" pos="4128"/>
        <p:guide orient="horz" pos="707"/>
        <p:guide orient="horz" pos="816"/>
        <p:guide pos="660"/>
        <p:guide pos="5506"/>
        <p:guide pos="2880"/>
        <p:guide pos="252"/>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p:cViewPr>
        <p:scale>
          <a:sx n="100" d="100"/>
          <a:sy n="100" d="100"/>
        </p:scale>
        <p:origin x="-1962" y="-72"/>
      </p:cViewPr>
      <p:guideLst>
        <p:guide orient="horz" pos="2880"/>
        <p:guide orient="horz" pos="5712"/>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buSzTx/>
              <a:defRPr sz="1200">
                <a:solidFill>
                  <a:schemeClr val="tx1"/>
                </a:solidFill>
                <a:ea typeface="굴림" pitchFamily="50" charset="-127"/>
              </a:defRPr>
            </a:lvl1pPr>
          </a:lstStyle>
          <a:p>
            <a:endParaRPr lang="ko-KR" altLang="en-US"/>
          </a:p>
        </p:txBody>
      </p:sp>
      <p:sp>
        <p:nvSpPr>
          <p:cNvPr id="450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buClrTx/>
              <a:buSzTx/>
              <a:defRPr sz="1200">
                <a:solidFill>
                  <a:schemeClr val="tx1"/>
                </a:solidFill>
                <a:ea typeface="굴림" pitchFamily="50" charset="-127"/>
              </a:defRPr>
            </a:lvl1pPr>
          </a:lstStyle>
          <a:p>
            <a:endParaRPr lang="ko-KR" altLang="en-US"/>
          </a:p>
        </p:txBody>
      </p:sp>
      <p:sp>
        <p:nvSpPr>
          <p:cNvPr id="450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buClrTx/>
              <a:buSzTx/>
              <a:defRPr sz="1200">
                <a:solidFill>
                  <a:schemeClr val="tx1"/>
                </a:solidFill>
                <a:ea typeface="굴림" pitchFamily="50" charset="-127"/>
              </a:defRPr>
            </a:lvl1pPr>
          </a:lstStyle>
          <a:p>
            <a:fld id="{90ECC301-580C-462D-90F6-59A64880CB3F}" type="slidenum">
              <a:rPr lang="ko-KR" altLang="en-US"/>
              <a:pPr/>
              <a:t>‹#›</a:t>
            </a:fld>
            <a:endParaRPr lang="en-US" altLang="ko-KR"/>
          </a:p>
        </p:txBody>
      </p:sp>
      <p:pic>
        <p:nvPicPr>
          <p:cNvPr id="43013" name="Picture 8" descr="vmware-RGB"/>
          <p:cNvPicPr>
            <a:picLocks noChangeAspect="1" noChangeArrowheads="1"/>
          </p:cNvPicPr>
          <p:nvPr/>
        </p:nvPicPr>
        <p:blipFill>
          <a:blip r:embed="rId2" cstate="print"/>
          <a:srcRect/>
          <a:stretch>
            <a:fillRect/>
          </a:stretch>
        </p:blipFill>
        <p:spPr bwMode="auto">
          <a:xfrm>
            <a:off x="404813" y="8791575"/>
            <a:ext cx="1119187" cy="2651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buClrTx/>
              <a:buSzTx/>
              <a:defRPr sz="1200">
                <a:solidFill>
                  <a:schemeClr val="tx1"/>
                </a:solidFill>
                <a:ea typeface="굴림" pitchFamily="50" charset="-127"/>
              </a:defRPr>
            </a:lvl1pPr>
          </a:lstStyle>
          <a:p>
            <a:endParaRPr lang="ko-KR" altLang="en-US"/>
          </a:p>
        </p:txBody>
      </p:sp>
      <p:sp>
        <p:nvSpPr>
          <p:cNvPr id="22531"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buClrTx/>
              <a:buSzTx/>
              <a:defRPr sz="1000" i="1">
                <a:solidFill>
                  <a:schemeClr val="tx1"/>
                </a:solidFill>
                <a:ea typeface="굴림" pitchFamily="50" charset="-127"/>
              </a:defRPr>
            </a:lvl1pPr>
          </a:lstStyle>
          <a:p>
            <a:fld id="{DE3BFBDF-22F4-4A56-B710-15044ABF45A3}" type="slidenum">
              <a:rPr lang="ko-KR" altLang="en-US"/>
              <a:pPr/>
              <a:t>‹#›</a:t>
            </a:fld>
            <a:endParaRPr lang="en-US" altLang="ko-KR"/>
          </a:p>
        </p:txBody>
      </p:sp>
      <p:pic>
        <p:nvPicPr>
          <p:cNvPr id="22534" name="Picture 10" descr="vmware-RGB"/>
          <p:cNvPicPr>
            <a:picLocks noChangeAspect="1" noChangeArrowheads="1"/>
          </p:cNvPicPr>
          <p:nvPr/>
        </p:nvPicPr>
        <p:blipFill>
          <a:blip r:embed="rId2"/>
          <a:srcRect/>
          <a:stretch>
            <a:fillRect/>
          </a:stretch>
        </p:blipFill>
        <p:spPr bwMode="auto">
          <a:xfrm>
            <a:off x="404813" y="8791575"/>
            <a:ext cx="1119187" cy="2651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notesStyle>
    <a:lvl1pPr marL="171450" indent="-171450" algn="l" rtl="0" eaLnBrk="0" fontAlgn="base" hangingPunct="0">
      <a:spcBef>
        <a:spcPct val="0"/>
      </a:spcBef>
      <a:spcAft>
        <a:spcPct val="25000"/>
      </a:spcAft>
      <a:buBlip>
        <a:blip r:embed="rId3"/>
      </a:buBlip>
      <a:defRPr sz="1000" b="1" kern="1200">
        <a:solidFill>
          <a:schemeClr val="tx2"/>
        </a:solidFill>
        <a:latin typeface="Arial" charset="0"/>
        <a:ea typeface="+mn-ea"/>
        <a:cs typeface="Arial" charset="0"/>
      </a:defRPr>
    </a:lvl1pPr>
    <a:lvl2pPr marL="333375" indent="-160338" algn="l" rtl="0" eaLnBrk="0" fontAlgn="base" hangingPunct="0">
      <a:spcBef>
        <a:spcPct val="0"/>
      </a:spcBef>
      <a:spcAft>
        <a:spcPct val="25000"/>
      </a:spcAft>
      <a:buClr>
        <a:schemeClr val="accent1"/>
      </a:buClr>
      <a:buSzPct val="70000"/>
      <a:buFont typeface="Wingdings" pitchFamily="2" charset="2"/>
      <a:buChar char="n"/>
      <a:defRPr sz="1000" kern="1200">
        <a:solidFill>
          <a:schemeClr val="tx2"/>
        </a:solidFill>
        <a:latin typeface="Arial" charset="0"/>
        <a:ea typeface="+mn-ea"/>
        <a:cs typeface="Arial" charset="0"/>
      </a:defRPr>
    </a:lvl2pPr>
    <a:lvl3pPr marL="514350" indent="-179388" algn="l" rtl="0" eaLnBrk="0" fontAlgn="base" hangingPunct="0">
      <a:spcBef>
        <a:spcPct val="0"/>
      </a:spcBef>
      <a:spcAft>
        <a:spcPct val="25000"/>
      </a:spcAft>
      <a:buClr>
        <a:schemeClr val="accent1"/>
      </a:buClr>
      <a:buSzPct val="70000"/>
      <a:buFont typeface="Wingdings" pitchFamily="2" charset="2"/>
      <a:buChar char="n"/>
      <a:defRPr sz="1000" kern="1200">
        <a:solidFill>
          <a:schemeClr val="tx2"/>
        </a:solidFill>
        <a:latin typeface="Arial" charset="0"/>
        <a:ea typeface="+mn-ea"/>
        <a:cs typeface="Arial" charset="0"/>
      </a:defRPr>
    </a:lvl3pPr>
    <a:lvl4pPr marL="676275" indent="-160338" algn="l" rtl="0" eaLnBrk="0" fontAlgn="base" hangingPunct="0">
      <a:spcBef>
        <a:spcPct val="0"/>
      </a:spcBef>
      <a:spcAft>
        <a:spcPct val="25000"/>
      </a:spcAft>
      <a:buClr>
        <a:schemeClr val="accent1"/>
      </a:buClr>
      <a:buSzPct val="70000"/>
      <a:buFont typeface="Wingdings" pitchFamily="2" charset="2"/>
      <a:buChar char="n"/>
      <a:defRPr sz="1000" kern="1200">
        <a:solidFill>
          <a:schemeClr val="tx2"/>
        </a:solidFill>
        <a:latin typeface="Arial" charset="0"/>
        <a:ea typeface="+mn-ea"/>
        <a:cs typeface="Arial" charset="0"/>
      </a:defRPr>
    </a:lvl4pPr>
    <a:lvl5pPr marL="847725" indent="-169863" algn="l" rtl="0" eaLnBrk="0" fontAlgn="base" hangingPunct="0">
      <a:spcBef>
        <a:spcPct val="0"/>
      </a:spcBef>
      <a:spcAft>
        <a:spcPct val="25000"/>
      </a:spcAft>
      <a:buClr>
        <a:schemeClr val="accent1"/>
      </a:buClr>
      <a:buSzPct val="70000"/>
      <a:buFont typeface="Wingdings" pitchFamily="2" charset="2"/>
      <a:buChar char="n"/>
      <a:defRPr sz="1000" kern="1200">
        <a:solidFill>
          <a:schemeClr val="tx2"/>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7AE98A03-CCD4-484E-910D-1631C5E336D9}" type="slidenum">
              <a:rPr lang="ko-KR" altLang="en-US"/>
              <a:pPr/>
              <a:t>1</a:t>
            </a:fld>
            <a:endParaRPr lang="en-US" altLang="ko-K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ltLang="ko-KR" smtClean="0">
              <a:ea typeface="굴림" pitchFamily="50" charset="-127"/>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lnSpc>
                <a:spcPct val="100000"/>
              </a:lnSpc>
              <a:buClrTx/>
              <a:buSzTx/>
            </a:pPr>
            <a:fld id="{418412A1-5FBF-4FE5-9A20-8D753D2C79EE}" type="slidenum">
              <a:rPr lang="ko-KR" altLang="en-US" sz="1000" i="1">
                <a:solidFill>
                  <a:schemeClr val="tx1"/>
                </a:solidFill>
                <a:ea typeface="굴림" pitchFamily="50" charset="-127"/>
              </a:rPr>
              <a:pPr algn="r">
                <a:lnSpc>
                  <a:spcPct val="100000"/>
                </a:lnSpc>
                <a:buClrTx/>
                <a:buSzTx/>
              </a:pPr>
              <a:t>10</a:t>
            </a:fld>
            <a:endParaRPr lang="en-US" altLang="ko-KR" sz="1000" i="1">
              <a:solidFill>
                <a:schemeClr val="tx1"/>
              </a:solidFill>
              <a:ea typeface="굴림" pitchFamily="50" charset="-127"/>
            </a:endParaRPr>
          </a:p>
        </p:txBody>
      </p:sp>
      <p:sp>
        <p:nvSpPr>
          <p:cNvPr id="291843" name="Rectangle 2"/>
          <p:cNvSpPr>
            <a:spLocks noGrp="1" noRot="1" noChangeAspect="1" noChangeArrowheads="1" noTextEdit="1"/>
          </p:cNvSpPr>
          <p:nvPr>
            <p:ph type="sldImg"/>
          </p:nvPr>
        </p:nvSpPr>
        <p:spPr>
          <a:xfrm>
            <a:off x="685800" y="514350"/>
            <a:ext cx="5181600" cy="3886200"/>
          </a:xfrm>
          <a:ln/>
        </p:spPr>
      </p:sp>
      <p:sp>
        <p:nvSpPr>
          <p:cNvPr id="291844" name="Rectangle 3"/>
          <p:cNvSpPr>
            <a:spLocks noGrp="1" noChangeArrowheads="1"/>
          </p:cNvSpPr>
          <p:nvPr>
            <p:ph type="body" idx="1"/>
          </p:nvPr>
        </p:nvSpPr>
        <p:spPr>
          <a:xfrm>
            <a:off x="598488" y="4572000"/>
            <a:ext cx="5954712" cy="4114800"/>
          </a:xfrm>
          <a:noFill/>
          <a:ln/>
        </p:spPr>
        <p:txBody>
          <a:bodyPr/>
          <a:lstStyle/>
          <a:p>
            <a:pPr marL="228600" indent="-228600"/>
            <a:endParaRPr lang="en-US" altLang="ko-KR" smtClean="0">
              <a:ea typeface="굴림" pitchFamily="50" charset="-127"/>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a:noFill/>
          <a:ln/>
        </p:spPr>
        <p:txBody>
          <a:bodyPr/>
          <a:lstStyle/>
          <a:p>
            <a:pPr>
              <a:buFontTx/>
              <a:buNone/>
            </a:pPr>
            <a:r>
              <a:rPr lang="en-US" altLang="ko-KR" smtClean="0">
                <a:ea typeface="HY그래픽M" pitchFamily="18" charset="-127"/>
              </a:rPr>
              <a:t>Key points:</a:t>
            </a:r>
          </a:p>
          <a:p>
            <a:pPr>
              <a:buFontTx/>
              <a:buNone/>
            </a:pPr>
            <a:r>
              <a:rPr lang="en-US" altLang="ko-KR" smtClean="0">
                <a:ea typeface="HY그래픽M" pitchFamily="18" charset="-127"/>
              </a:rPr>
              <a:t>- Physical world requires hours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3" tIns="45717" rIns="91433" bIns="45717" anchor="b"/>
          <a:lstStyle/>
          <a:p>
            <a:pPr algn="r">
              <a:lnSpc>
                <a:spcPct val="100000"/>
              </a:lnSpc>
              <a:buClrTx/>
              <a:buSzTx/>
            </a:pPr>
            <a:fld id="{0A86D92E-D9A5-4A49-B4B5-307DAE5B092E}" type="slidenum">
              <a:rPr lang="ko-KR" altLang="en-US" sz="1000" i="1">
                <a:solidFill>
                  <a:schemeClr val="tx1"/>
                </a:solidFill>
                <a:ea typeface="굴림" pitchFamily="50" charset="-127"/>
              </a:rPr>
              <a:pPr algn="r">
                <a:lnSpc>
                  <a:spcPct val="100000"/>
                </a:lnSpc>
                <a:buClrTx/>
                <a:buSzTx/>
              </a:pPr>
              <a:t>12</a:t>
            </a:fld>
            <a:endParaRPr lang="en-US" altLang="ko-KR" sz="1000" i="1">
              <a:solidFill>
                <a:schemeClr val="tx1"/>
              </a:solidFill>
              <a:ea typeface="굴림" pitchFamily="50" charset="-127"/>
            </a:endParaRPr>
          </a:p>
        </p:txBody>
      </p:sp>
      <p:sp>
        <p:nvSpPr>
          <p:cNvPr id="77827" name="Rectangle 2"/>
          <p:cNvSpPr>
            <a:spLocks noGrp="1" noRot="1" noChangeAspect="1" noChangeArrowheads="1" noTextEdit="1"/>
          </p:cNvSpPr>
          <p:nvPr>
            <p:ph type="sldImg"/>
          </p:nvPr>
        </p:nvSpPr>
        <p:spPr>
          <a:xfrm>
            <a:off x="685800" y="514350"/>
            <a:ext cx="5181600" cy="3886200"/>
          </a:xfrm>
          <a:ln/>
        </p:spPr>
      </p:sp>
      <p:sp>
        <p:nvSpPr>
          <p:cNvPr id="77828" name="Rectangle 3"/>
          <p:cNvSpPr>
            <a:spLocks noGrp="1" noChangeArrowheads="1"/>
          </p:cNvSpPr>
          <p:nvPr>
            <p:ph type="body" idx="1"/>
          </p:nvPr>
        </p:nvSpPr>
        <p:spPr>
          <a:xfrm>
            <a:off x="598488" y="4572000"/>
            <a:ext cx="5954712" cy="4114800"/>
          </a:xfrm>
          <a:noFill/>
          <a:ln/>
        </p:spPr>
        <p:txBody>
          <a:bodyPr lIns="91433" tIns="45717" rIns="91433" bIns="45717"/>
          <a:lstStyle/>
          <a:p>
            <a:pPr marL="227013" indent="-227013" eaLnBrk="1" hangingPunct="1"/>
            <a:endParaRPr lang="en-US" altLang="ko-KR" smtClean="0">
              <a:ea typeface="굴림" pitchFamily="50" charset="-127"/>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3" tIns="45717" rIns="91433" bIns="45717" anchor="b"/>
          <a:lstStyle/>
          <a:p>
            <a:pPr algn="r">
              <a:lnSpc>
                <a:spcPct val="100000"/>
              </a:lnSpc>
              <a:buClrTx/>
              <a:buSzTx/>
            </a:pPr>
            <a:fld id="{986E806E-CAEC-4FEF-AC2B-F716738F6ED3}" type="slidenum">
              <a:rPr lang="ko-KR" altLang="en-US" sz="1000" i="1">
                <a:solidFill>
                  <a:schemeClr val="tx1"/>
                </a:solidFill>
                <a:ea typeface="굴림" pitchFamily="50" charset="-127"/>
              </a:rPr>
              <a:pPr algn="r">
                <a:lnSpc>
                  <a:spcPct val="100000"/>
                </a:lnSpc>
                <a:buClrTx/>
                <a:buSzTx/>
              </a:pPr>
              <a:t>13</a:t>
            </a:fld>
            <a:endParaRPr lang="en-US" altLang="ko-KR" sz="1000" i="1">
              <a:solidFill>
                <a:schemeClr val="tx1"/>
              </a:solidFill>
              <a:ea typeface="굴림" pitchFamily="50" charset="-127"/>
            </a:endParaRPr>
          </a:p>
        </p:txBody>
      </p:sp>
      <p:sp>
        <p:nvSpPr>
          <p:cNvPr id="81923" name="Rectangle 2"/>
          <p:cNvSpPr>
            <a:spLocks noGrp="1" noRot="1" noChangeAspect="1" noChangeArrowheads="1" noTextEdit="1"/>
          </p:cNvSpPr>
          <p:nvPr>
            <p:ph type="sldImg"/>
          </p:nvPr>
        </p:nvSpPr>
        <p:spPr>
          <a:xfrm>
            <a:off x="685800" y="514350"/>
            <a:ext cx="5181600" cy="3886200"/>
          </a:xfrm>
          <a:ln/>
        </p:spPr>
      </p:sp>
      <p:sp>
        <p:nvSpPr>
          <p:cNvPr id="81924" name="Rectangle 3"/>
          <p:cNvSpPr>
            <a:spLocks noGrp="1" noChangeArrowheads="1"/>
          </p:cNvSpPr>
          <p:nvPr>
            <p:ph type="body" idx="1"/>
          </p:nvPr>
        </p:nvSpPr>
        <p:spPr>
          <a:xfrm>
            <a:off x="598488" y="4572000"/>
            <a:ext cx="5954712" cy="4114800"/>
          </a:xfrm>
          <a:noFill/>
          <a:ln/>
        </p:spPr>
        <p:txBody>
          <a:bodyPr lIns="91433" tIns="45717" rIns="91433" bIns="45717"/>
          <a:lstStyle/>
          <a:p>
            <a:pPr marL="227013" indent="-227013" eaLnBrk="1" hangingPunct="1"/>
            <a:endParaRPr lang="en-US" altLang="ko-KR" smtClean="0">
              <a:ea typeface="굴림" pitchFamily="50" charset="-127"/>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3" tIns="45717" rIns="91433" bIns="45717" anchor="b"/>
          <a:lstStyle/>
          <a:p>
            <a:pPr algn="r">
              <a:lnSpc>
                <a:spcPct val="100000"/>
              </a:lnSpc>
              <a:buClrTx/>
              <a:buSzTx/>
            </a:pPr>
            <a:fld id="{DD7C392B-AA4D-4CA1-8466-6A1BD5F00883}" type="slidenum">
              <a:rPr lang="ko-KR" altLang="en-US" sz="1000" i="1">
                <a:solidFill>
                  <a:schemeClr val="tx1"/>
                </a:solidFill>
                <a:ea typeface="굴림" pitchFamily="50" charset="-127"/>
              </a:rPr>
              <a:pPr algn="r">
                <a:lnSpc>
                  <a:spcPct val="100000"/>
                </a:lnSpc>
                <a:buClrTx/>
                <a:buSzTx/>
              </a:pPr>
              <a:t>14</a:t>
            </a:fld>
            <a:endParaRPr lang="en-US" altLang="ko-KR" sz="1000" i="1">
              <a:solidFill>
                <a:schemeClr val="tx1"/>
              </a:solidFill>
              <a:ea typeface="굴림" pitchFamily="50" charset="-127"/>
            </a:endParaRPr>
          </a:p>
        </p:txBody>
      </p:sp>
      <p:sp>
        <p:nvSpPr>
          <p:cNvPr id="83971" name="Rectangle 2"/>
          <p:cNvSpPr>
            <a:spLocks noGrp="1" noRot="1" noChangeAspect="1" noChangeArrowheads="1" noTextEdit="1"/>
          </p:cNvSpPr>
          <p:nvPr>
            <p:ph type="sldImg"/>
          </p:nvPr>
        </p:nvSpPr>
        <p:spPr>
          <a:xfrm>
            <a:off x="685800" y="514350"/>
            <a:ext cx="5181600" cy="3886200"/>
          </a:xfrm>
          <a:ln/>
        </p:spPr>
      </p:sp>
      <p:sp>
        <p:nvSpPr>
          <p:cNvPr id="83972" name="Rectangle 3"/>
          <p:cNvSpPr>
            <a:spLocks noGrp="1" noChangeArrowheads="1"/>
          </p:cNvSpPr>
          <p:nvPr>
            <p:ph type="body" idx="1"/>
          </p:nvPr>
        </p:nvSpPr>
        <p:spPr>
          <a:xfrm>
            <a:off x="598488" y="4572000"/>
            <a:ext cx="5954712" cy="4114800"/>
          </a:xfrm>
          <a:noFill/>
          <a:ln/>
        </p:spPr>
        <p:txBody>
          <a:bodyPr lIns="91433" tIns="45717" rIns="91433" bIns="45717"/>
          <a:lstStyle/>
          <a:p>
            <a:pPr marL="227013" indent="-227013" eaLnBrk="1" hangingPunct="1"/>
            <a:endParaRPr lang="en-US" altLang="ko-KR" smtClean="0">
              <a:ea typeface="굴림" pitchFamily="50" charset="-127"/>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08" tIns="45705" rIns="91408" bIns="45705" anchor="b"/>
          <a:lstStyle/>
          <a:p>
            <a:pPr algn="r">
              <a:lnSpc>
                <a:spcPct val="100000"/>
              </a:lnSpc>
              <a:buClrTx/>
              <a:buSzTx/>
            </a:pPr>
            <a:fld id="{09B7D5C6-A0DD-4285-A279-474DA4B086CA}" type="slidenum">
              <a:rPr lang="zh-CN" altLang="en-US" sz="1000" i="1">
                <a:solidFill>
                  <a:srgbClr val="000000"/>
                </a:solidFill>
                <a:ea typeface="굴림" pitchFamily="50" charset="-127"/>
                <a:cs typeface="Arial Unicode MS" pitchFamily="50" charset="-127"/>
              </a:rPr>
              <a:pPr algn="r">
                <a:lnSpc>
                  <a:spcPct val="100000"/>
                </a:lnSpc>
                <a:buClrTx/>
                <a:buSzTx/>
              </a:pPr>
              <a:t>15</a:t>
            </a:fld>
            <a:endParaRPr lang="en-US" altLang="zh-CN" sz="1000" i="1">
              <a:solidFill>
                <a:srgbClr val="000000"/>
              </a:solidFill>
              <a:ea typeface="굴림" pitchFamily="50" charset="-127"/>
              <a:cs typeface="Arial Unicode MS" pitchFamily="50" charset="-127"/>
            </a:endParaRPr>
          </a:p>
        </p:txBody>
      </p:sp>
      <p:sp>
        <p:nvSpPr>
          <p:cNvPr id="388099" name="Rectangle 2"/>
          <p:cNvSpPr>
            <a:spLocks noGrp="1" noRot="1" noChangeAspect="1" noChangeArrowheads="1" noTextEdit="1"/>
          </p:cNvSpPr>
          <p:nvPr>
            <p:ph type="sldImg"/>
          </p:nvPr>
        </p:nvSpPr>
        <p:spPr>
          <a:xfrm>
            <a:off x="2060575" y="692150"/>
            <a:ext cx="2738438" cy="2054225"/>
          </a:xfrm>
          <a:ln/>
        </p:spPr>
      </p:sp>
      <p:sp>
        <p:nvSpPr>
          <p:cNvPr id="388100" name="Rectangle 3"/>
          <p:cNvSpPr>
            <a:spLocks noGrp="1" noChangeArrowheads="1"/>
          </p:cNvSpPr>
          <p:nvPr>
            <p:ph type="body" idx="1"/>
          </p:nvPr>
        </p:nvSpPr>
        <p:spPr>
          <a:xfrm>
            <a:off x="295275" y="2974975"/>
            <a:ext cx="6267450" cy="5761038"/>
          </a:xfrm>
          <a:noFill/>
          <a:ln/>
        </p:spPr>
        <p:txBody>
          <a:bodyPr lIns="91408" tIns="45705" rIns="91408" bIns="45705"/>
          <a:lstStyle/>
          <a:p>
            <a:pPr marL="166688" indent="-166688"/>
            <a:r>
              <a:rPr lang="en-US" altLang="zh-CN" smtClean="0">
                <a:ea typeface="굴림" pitchFamily="50" charset="-127"/>
              </a:rPr>
              <a:t>VMware Fault Tolerance is a component of VMware vSphere™ that ensures continuous availability for virtual machines against hardware failures. VMware FT creates virtual machine “pairs” that run in lock step - essentially mirroring the execution state of a VM.  To the external world they appear as one instance (one IP address, one application) – but they are fully redundant instances.</a:t>
            </a:r>
          </a:p>
          <a:p>
            <a:pPr marL="325438" lvl="1" indent="-155575"/>
            <a:r>
              <a:rPr lang="en-US" altLang="zh-CN" smtClean="0">
                <a:ea typeface="굴림" pitchFamily="50" charset="-127"/>
              </a:rPr>
              <a:t>In the event of an unexpected hardware failure that causes the active, primary VM to fail – a secondary, formerly passive VM immediately picks up where the primary left off, and continues to run, uninterrupted, and without any loss of network connections or transactions. </a:t>
            </a:r>
          </a:p>
          <a:p>
            <a:pPr marL="325438" lvl="1" indent="-155575"/>
            <a:r>
              <a:rPr lang="en-US" altLang="zh-CN" smtClean="0">
                <a:ea typeface="굴림" pitchFamily="50" charset="-127"/>
              </a:rPr>
              <a:t>This technology will also work across any application &amp; any OS without modifications, without scripting, and provides a much more cost-effective way of running mission critical workloads than fault-tolerant hardware dedicated entirely to individual applications.</a:t>
            </a:r>
          </a:p>
          <a:p>
            <a:pPr marL="166688" indent="-166688"/>
            <a:endParaRPr lang="en-US" altLang="zh-CN" smtClean="0">
              <a:ea typeface="굴림" pitchFamily="50" charset="-127"/>
            </a:endParaRPr>
          </a:p>
          <a:p>
            <a:pPr marL="166688" indent="-166688"/>
            <a:endParaRPr lang="en-US" altLang="zh-CN" smtClean="0">
              <a:ea typeface="굴림" pitchFamily="50" charset="-127"/>
            </a:endParaRPr>
          </a:p>
          <a:p>
            <a:pPr marL="166688" indent="-166688"/>
            <a:r>
              <a:rPr lang="en-US" altLang="zh-CN" smtClean="0">
                <a:ea typeface="굴림" pitchFamily="50" charset="-127"/>
              </a:rPr>
              <a:t>At VMware, we say that “virtual is better than physical” very frequently, and our advanced development work on providing continuous availability for VMs – to enable VMs to keep executing, completely uninterrupted by unexpected hardware failures - is one of the great examples of why this is true. We have taken technology implemented with very complex custom hardware and delivered it for commodity x86 hardware. </a:t>
            </a:r>
          </a:p>
          <a:p>
            <a:pPr marL="166688" indent="-166688"/>
            <a:r>
              <a:rPr lang="en-US" altLang="zh-CN" smtClean="0">
                <a:ea typeface="굴림" pitchFamily="50" charset="-127"/>
              </a:rPr>
              <a:t>We believe this technology, and all of the other business continuity benefits of virtualization will drive more and more mission critical workloads into virtual machines because they can enable HIGHER levels of availability, at a fraction of the cost &amp; complexity of physical solutions.</a:t>
            </a:r>
          </a:p>
          <a:p>
            <a:pPr marL="166688" indent="-166688"/>
            <a:r>
              <a:rPr lang="en-US" altLang="zh-CN" smtClean="0">
                <a:ea typeface="굴림" pitchFamily="50" charset="-127"/>
              </a:rPr>
              <a:t>DETAILS ( use only as needed)</a:t>
            </a:r>
          </a:p>
          <a:p>
            <a:pPr marL="166688" indent="-166688"/>
            <a:endParaRPr lang="en-US" altLang="zh-CN" smtClean="0">
              <a:ea typeface="굴림" pitchFamily="50" charset="-127"/>
            </a:endParaRPr>
          </a:p>
          <a:p>
            <a:pPr marL="166688" indent="-166688"/>
            <a:endParaRPr lang="en-US" altLang="zh-CN" smtClean="0">
              <a:ea typeface="굴림" pitchFamily="50" charset="-127"/>
            </a:endParaRPr>
          </a:p>
          <a:p>
            <a:pPr marL="325438" lvl="1" indent="-155575">
              <a:buFont typeface="Wingdings" pitchFamily="2" charset="2"/>
              <a:buNone/>
            </a:pPr>
            <a:r>
              <a:rPr lang="en-US" altLang="zh-CN" u="sng" smtClean="0">
                <a:ea typeface="굴림" pitchFamily="50" charset="-127"/>
              </a:rPr>
              <a:t>Limitations of FT initially:</a:t>
            </a:r>
            <a:r>
              <a:rPr lang="en-US" altLang="zh-CN" smtClean="0">
                <a:ea typeface="굴림" pitchFamily="50" charset="-127"/>
              </a:rPr>
              <a:t> dependent on shared storage, Uniprocessor VMs only.  Additional overhead also associated with this type of solution.  Overall performance impact still TBD, but you can expect more CPU &amp; memory resources will be required to run the 2</a:t>
            </a:r>
            <a:r>
              <a:rPr lang="en-US" altLang="zh-CN" baseline="30000" smtClean="0">
                <a:ea typeface="굴림" pitchFamily="50" charset="-127"/>
              </a:rPr>
              <a:t>nd</a:t>
            </a:r>
            <a:r>
              <a:rPr lang="en-US" altLang="zh-CN" smtClean="0">
                <a:ea typeface="굴림" pitchFamily="50" charset="-127"/>
              </a:rPr>
              <a:t> VM, and applications may experience small amounts of added latency.</a:t>
            </a:r>
          </a:p>
          <a:p>
            <a:pPr marL="325438" lvl="1" indent="-155575">
              <a:buFont typeface="Wingdings" pitchFamily="2" charset="2"/>
              <a:buNone/>
            </a:pPr>
            <a:r>
              <a:rPr lang="en-US" altLang="zh-CN" u="sng" smtClean="0">
                <a:ea typeface="굴림" pitchFamily="50" charset="-127"/>
              </a:rPr>
              <a:t>In spite of initial limitations, longer term trends are in our favor:</a:t>
            </a:r>
            <a:r>
              <a:rPr lang="en-US" altLang="zh-CN" smtClean="0">
                <a:ea typeface="굴림" pitchFamily="50" charset="-127"/>
              </a:rPr>
              <a:t>  FT will take advantage of hardware assisted virtualization in CPUs, more and more CPU cores becoming available to offload overhead, and high-speed network improvements like 10gigE to reduce latencies…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3" tIns="45717" rIns="91433" bIns="45717" anchor="b"/>
          <a:lstStyle/>
          <a:p>
            <a:pPr algn="r">
              <a:lnSpc>
                <a:spcPct val="100000"/>
              </a:lnSpc>
              <a:buClrTx/>
              <a:buSzTx/>
            </a:pPr>
            <a:fld id="{CB51EA86-2C87-431B-9717-A79DED72AE83}" type="slidenum">
              <a:rPr lang="ko-KR" altLang="en-US" sz="1000" i="1">
                <a:solidFill>
                  <a:schemeClr val="tx1"/>
                </a:solidFill>
                <a:ea typeface="굴림" pitchFamily="50" charset="-127"/>
              </a:rPr>
              <a:pPr algn="r">
                <a:lnSpc>
                  <a:spcPct val="100000"/>
                </a:lnSpc>
                <a:buClrTx/>
                <a:buSzTx/>
              </a:pPr>
              <a:t>16</a:t>
            </a:fld>
            <a:endParaRPr lang="en-US" altLang="ko-KR" sz="1000" i="1">
              <a:solidFill>
                <a:schemeClr val="tx1"/>
              </a:solidFill>
              <a:ea typeface="굴림" pitchFamily="50" charset="-127"/>
            </a:endParaRPr>
          </a:p>
        </p:txBody>
      </p:sp>
      <p:sp>
        <p:nvSpPr>
          <p:cNvPr id="79875" name="Rectangle 2"/>
          <p:cNvSpPr>
            <a:spLocks noGrp="1" noRot="1" noChangeAspect="1" noChangeArrowheads="1" noTextEdit="1"/>
          </p:cNvSpPr>
          <p:nvPr>
            <p:ph type="sldImg"/>
          </p:nvPr>
        </p:nvSpPr>
        <p:spPr>
          <a:xfrm>
            <a:off x="685800" y="514350"/>
            <a:ext cx="5181600" cy="3886200"/>
          </a:xfrm>
          <a:ln/>
        </p:spPr>
      </p:sp>
      <p:sp>
        <p:nvSpPr>
          <p:cNvPr id="79876" name="Rectangle 3"/>
          <p:cNvSpPr>
            <a:spLocks noGrp="1" noChangeArrowheads="1"/>
          </p:cNvSpPr>
          <p:nvPr>
            <p:ph type="body" idx="1"/>
          </p:nvPr>
        </p:nvSpPr>
        <p:spPr>
          <a:xfrm>
            <a:off x="598488" y="4572000"/>
            <a:ext cx="5954712" cy="4114800"/>
          </a:xfrm>
          <a:noFill/>
          <a:ln/>
        </p:spPr>
        <p:txBody>
          <a:bodyPr lIns="91433" tIns="45717" rIns="91433" bIns="45717"/>
          <a:lstStyle/>
          <a:p>
            <a:pPr marL="227013" indent="-227013" eaLnBrk="1" hangingPunct="1"/>
            <a:endParaRPr lang="en-US" altLang="ko-KR" smtClean="0">
              <a:ea typeface="굴림" pitchFamily="50" charset="-127"/>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Slide Image Placeholder 1"/>
          <p:cNvSpPr>
            <a:spLocks noGrp="1" noRot="1" noChangeAspect="1" noTextEdit="1"/>
          </p:cNvSpPr>
          <p:nvPr>
            <p:ph type="sldImg"/>
          </p:nvPr>
        </p:nvSpPr>
        <p:spPr>
          <a:xfrm>
            <a:off x="1143000" y="687388"/>
            <a:ext cx="4572000" cy="3429000"/>
          </a:xfrm>
          <a:ln/>
        </p:spPr>
      </p:sp>
      <p:sp>
        <p:nvSpPr>
          <p:cNvPr id="390147" name="Notes Placeholder 2"/>
          <p:cNvSpPr>
            <a:spLocks noGrp="1"/>
          </p:cNvSpPr>
          <p:nvPr>
            <p:ph type="body" idx="1"/>
          </p:nvPr>
        </p:nvSpPr>
        <p:spPr>
          <a:xfrm>
            <a:off x="685800" y="4343400"/>
            <a:ext cx="5486400" cy="4113213"/>
          </a:xfrm>
          <a:noFill/>
          <a:ln/>
        </p:spPr>
        <p:txBody>
          <a:bodyPr lIns="91430" tIns="45715" rIns="91430" bIns="45715"/>
          <a:lstStyle/>
          <a:p>
            <a:pPr marL="0" indent="0"/>
            <a:r>
              <a:rPr lang="en-US" altLang="zh-CN" smtClean="0">
                <a:ea typeface="굴림" pitchFamily="50" charset="-127"/>
              </a:rPr>
              <a:t>vStorage Thin Provisioning optimizes storage costs through the most efficient use of storage in virtual environments. Storage requests more often than not are usually overestimated by users mostly to avoid having to go through the request/approval process. With vStorage Thin Provisioning, IT depts can now assure business users of storage space availability while deferring the actual costs of purchasing storage to when it is really needed. Full reporting and alerting on allocation and consumption ensure that virtual machines don’t really run out of storage, Storage VMotion and Volume Grow (next slide) ensure that virtual machines can either migrate to datastores with additional storage or volumes can be increased in size when consumption approaches allocation.</a:t>
            </a:r>
          </a:p>
          <a:p>
            <a:pPr marL="0" indent="0"/>
            <a:endParaRPr lang="zh-CN" altLang="en-US" smtClean="0">
              <a:ea typeface="굴림" pitchFamily="50" charset="-127"/>
            </a:endParaRPr>
          </a:p>
        </p:txBody>
      </p:sp>
      <p:sp>
        <p:nvSpPr>
          <p:cNvPr id="39014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lIns="91430" tIns="45715" rIns="91430" bIns="45715" anchor="b"/>
          <a:lstStyle/>
          <a:p>
            <a:pPr algn="r">
              <a:lnSpc>
                <a:spcPct val="100000"/>
              </a:lnSpc>
              <a:buClrTx/>
              <a:buSzTx/>
            </a:pPr>
            <a:fld id="{198EA20A-9C2C-437C-8A61-B5FB04BF3F6A}" type="slidenum">
              <a:rPr lang="zh-CN" altLang="en-US" sz="1200">
                <a:solidFill>
                  <a:schemeClr val="tx1"/>
                </a:solidFill>
                <a:ea typeface="굴림" pitchFamily="50" charset="-127"/>
                <a:cs typeface="Arial Unicode MS" pitchFamily="50" charset="-127"/>
              </a:rPr>
              <a:pPr algn="r">
                <a:lnSpc>
                  <a:spcPct val="100000"/>
                </a:lnSpc>
                <a:buClrTx/>
                <a:buSzTx/>
              </a:pPr>
              <a:t>17</a:t>
            </a:fld>
            <a:endParaRPr lang="en-US" altLang="zh-CN" sz="1200">
              <a:solidFill>
                <a:schemeClr val="tx1"/>
              </a:solidFill>
              <a:ea typeface="굴림" pitchFamily="50" charset="-127"/>
              <a:cs typeface="Arial Unicode MS" pitchFamily="50" charset="-127"/>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Slide Image Placeholder 1"/>
          <p:cNvSpPr>
            <a:spLocks noGrp="1" noRot="1" noChangeAspect="1" noTextEdit="1"/>
          </p:cNvSpPr>
          <p:nvPr>
            <p:ph type="sldImg"/>
          </p:nvPr>
        </p:nvSpPr>
        <p:spPr>
          <a:xfrm>
            <a:off x="1143000" y="687388"/>
            <a:ext cx="4572000" cy="3429000"/>
          </a:xfrm>
          <a:ln/>
        </p:spPr>
      </p:sp>
      <p:sp>
        <p:nvSpPr>
          <p:cNvPr id="394243" name="Notes Placeholder 2"/>
          <p:cNvSpPr>
            <a:spLocks noGrp="1"/>
          </p:cNvSpPr>
          <p:nvPr>
            <p:ph type="body" idx="1"/>
          </p:nvPr>
        </p:nvSpPr>
        <p:spPr>
          <a:xfrm>
            <a:off x="685800" y="4343400"/>
            <a:ext cx="5486400" cy="4113213"/>
          </a:xfrm>
          <a:noFill/>
          <a:ln/>
        </p:spPr>
        <p:txBody>
          <a:bodyPr lIns="91430" tIns="45715" rIns="91430" bIns="45715"/>
          <a:lstStyle/>
          <a:p>
            <a:pPr marL="0" indent="0" eaLnBrk="1" hangingPunct="1"/>
            <a:r>
              <a:rPr lang="en-US" altLang="zh-CN" smtClean="0">
                <a:ea typeface="굴림" pitchFamily="50" charset="-127"/>
              </a:rPr>
              <a:t>Also new with vSphere 4 are the vStorage APIs for Data Protection.  These APIs are the next generation of VMware Consolidated Backup—they take the benefits of Consolidated Backup, make them significantly easier to deploy, and add several new features that deliver efficient, scalable backup and restore of virtual machines.  </a:t>
            </a:r>
          </a:p>
          <a:p>
            <a:pPr marL="0" indent="0" eaLnBrk="1" hangingPunct="1"/>
            <a:endParaRPr lang="en-US" altLang="zh-CN" smtClean="0">
              <a:ea typeface="굴림" pitchFamily="50" charset="-127"/>
            </a:endParaRPr>
          </a:p>
          <a:p>
            <a:pPr marL="0" indent="0" eaLnBrk="1" hangingPunct="1"/>
            <a:r>
              <a:rPr lang="en-US" altLang="zh-CN" smtClean="0">
                <a:ea typeface="굴림" pitchFamily="50" charset="-127"/>
              </a:rPr>
              <a:t>Like Consolidated Backup, these APIs make it possible to offload backup processing from ESX servers, ensuring that you deliver the best consolidation ratios  without disrupting applications and users.  These APIs enable backup tools to directly connect the ESX servers and the virtual machines running on them without any additional software installation.  They add the ability to enable backup tools to do efficient incremental, differential, and full-image backup and restore of virtual machines.  </a:t>
            </a:r>
          </a:p>
          <a:p>
            <a:pPr marL="0" indent="0" eaLnBrk="1" hangingPunct="1"/>
            <a:endParaRPr lang="en-US" altLang="zh-CN" smtClean="0">
              <a:ea typeface="굴림" pitchFamily="50" charset="-127"/>
            </a:endParaRPr>
          </a:p>
          <a:p>
            <a:pPr marL="0" indent="0" eaLnBrk="1" hangingPunct="1"/>
            <a:r>
              <a:rPr lang="en-US" altLang="zh-CN" smtClean="0">
                <a:ea typeface="굴림" pitchFamily="50" charset="-127"/>
              </a:rPr>
              <a:t>Note:  VMware Consolidated Backup 1.5 U1 ships with vSphere 4, however the new features are only available with backup software that leverages these APIs.</a:t>
            </a:r>
          </a:p>
        </p:txBody>
      </p:sp>
      <p:sp>
        <p:nvSpPr>
          <p:cNvPr id="3942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lIns="91430" tIns="45715" rIns="91430" bIns="45715" anchor="b"/>
          <a:lstStyle/>
          <a:p>
            <a:pPr algn="r">
              <a:lnSpc>
                <a:spcPct val="100000"/>
              </a:lnSpc>
              <a:buClrTx/>
              <a:buSzTx/>
            </a:pPr>
            <a:fld id="{22B95130-0D03-43ED-8BF5-BD6D8210F66F}" type="slidenum">
              <a:rPr lang="zh-CN" altLang="en-US" sz="1200">
                <a:solidFill>
                  <a:schemeClr val="tx1"/>
                </a:solidFill>
                <a:ea typeface="굴림" pitchFamily="50" charset="-127"/>
                <a:cs typeface="Arial Unicode MS" pitchFamily="50" charset="-127"/>
              </a:rPr>
              <a:pPr algn="r">
                <a:lnSpc>
                  <a:spcPct val="100000"/>
                </a:lnSpc>
                <a:buClrTx/>
                <a:buSzTx/>
              </a:pPr>
              <a:t>18</a:t>
            </a:fld>
            <a:endParaRPr lang="en-US" altLang="zh-CN" sz="1200">
              <a:solidFill>
                <a:schemeClr val="tx1"/>
              </a:solidFill>
              <a:ea typeface="굴림" pitchFamily="50" charset="-127"/>
              <a:cs typeface="Arial Unicode MS" pitchFamily="50" charset="-127"/>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0" tIns="45715" rIns="91430" bIns="45715" anchor="b"/>
          <a:lstStyle/>
          <a:p>
            <a:pPr algn="r">
              <a:lnSpc>
                <a:spcPct val="100000"/>
              </a:lnSpc>
              <a:buClrTx/>
              <a:buSzTx/>
            </a:pPr>
            <a:fld id="{3602D4DC-69CD-480A-9B16-613B5276EC7F}" type="slidenum">
              <a:rPr lang="zh-CN" altLang="en-US" sz="1200">
                <a:solidFill>
                  <a:schemeClr val="tx1"/>
                </a:solidFill>
                <a:ea typeface="굴림" pitchFamily="50" charset="-127"/>
                <a:cs typeface="Arial Unicode MS" pitchFamily="50" charset="-127"/>
              </a:rPr>
              <a:pPr algn="r">
                <a:lnSpc>
                  <a:spcPct val="100000"/>
                </a:lnSpc>
                <a:buClrTx/>
                <a:buSzTx/>
              </a:pPr>
              <a:t>19</a:t>
            </a:fld>
            <a:endParaRPr lang="en-US" altLang="zh-CN" sz="1200">
              <a:solidFill>
                <a:schemeClr val="tx1"/>
              </a:solidFill>
              <a:ea typeface="굴림" pitchFamily="50" charset="-127"/>
              <a:cs typeface="Arial Unicode MS" pitchFamily="50" charset="-127"/>
            </a:endParaRPr>
          </a:p>
        </p:txBody>
      </p:sp>
      <p:sp>
        <p:nvSpPr>
          <p:cNvPr id="514051" name="Shape 4"/>
          <p:cNvSpPr txBox="1">
            <a:spLocks noGrp="1" noChangeArrowheads="1"/>
          </p:cNvSpPr>
          <p:nvPr/>
        </p:nvSpPr>
        <p:spPr bwMode="auto">
          <a:xfrm>
            <a:off x="3886200" y="8688388"/>
            <a:ext cx="2971800" cy="455612"/>
          </a:xfrm>
          <a:prstGeom prst="rect">
            <a:avLst/>
          </a:prstGeom>
          <a:noFill/>
          <a:ln w="9525" algn="ctr">
            <a:noFill/>
            <a:miter lim="800000"/>
            <a:headEnd/>
            <a:tailEnd/>
          </a:ln>
        </p:spPr>
        <p:txBody>
          <a:bodyPr lIns="91401" tIns="45701" rIns="91401" bIns="45701" anchor="b"/>
          <a:lstStyle/>
          <a:p>
            <a:pPr algn="r" eaLnBrk="0" hangingPunct="0">
              <a:lnSpc>
                <a:spcPct val="100000"/>
              </a:lnSpc>
              <a:buClrTx/>
              <a:buSzTx/>
            </a:pPr>
            <a:fld id="{F8497E66-DF6E-478A-A565-039C5E83FD42}" type="slidenum">
              <a:rPr lang="en-US" altLang="en-US" sz="1200">
                <a:solidFill>
                  <a:schemeClr val="tx1"/>
                </a:solidFill>
                <a:latin typeface="Times" pitchFamily="18" charset="0"/>
                <a:ea typeface="굴림" pitchFamily="50" charset="-127"/>
                <a:cs typeface="Arial Unicode MS" pitchFamily="50" charset="-127"/>
              </a:rPr>
              <a:pPr algn="r" eaLnBrk="0" hangingPunct="0">
                <a:lnSpc>
                  <a:spcPct val="100000"/>
                </a:lnSpc>
                <a:buClrTx/>
                <a:buSzTx/>
              </a:pPr>
              <a:t>19</a:t>
            </a:fld>
            <a:endParaRPr lang="en-US" altLang="en-US" sz="1200">
              <a:solidFill>
                <a:schemeClr val="tx1"/>
              </a:solidFill>
              <a:latin typeface="Times" pitchFamily="18" charset="0"/>
              <a:ea typeface="굴림" pitchFamily="50" charset="-127"/>
              <a:cs typeface="Arial Unicode MS" pitchFamily="50" charset="-127"/>
            </a:endParaRPr>
          </a:p>
        </p:txBody>
      </p:sp>
      <p:sp>
        <p:nvSpPr>
          <p:cNvPr id="514052" name="Rectangle 75777"/>
          <p:cNvSpPr>
            <a:spLocks noGrp="1" noRot="1" noChangeAspect="1" noChangeArrowheads="1" noTextEdit="1"/>
          </p:cNvSpPr>
          <p:nvPr>
            <p:ph type="sldImg"/>
          </p:nvPr>
        </p:nvSpPr>
        <p:spPr>
          <a:xfrm>
            <a:off x="1135063" y="676275"/>
            <a:ext cx="4605337" cy="3454400"/>
          </a:xfrm>
          <a:noFill/>
          <a:ln cap="flat">
            <a:headEnd type="none" w="med" len="med"/>
            <a:tailEnd type="none" w="med" len="med"/>
          </a:ln>
        </p:spPr>
      </p:sp>
      <p:sp>
        <p:nvSpPr>
          <p:cNvPr id="514053" name="Rectangle 1318914"/>
          <p:cNvSpPr>
            <a:spLocks noGrp="1" noChangeArrowheads="1"/>
          </p:cNvSpPr>
          <p:nvPr>
            <p:ph type="body" idx="1"/>
          </p:nvPr>
        </p:nvSpPr>
        <p:spPr>
          <a:xfrm>
            <a:off x="898525" y="4354513"/>
            <a:ext cx="5075238" cy="4125912"/>
          </a:xfrm>
          <a:noFill/>
          <a:ln/>
        </p:spPr>
        <p:txBody>
          <a:bodyPr lIns="91409" tIns="45705" rIns="91409" bIns="45705"/>
          <a:lstStyle/>
          <a:p>
            <a:pPr marL="0" indent="0" eaLnBrk="1" hangingPunct="1">
              <a:lnSpc>
                <a:spcPct val="80000"/>
              </a:lnSpc>
            </a:pPr>
            <a:r>
              <a:rPr lang="en-US" altLang="zh-CN" smtClean="0">
                <a:ea typeface="굴림" pitchFamily="50" charset="-127"/>
              </a:rPr>
              <a:t>vCenter Data Recovery is a new tool  in for VMware vSphere™ users that provides complete data protection for your virtual machines. Note that it is appropriate for smaller environments (100 VMs or less).</a:t>
            </a:r>
          </a:p>
          <a:p>
            <a:pPr marL="0" indent="0" eaLnBrk="1" hangingPunct="1">
              <a:lnSpc>
                <a:spcPct val="80000"/>
              </a:lnSpc>
            </a:pPr>
            <a:r>
              <a:rPr lang="en-US" altLang="zh-CN" smtClean="0">
                <a:ea typeface="굴림" pitchFamily="50" charset="-127"/>
              </a:rPr>
              <a:t> - It’s a disk-based solution that’s easy to use and fast to backup and restore. </a:t>
            </a:r>
          </a:p>
          <a:p>
            <a:pPr marL="0" indent="0" eaLnBrk="1" hangingPunct="1">
              <a:lnSpc>
                <a:spcPct val="80000"/>
              </a:lnSpc>
            </a:pPr>
            <a:r>
              <a:rPr lang="en-US" altLang="zh-CN" smtClean="0">
                <a:ea typeface="굴림" pitchFamily="50" charset="-127"/>
              </a:rPr>
              <a:t> - It’s built on the VCB API and is fully integrated with vCenter management to enable centralized and efficient scheduling of backup jobs using an intuitive workflow. </a:t>
            </a:r>
          </a:p>
          <a:p>
            <a:pPr marL="0" indent="0" eaLnBrk="1" hangingPunct="1">
              <a:lnSpc>
                <a:spcPct val="80000"/>
              </a:lnSpc>
            </a:pPr>
            <a:endParaRPr lang="en-US" altLang="zh-CN" smtClean="0">
              <a:ea typeface="굴림" pitchFamily="50" charset="-127"/>
            </a:endParaRPr>
          </a:p>
          <a:p>
            <a:pPr marL="0" indent="0" eaLnBrk="1" hangingPunct="1">
              <a:lnSpc>
                <a:spcPct val="80000"/>
              </a:lnSpc>
            </a:pPr>
            <a:r>
              <a:rPr lang="en-US" altLang="zh-CN" smtClean="0">
                <a:ea typeface="굴림" pitchFamily="50" charset="-127"/>
              </a:rPr>
              <a:t>Step 1: Backing up your virtual machines is a snap – </a:t>
            </a:r>
          </a:p>
          <a:p>
            <a:pPr marL="0" indent="0" eaLnBrk="1" hangingPunct="1">
              <a:lnSpc>
                <a:spcPct val="80000"/>
              </a:lnSpc>
            </a:pPr>
            <a:r>
              <a:rPr lang="en-US" altLang="zh-CN" smtClean="0">
                <a:ea typeface="굴림" pitchFamily="50" charset="-127"/>
              </a:rPr>
              <a:t> - First you schedule your backups directly through the vCenter interface. </a:t>
            </a:r>
          </a:p>
          <a:p>
            <a:pPr marL="0" indent="0" eaLnBrk="1" hangingPunct="1">
              <a:lnSpc>
                <a:spcPct val="80000"/>
              </a:lnSpc>
            </a:pPr>
            <a:r>
              <a:rPr lang="en-US" altLang="zh-CN" smtClean="0">
                <a:ea typeface="굴림" pitchFamily="50" charset="-127"/>
              </a:rPr>
              <a:t>&lt;FIRST BUILD CLICK&gt;</a:t>
            </a:r>
          </a:p>
          <a:p>
            <a:pPr marL="0" indent="0" eaLnBrk="1" hangingPunct="1">
              <a:lnSpc>
                <a:spcPct val="80000"/>
              </a:lnSpc>
            </a:pPr>
            <a:r>
              <a:rPr lang="en-US" altLang="zh-CN" smtClean="0">
                <a:ea typeface="굴림" pitchFamily="50" charset="-127"/>
              </a:rPr>
              <a:t> - Snapshots are taken at your scheduled intervals and written to near-line storage (local or shared).</a:t>
            </a:r>
          </a:p>
          <a:p>
            <a:pPr marL="0" indent="0" eaLnBrk="1" hangingPunct="1">
              <a:lnSpc>
                <a:spcPct val="80000"/>
              </a:lnSpc>
            </a:pPr>
            <a:r>
              <a:rPr lang="en-US" altLang="zh-CN" smtClean="0">
                <a:ea typeface="굴림" pitchFamily="50" charset="-127"/>
              </a:rPr>
              <a:t> - After the first full VM backup, subsequent backups are incremental to save time and disk space.</a:t>
            </a:r>
          </a:p>
          <a:p>
            <a:pPr marL="0" indent="0" eaLnBrk="1" hangingPunct="1">
              <a:lnSpc>
                <a:spcPct val="80000"/>
              </a:lnSpc>
            </a:pPr>
            <a:r>
              <a:rPr lang="en-US" altLang="zh-CN" smtClean="0">
                <a:ea typeface="굴림" pitchFamily="50" charset="-127"/>
              </a:rPr>
              <a:t> - vCenter Data Recovery also uses disk de-duplication to further reduce the disk space required for backup storage.</a:t>
            </a:r>
          </a:p>
          <a:p>
            <a:pPr marL="0" indent="0" eaLnBrk="1" hangingPunct="1">
              <a:lnSpc>
                <a:spcPct val="80000"/>
              </a:lnSpc>
            </a:pPr>
            <a:r>
              <a:rPr lang="en-US" altLang="zh-CN" smtClean="0">
                <a:ea typeface="굴림" pitchFamily="50" charset="-127"/>
              </a:rPr>
              <a:t>&lt;SECOND BUILD CLICK&gt;</a:t>
            </a:r>
          </a:p>
          <a:p>
            <a:pPr marL="0" indent="0" eaLnBrk="1" hangingPunct="1">
              <a:lnSpc>
                <a:spcPct val="80000"/>
              </a:lnSpc>
            </a:pPr>
            <a:endParaRPr lang="en-US" altLang="zh-CN" smtClean="0">
              <a:ea typeface="굴림" pitchFamily="50" charset="-127"/>
            </a:endParaRPr>
          </a:p>
          <a:p>
            <a:pPr marL="0" indent="0" eaLnBrk="1" hangingPunct="1">
              <a:lnSpc>
                <a:spcPct val="80000"/>
              </a:lnSpc>
            </a:pPr>
            <a:r>
              <a:rPr lang="en-US" altLang="zh-CN" smtClean="0">
                <a:ea typeface="굴림" pitchFamily="50" charset="-127"/>
              </a:rPr>
              <a:t>Step 2: The toughest part of the backup process is recovering your apps and data. vCenter Data Recovery makes this process quick and easy – </a:t>
            </a:r>
          </a:p>
          <a:p>
            <a:pPr marL="0" indent="0" eaLnBrk="1" hangingPunct="1">
              <a:lnSpc>
                <a:spcPct val="80000"/>
              </a:lnSpc>
            </a:pPr>
            <a:r>
              <a:rPr lang="en-US" altLang="zh-CN" smtClean="0">
                <a:ea typeface="굴림" pitchFamily="50" charset="-127"/>
              </a:rPr>
              <a:t> - When a VM goes down, you go to vCenter and quickly access the directory of backup VMs and files. </a:t>
            </a:r>
          </a:p>
          <a:p>
            <a:pPr marL="0" indent="0" eaLnBrk="1" hangingPunct="1">
              <a:lnSpc>
                <a:spcPct val="80000"/>
              </a:lnSpc>
            </a:pPr>
            <a:r>
              <a:rPr lang="en-US" altLang="zh-CN" smtClean="0">
                <a:ea typeface="굴림" pitchFamily="50" charset="-127"/>
              </a:rPr>
              <a:t>&lt;THIRD BUILD CLICK&gt;</a:t>
            </a:r>
          </a:p>
          <a:p>
            <a:pPr marL="0" indent="0" eaLnBrk="1" hangingPunct="1">
              <a:lnSpc>
                <a:spcPct val="80000"/>
              </a:lnSpc>
            </a:pPr>
            <a:r>
              <a:rPr lang="en-US" altLang="zh-CN" smtClean="0">
                <a:ea typeface="굴림" pitchFamily="50" charset="-127"/>
              </a:rPr>
              <a:t> - Select which ones you want to recover (individual files or complete VM) and restore in seconds/minutes</a:t>
            </a:r>
          </a:p>
          <a:p>
            <a:pPr marL="0" indent="0" eaLnBrk="1" hangingPunct="1">
              <a:lnSpc>
                <a:spcPct val="80000"/>
              </a:lnSpc>
            </a:pPr>
            <a:r>
              <a:rPr lang="en-US" altLang="zh-CN" smtClean="0">
                <a:ea typeface="굴림" pitchFamily="50" charset="-127"/>
              </a:rPr>
              <a:t> - Your applications and data are back up and running!</a:t>
            </a:r>
          </a:p>
          <a:p>
            <a:pPr marL="0" indent="0" eaLnBrk="1" hangingPunct="1">
              <a:lnSpc>
                <a:spcPct val="80000"/>
              </a:lnSpc>
            </a:pPr>
            <a:endParaRPr lang="en-US" altLang="zh-CN" smtClean="0">
              <a:ea typeface="굴림" pitchFamily="50" charset="-127"/>
            </a:endParaRPr>
          </a:p>
          <a:p>
            <a:pPr marL="0" indent="0" eaLnBrk="1" hangingPunct="1">
              <a:lnSpc>
                <a:spcPct val="80000"/>
              </a:lnSpc>
            </a:pPr>
            <a:endParaRPr lang="zh-CN" altLang="en-US" smtClean="0">
              <a:ea typeface="굴림" pitchFamily="50" charset="-127"/>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2" tIns="45716" rIns="91432" bIns="45716" anchor="b"/>
          <a:lstStyle/>
          <a:p>
            <a:pPr algn="r">
              <a:lnSpc>
                <a:spcPct val="100000"/>
              </a:lnSpc>
              <a:buClrTx/>
              <a:buSzTx/>
            </a:pPr>
            <a:fld id="{4A417967-3DC5-4D5D-95B6-899C31D32267}" type="slidenum">
              <a:rPr lang="ko-KR" altLang="en-US" sz="1200">
                <a:solidFill>
                  <a:schemeClr val="tx1"/>
                </a:solidFill>
                <a:ea typeface="MS PGothic" pitchFamily="34" charset="-128"/>
              </a:rPr>
              <a:pPr algn="r">
                <a:lnSpc>
                  <a:spcPct val="100000"/>
                </a:lnSpc>
                <a:buClrTx/>
                <a:buSzTx/>
              </a:pPr>
              <a:t>2</a:t>
            </a:fld>
            <a:endParaRPr lang="en-US" altLang="ko-KR" sz="1200">
              <a:solidFill>
                <a:schemeClr val="tx1"/>
              </a:solidFill>
              <a:ea typeface="MS PGothic" pitchFamily="34" charset="-128"/>
            </a:endParaRPr>
          </a:p>
        </p:txBody>
      </p:sp>
      <p:sp>
        <p:nvSpPr>
          <p:cNvPr id="467971" name="Rectangle 2"/>
          <p:cNvSpPr>
            <a:spLocks noGrp="1" noRot="1" noChangeAspect="1" noChangeArrowheads="1" noTextEdit="1"/>
          </p:cNvSpPr>
          <p:nvPr>
            <p:ph type="sldImg"/>
          </p:nvPr>
        </p:nvSpPr>
        <p:spPr>
          <a:xfrm>
            <a:off x="1144588" y="682625"/>
            <a:ext cx="4573587" cy="3430588"/>
          </a:xfrm>
          <a:ln/>
        </p:spPr>
      </p:sp>
      <p:sp>
        <p:nvSpPr>
          <p:cNvPr id="467972" name="Rectangle 4"/>
          <p:cNvSpPr>
            <a:spLocks noChangeArrowheads="1"/>
          </p:cNvSpPr>
          <p:nvPr/>
        </p:nvSpPr>
        <p:spPr bwMode="auto">
          <a:xfrm>
            <a:off x="584200" y="4343400"/>
            <a:ext cx="5588000" cy="4375150"/>
          </a:xfrm>
          <a:prstGeom prst="rect">
            <a:avLst/>
          </a:prstGeom>
          <a:noFill/>
          <a:ln w="9525">
            <a:noFill/>
            <a:miter lim="800000"/>
            <a:headEnd/>
            <a:tailEnd/>
          </a:ln>
        </p:spPr>
        <p:txBody>
          <a:bodyPr lIns="91432" tIns="45716" rIns="91432" bIns="45716"/>
          <a:lstStyle/>
          <a:p>
            <a:pPr marL="111125" indent="-111125" algn="l" defTabSz="865188" eaLnBrk="0" hangingPunct="0">
              <a:lnSpc>
                <a:spcPct val="100000"/>
              </a:lnSpc>
              <a:spcAft>
                <a:spcPct val="25000"/>
              </a:spcAft>
              <a:buClrTx/>
              <a:buSzTx/>
              <a:buFontTx/>
              <a:buBlip>
                <a:blip r:embed="rId3"/>
              </a:buBlip>
            </a:pPr>
            <a:r>
              <a:rPr lang="en-US" altLang="ko-KR" sz="900">
                <a:solidFill>
                  <a:schemeClr val="tx2"/>
                </a:solidFill>
                <a:ea typeface="굴림" pitchFamily="50" charset="-127"/>
              </a:rPr>
              <a:t>VMware was founded in 1998 to bring the concept of virtualization to industry standard x86 systems. The concept of virtualization had been known since the 60ies mainframe world but for a long time n o one was able to “crack the code” for bringing this concept to x86 systems. The VMware founding team was the first to bring the concept of virtualization to x86 systems.</a:t>
            </a:r>
          </a:p>
          <a:p>
            <a:pPr marL="111125" indent="-111125" algn="l" defTabSz="865188" eaLnBrk="0" hangingPunct="0">
              <a:lnSpc>
                <a:spcPct val="100000"/>
              </a:lnSpc>
              <a:spcAft>
                <a:spcPct val="25000"/>
              </a:spcAft>
              <a:buClrTx/>
              <a:buSzTx/>
              <a:buFontTx/>
              <a:buBlip>
                <a:blip r:embed="rId3"/>
              </a:buBlip>
            </a:pPr>
            <a:r>
              <a:rPr lang="en-US" altLang="ko-KR" sz="900">
                <a:solidFill>
                  <a:schemeClr val="tx2"/>
                </a:solidFill>
                <a:ea typeface="굴림" pitchFamily="50" charset="-127"/>
              </a:rPr>
              <a:t>Since then we have come a long way. Today VMware is proud to count more than 100K organizations including all the Fortune 100 companies as customers. It is also fair to say that VMware has generated one of the most loyal and satisfied customer bases in the history of the IT industry. </a:t>
            </a:r>
          </a:p>
          <a:p>
            <a:pPr marL="111125" indent="-111125" algn="l" defTabSz="865188" eaLnBrk="0" hangingPunct="0">
              <a:lnSpc>
                <a:spcPct val="100000"/>
              </a:lnSpc>
              <a:spcAft>
                <a:spcPct val="25000"/>
              </a:spcAft>
              <a:buClrTx/>
              <a:buSzTx/>
              <a:buFontTx/>
              <a:buBlip>
                <a:blip r:embed="rId3"/>
              </a:buBlip>
            </a:pPr>
            <a:r>
              <a:rPr lang="en-US" altLang="ko-KR" sz="900">
                <a:solidFill>
                  <a:schemeClr val="tx2"/>
                </a:solidFill>
                <a:ea typeface="굴림" pitchFamily="50" charset="-127"/>
              </a:rPr>
              <a:t>Our products set the bar in the software industry for innovation, quality, stability and robustness. VMware has an impressive track record of bringing to market industry firsts- the first hypervisor, the first live migration capability. In an industry where customers are alas used to software products not working, VMware customers often say “VMware just works”.</a:t>
            </a:r>
          </a:p>
          <a:p>
            <a:pPr marL="111125" indent="-111125" algn="l" defTabSz="865188" eaLnBrk="0" hangingPunct="0">
              <a:lnSpc>
                <a:spcPct val="100000"/>
              </a:lnSpc>
              <a:spcAft>
                <a:spcPct val="25000"/>
              </a:spcAft>
              <a:buClrTx/>
              <a:buSzTx/>
              <a:buFontTx/>
              <a:buBlip>
                <a:blip r:embed="rId3"/>
              </a:buBlip>
            </a:pPr>
            <a:r>
              <a:rPr lang="en-US" altLang="ko-KR" sz="900">
                <a:solidFill>
                  <a:schemeClr val="tx2"/>
                </a:solidFill>
                <a:ea typeface="굴림" pitchFamily="50" charset="-127"/>
              </a:rPr>
              <a:t>Since we are platform company, one way we measure our success is the size and commitment of the ecosystem that has developed around VMware. Today we have more than 550 technology and consulting partners, more than 13,000 Indirect Channel Partners, and 20,000+ VMware Certified Professionals. </a:t>
            </a:r>
          </a:p>
          <a:p>
            <a:pPr marL="111125" indent="-111125" algn="l" defTabSz="865188" eaLnBrk="0" hangingPunct="0">
              <a:lnSpc>
                <a:spcPct val="100000"/>
              </a:lnSpc>
              <a:spcAft>
                <a:spcPct val="25000"/>
              </a:spcAft>
              <a:buClrTx/>
              <a:buSzTx/>
              <a:buFontTx/>
              <a:buBlip>
                <a:blip r:embed="rId3"/>
              </a:buBlip>
            </a:pPr>
            <a:endParaRPr lang="ko-KR" altLang="en-US" sz="900">
              <a:solidFill>
                <a:schemeClr val="tx2"/>
              </a:solidFill>
              <a:ea typeface="굴림" pitchFamily="50" charset="-127"/>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3" tIns="45717" rIns="91433" bIns="45717" anchor="b"/>
          <a:lstStyle/>
          <a:p>
            <a:pPr algn="r">
              <a:lnSpc>
                <a:spcPct val="100000"/>
              </a:lnSpc>
              <a:buClrTx/>
              <a:buSzTx/>
            </a:pPr>
            <a:fld id="{3B0351B8-7C04-40CD-ACEF-2614A125BEB9}" type="slidenum">
              <a:rPr lang="ko-KR" altLang="en-US" sz="1000" i="1">
                <a:solidFill>
                  <a:schemeClr val="tx1"/>
                </a:solidFill>
                <a:ea typeface="굴림" pitchFamily="50" charset="-127"/>
              </a:rPr>
              <a:pPr algn="r">
                <a:lnSpc>
                  <a:spcPct val="100000"/>
                </a:lnSpc>
                <a:buClrTx/>
                <a:buSzTx/>
              </a:pPr>
              <a:t>20</a:t>
            </a:fld>
            <a:endParaRPr lang="en-US" altLang="ko-KR" sz="1000" i="1">
              <a:solidFill>
                <a:schemeClr val="tx1"/>
              </a:solidFill>
              <a:ea typeface="굴림" pitchFamily="50" charset="-127"/>
            </a:endParaRPr>
          </a:p>
        </p:txBody>
      </p:sp>
      <p:sp>
        <p:nvSpPr>
          <p:cNvPr id="465923" name="Rectangle 2"/>
          <p:cNvSpPr>
            <a:spLocks noGrp="1" noRot="1" noChangeAspect="1" noChangeArrowheads="1" noTextEdit="1"/>
          </p:cNvSpPr>
          <p:nvPr>
            <p:ph type="sldImg"/>
          </p:nvPr>
        </p:nvSpPr>
        <p:spPr>
          <a:xfrm>
            <a:off x="685800" y="514350"/>
            <a:ext cx="5181600" cy="3886200"/>
          </a:xfrm>
          <a:ln/>
        </p:spPr>
      </p:sp>
      <p:sp>
        <p:nvSpPr>
          <p:cNvPr id="465924" name="Rectangle 3"/>
          <p:cNvSpPr>
            <a:spLocks noGrp="1" noChangeArrowheads="1"/>
          </p:cNvSpPr>
          <p:nvPr>
            <p:ph type="body" idx="1"/>
          </p:nvPr>
        </p:nvSpPr>
        <p:spPr>
          <a:xfrm>
            <a:off x="598488" y="4572000"/>
            <a:ext cx="5954712" cy="4114800"/>
          </a:xfrm>
          <a:noFill/>
          <a:ln/>
        </p:spPr>
        <p:txBody>
          <a:bodyPr lIns="91433" tIns="45717" rIns="91433" bIns="45717"/>
          <a:lstStyle/>
          <a:p>
            <a:pPr marL="227013" indent="-227013" eaLnBrk="1" hangingPunct="1"/>
            <a:endParaRPr lang="en-US" altLang="ko-KR" smtClean="0">
              <a:ea typeface="굴림" pitchFamily="50" charset="-127"/>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lnSpc>
                <a:spcPct val="100000"/>
              </a:lnSpc>
              <a:buClrTx/>
              <a:buSzTx/>
            </a:pPr>
            <a:fld id="{06C035B8-2BCC-4D06-B3C5-6146FC08DBBF}" type="slidenum">
              <a:rPr lang="ko-KR" altLang="en-US" sz="1000" i="1">
                <a:solidFill>
                  <a:schemeClr val="tx1"/>
                </a:solidFill>
                <a:ea typeface="굴림" pitchFamily="50" charset="-127"/>
              </a:rPr>
              <a:pPr algn="r">
                <a:lnSpc>
                  <a:spcPct val="100000"/>
                </a:lnSpc>
                <a:buClrTx/>
                <a:buSzTx/>
              </a:pPr>
              <a:t>21</a:t>
            </a:fld>
            <a:endParaRPr lang="en-US" altLang="ko-KR" sz="1000" i="1">
              <a:solidFill>
                <a:schemeClr val="tx1"/>
              </a:solidFill>
              <a:ea typeface="굴림" pitchFamily="50" charset="-127"/>
            </a:endParaRPr>
          </a:p>
        </p:txBody>
      </p:sp>
      <p:sp>
        <p:nvSpPr>
          <p:cNvPr id="297987" name="Rectangle 2"/>
          <p:cNvSpPr>
            <a:spLocks noGrp="1" noRot="1" noChangeAspect="1" noChangeArrowheads="1" noTextEdit="1"/>
          </p:cNvSpPr>
          <p:nvPr>
            <p:ph type="sldImg"/>
          </p:nvPr>
        </p:nvSpPr>
        <p:spPr>
          <a:ln/>
        </p:spPr>
      </p:sp>
      <p:sp>
        <p:nvSpPr>
          <p:cNvPr id="297988" name="Rectangle 3"/>
          <p:cNvSpPr>
            <a:spLocks noGrp="1" noChangeArrowheads="1"/>
          </p:cNvSpPr>
          <p:nvPr>
            <p:ph type="body" idx="1"/>
          </p:nvPr>
        </p:nvSpPr>
        <p:spPr>
          <a:noFill/>
          <a:ln/>
        </p:spPr>
        <p:txBody>
          <a:bodyPr/>
          <a:lstStyle/>
          <a:p>
            <a:endParaRPr lang="en-US" altLang="ko-KR" smtClean="0">
              <a:ea typeface="굴림" pitchFamily="50" charset="-127"/>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lnSpc>
                <a:spcPct val="100000"/>
              </a:lnSpc>
              <a:buClrTx/>
              <a:buSzTx/>
            </a:pPr>
            <a:fld id="{79B5A4C3-2DB2-4C5F-8016-0E9835B1AEE5}" type="slidenum">
              <a:rPr lang="ko-KR" altLang="en-US" sz="1000" i="1">
                <a:solidFill>
                  <a:schemeClr val="tx1"/>
                </a:solidFill>
                <a:ea typeface="굴림" pitchFamily="50" charset="-127"/>
              </a:rPr>
              <a:pPr algn="r">
                <a:lnSpc>
                  <a:spcPct val="100000"/>
                </a:lnSpc>
                <a:buClrTx/>
                <a:buSzTx/>
              </a:pPr>
              <a:t>22</a:t>
            </a:fld>
            <a:endParaRPr lang="en-US" altLang="ko-KR" sz="1000" i="1">
              <a:solidFill>
                <a:schemeClr val="tx1"/>
              </a:solidFill>
              <a:ea typeface="굴림" pitchFamily="50" charset="-127"/>
            </a:endParaRPr>
          </a:p>
        </p:txBody>
      </p:sp>
      <p:sp>
        <p:nvSpPr>
          <p:cNvPr id="300035" name="Rectangle 2"/>
          <p:cNvSpPr>
            <a:spLocks noGrp="1" noRot="1" noChangeAspect="1" noChangeArrowheads="1" noTextEdit="1"/>
          </p:cNvSpPr>
          <p:nvPr>
            <p:ph type="sldImg"/>
          </p:nvPr>
        </p:nvSpPr>
        <p:spPr>
          <a:xfrm>
            <a:off x="1143000" y="685800"/>
            <a:ext cx="4573588" cy="3430588"/>
          </a:xfrm>
          <a:ln/>
        </p:spPr>
      </p:sp>
      <p:sp>
        <p:nvSpPr>
          <p:cNvPr id="300036" name="Rectangle 3"/>
          <p:cNvSpPr>
            <a:spLocks noGrp="1" noChangeArrowheads="1"/>
          </p:cNvSpPr>
          <p:nvPr>
            <p:ph type="body" idx="1"/>
          </p:nvPr>
        </p:nvSpPr>
        <p:spPr>
          <a:noFill/>
          <a:ln/>
        </p:spPr>
        <p:txBody>
          <a:bodyPr/>
          <a:lstStyle/>
          <a:p>
            <a:pPr eaLnBrk="1" hangingPunct="1"/>
            <a:endParaRPr lang="en-US" altLang="ko-KR" smtClean="0">
              <a:ea typeface="굴림" pitchFamily="50" charset="-127"/>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22" tIns="45711" rIns="91422" bIns="45711" anchor="b"/>
          <a:lstStyle/>
          <a:p>
            <a:pPr algn="r">
              <a:lnSpc>
                <a:spcPct val="100000"/>
              </a:lnSpc>
              <a:buClrTx/>
              <a:buSzTx/>
            </a:pPr>
            <a:fld id="{EB6585CB-24A3-418E-9E70-91FA24B798AE}" type="slidenum">
              <a:rPr lang="ko-KR" altLang="en-US" sz="1200">
                <a:solidFill>
                  <a:schemeClr val="tx1"/>
                </a:solidFill>
                <a:ea typeface="굴림" pitchFamily="50" charset="-127"/>
              </a:rPr>
              <a:pPr algn="r">
                <a:lnSpc>
                  <a:spcPct val="100000"/>
                </a:lnSpc>
                <a:buClrTx/>
                <a:buSzTx/>
              </a:pPr>
              <a:t>23</a:t>
            </a:fld>
            <a:endParaRPr lang="en-US" altLang="ko-KR" sz="1200">
              <a:solidFill>
                <a:schemeClr val="tx1"/>
              </a:solidFill>
              <a:ea typeface="굴림" pitchFamily="50" charset="-127"/>
            </a:endParaRPr>
          </a:p>
        </p:txBody>
      </p:sp>
      <p:sp>
        <p:nvSpPr>
          <p:cNvPr id="30208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22" tIns="45711" rIns="91422" bIns="45711" anchor="b"/>
          <a:lstStyle/>
          <a:p>
            <a:pPr algn="r">
              <a:lnSpc>
                <a:spcPct val="100000"/>
              </a:lnSpc>
              <a:buClrTx/>
              <a:buSzTx/>
            </a:pPr>
            <a:fld id="{A1044B3B-9B3F-47E5-AEE8-9B86D44AA4A8}" type="slidenum">
              <a:rPr lang="ko-KR" altLang="en-US" sz="1000" i="1">
                <a:solidFill>
                  <a:schemeClr val="tx1"/>
                </a:solidFill>
                <a:ea typeface="굴림" pitchFamily="50" charset="-127"/>
              </a:rPr>
              <a:pPr algn="r">
                <a:lnSpc>
                  <a:spcPct val="100000"/>
                </a:lnSpc>
                <a:buClrTx/>
                <a:buSzTx/>
              </a:pPr>
              <a:t>23</a:t>
            </a:fld>
            <a:endParaRPr lang="en-US" altLang="ko-KR" sz="1000" i="1">
              <a:solidFill>
                <a:schemeClr val="tx1"/>
              </a:solidFill>
              <a:ea typeface="굴림" pitchFamily="50" charset="-127"/>
            </a:endParaRPr>
          </a:p>
        </p:txBody>
      </p:sp>
      <p:sp>
        <p:nvSpPr>
          <p:cNvPr id="302084" name="Rectangle 7"/>
          <p:cNvSpPr txBox="1">
            <a:spLocks noGrp="1" noChangeArrowheads="1"/>
          </p:cNvSpPr>
          <p:nvPr/>
        </p:nvSpPr>
        <p:spPr bwMode="auto">
          <a:xfrm>
            <a:off x="3886200" y="8685213"/>
            <a:ext cx="2970213" cy="457200"/>
          </a:xfrm>
          <a:prstGeom prst="rect">
            <a:avLst/>
          </a:prstGeom>
          <a:noFill/>
          <a:ln w="9525" algn="ctr">
            <a:noFill/>
            <a:miter lim="800000"/>
            <a:headEnd/>
            <a:tailEnd/>
          </a:ln>
        </p:spPr>
        <p:txBody>
          <a:bodyPr lIns="90318" tIns="45158" rIns="90318" bIns="45158" anchor="b"/>
          <a:lstStyle/>
          <a:p>
            <a:pPr algn="r" defTabSz="901700">
              <a:lnSpc>
                <a:spcPct val="100000"/>
              </a:lnSpc>
              <a:buClrTx/>
              <a:buSzTx/>
            </a:pPr>
            <a:fld id="{FF83A15E-0F05-4950-9A6C-5819659C699B}" type="slidenum">
              <a:rPr lang="ko-KR" altLang="en-US" sz="1000" i="1">
                <a:solidFill>
                  <a:schemeClr val="tx1"/>
                </a:solidFill>
                <a:ea typeface="굴림" pitchFamily="50" charset="-127"/>
              </a:rPr>
              <a:pPr algn="r" defTabSz="901700">
                <a:lnSpc>
                  <a:spcPct val="100000"/>
                </a:lnSpc>
                <a:buClrTx/>
                <a:buSzTx/>
              </a:pPr>
              <a:t>23</a:t>
            </a:fld>
            <a:endParaRPr lang="en-US" altLang="ko-KR" sz="1000" i="1">
              <a:solidFill>
                <a:schemeClr val="tx1"/>
              </a:solidFill>
              <a:ea typeface="굴림" pitchFamily="50" charset="-127"/>
            </a:endParaRPr>
          </a:p>
        </p:txBody>
      </p:sp>
      <p:sp>
        <p:nvSpPr>
          <p:cNvPr id="302085" name="Rectangle 7"/>
          <p:cNvSpPr txBox="1">
            <a:spLocks noGrp="1" noChangeArrowheads="1"/>
          </p:cNvSpPr>
          <p:nvPr/>
        </p:nvSpPr>
        <p:spPr bwMode="auto">
          <a:xfrm>
            <a:off x="3886200" y="8685213"/>
            <a:ext cx="2970213" cy="457200"/>
          </a:xfrm>
          <a:prstGeom prst="rect">
            <a:avLst/>
          </a:prstGeom>
          <a:noFill/>
          <a:ln w="9525">
            <a:noFill/>
            <a:miter lim="800000"/>
            <a:headEnd/>
            <a:tailEnd/>
          </a:ln>
        </p:spPr>
        <p:txBody>
          <a:bodyPr lIns="91408" tIns="45705" rIns="91408" bIns="45705" anchor="b"/>
          <a:lstStyle/>
          <a:p>
            <a:pPr algn="r" defTabSz="879475">
              <a:lnSpc>
                <a:spcPct val="100000"/>
              </a:lnSpc>
              <a:buClrTx/>
              <a:buSzTx/>
            </a:pPr>
            <a:fld id="{C0E73317-5DC4-4D7F-9457-06C2D6E35262}" type="slidenum">
              <a:rPr lang="ko-KR" altLang="en-US" sz="1200">
                <a:solidFill>
                  <a:schemeClr val="tx1"/>
                </a:solidFill>
                <a:ea typeface="MS PGothic" pitchFamily="34" charset="-128"/>
              </a:rPr>
              <a:pPr algn="r" defTabSz="879475">
                <a:lnSpc>
                  <a:spcPct val="100000"/>
                </a:lnSpc>
                <a:buClrTx/>
                <a:buSzTx/>
              </a:pPr>
              <a:t>23</a:t>
            </a:fld>
            <a:endParaRPr lang="en-US" altLang="ko-KR" sz="1200">
              <a:solidFill>
                <a:schemeClr val="tx1"/>
              </a:solidFill>
              <a:ea typeface="MS PGothic" pitchFamily="34" charset="-128"/>
            </a:endParaRPr>
          </a:p>
        </p:txBody>
      </p:sp>
      <p:sp>
        <p:nvSpPr>
          <p:cNvPr id="302086" name="Rectangle 2"/>
          <p:cNvSpPr>
            <a:spLocks noGrp="1" noRot="1" noChangeAspect="1" noChangeArrowheads="1" noTextEdit="1"/>
          </p:cNvSpPr>
          <p:nvPr>
            <p:ph type="sldImg"/>
          </p:nvPr>
        </p:nvSpPr>
        <p:spPr>
          <a:xfrm>
            <a:off x="1144588" y="687388"/>
            <a:ext cx="4572000" cy="3429000"/>
          </a:xfrm>
          <a:ln/>
        </p:spPr>
      </p:sp>
      <p:sp>
        <p:nvSpPr>
          <p:cNvPr id="302087" name="Rectangle 5"/>
          <p:cNvSpPr>
            <a:spLocks noGrp="1" noChangeArrowheads="1"/>
          </p:cNvSpPr>
          <p:nvPr>
            <p:ph type="body" idx="1"/>
          </p:nvPr>
        </p:nvSpPr>
        <p:spPr>
          <a:xfrm>
            <a:off x="685800" y="4341813"/>
            <a:ext cx="5486400" cy="4114800"/>
          </a:xfrm>
          <a:noFill/>
          <a:ln/>
        </p:spPr>
        <p:txBody>
          <a:bodyPr lIns="90318" tIns="45158" rIns="90318" bIns="45158"/>
          <a:lstStyle/>
          <a:p>
            <a:pPr marL="111125" indent="-111125"/>
            <a:endParaRPr lang="en-US" altLang="ko-KR" smtClean="0">
              <a:ea typeface="굴림" pitchFamily="50" charset="-127"/>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Rot="1" noChangeAspect="1" noChangeArrowheads="1" noTextEdit="1"/>
          </p:cNvSpPr>
          <p:nvPr>
            <p:ph type="sldImg"/>
          </p:nvPr>
        </p:nvSpPr>
        <p:spPr>
          <a:ln/>
        </p:spPr>
      </p:sp>
      <p:sp>
        <p:nvSpPr>
          <p:cNvPr id="516099" name="Rectangle 3"/>
          <p:cNvSpPr>
            <a:spLocks noGrp="1" noChangeArrowheads="1"/>
          </p:cNvSpPr>
          <p:nvPr>
            <p:ph type="body" idx="1"/>
          </p:nvPr>
        </p:nvSpPr>
        <p:spPr>
          <a:xfrm>
            <a:off x="687388" y="4344988"/>
            <a:ext cx="5483225" cy="4113212"/>
          </a:xfrm>
          <a:noFill/>
          <a:ln/>
        </p:spPr>
        <p:txBody>
          <a:bodyPr lIns="91422" tIns="45711" rIns="91422" bIns="45711"/>
          <a:lstStyle/>
          <a:p>
            <a:pPr eaLnBrk="1" hangingPunct="1"/>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lnSpc>
                <a:spcPct val="100000"/>
              </a:lnSpc>
              <a:buClrTx/>
              <a:buSzTx/>
            </a:pPr>
            <a:fld id="{40BEBAC8-15E3-4517-9F58-115DD86C81B3}" type="slidenum">
              <a:rPr lang="ko-KR" altLang="en-US" sz="1000" i="1">
                <a:solidFill>
                  <a:schemeClr val="tx1"/>
                </a:solidFill>
                <a:ea typeface="굴림" pitchFamily="50" charset="-127"/>
              </a:rPr>
              <a:pPr algn="r">
                <a:lnSpc>
                  <a:spcPct val="100000"/>
                </a:lnSpc>
                <a:buClrTx/>
                <a:buSzTx/>
              </a:pPr>
              <a:t>26</a:t>
            </a:fld>
            <a:endParaRPr lang="en-US" altLang="ko-KR" sz="1000" i="1">
              <a:solidFill>
                <a:schemeClr val="tx1"/>
              </a:solidFill>
              <a:ea typeface="굴림" pitchFamily="50" charset="-127"/>
            </a:endParaRPr>
          </a:p>
        </p:txBody>
      </p:sp>
      <p:sp>
        <p:nvSpPr>
          <p:cNvPr id="520195" name="Rectangle 2"/>
          <p:cNvSpPr>
            <a:spLocks noGrp="1" noRot="1" noChangeAspect="1" noChangeArrowheads="1" noTextEdit="1"/>
          </p:cNvSpPr>
          <p:nvPr>
            <p:ph type="sldImg"/>
          </p:nvPr>
        </p:nvSpPr>
        <p:spPr>
          <a:xfrm>
            <a:off x="685800" y="514350"/>
            <a:ext cx="5181600" cy="3886200"/>
          </a:xfrm>
          <a:ln/>
        </p:spPr>
      </p:sp>
      <p:sp>
        <p:nvSpPr>
          <p:cNvPr id="520196" name="Rectangle 3"/>
          <p:cNvSpPr>
            <a:spLocks noGrp="1" noChangeArrowheads="1"/>
          </p:cNvSpPr>
          <p:nvPr>
            <p:ph type="body" idx="1"/>
          </p:nvPr>
        </p:nvSpPr>
        <p:spPr>
          <a:xfrm>
            <a:off x="598488" y="4572000"/>
            <a:ext cx="5954712" cy="4114800"/>
          </a:xfrm>
          <a:noFill/>
          <a:ln/>
        </p:spPr>
        <p:txBody>
          <a:bodyPr/>
          <a:lstStyle/>
          <a:p>
            <a:pPr marL="228600" indent="-228600"/>
            <a:endParaRPr lang="en-US" altLang="ko-KR" smtClean="0">
              <a:ea typeface="굴림" pitchFamily="50" charset="-127"/>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lnSpc>
                <a:spcPct val="100000"/>
              </a:lnSpc>
              <a:buClrTx/>
              <a:buSzTx/>
            </a:pPr>
            <a:fld id="{4BE25873-244B-4C0D-94DD-BE1BB8CA3726}" type="slidenum">
              <a:rPr lang="ko-KR" altLang="en-US" sz="1000" i="1">
                <a:solidFill>
                  <a:schemeClr val="tx1"/>
                </a:solidFill>
                <a:ea typeface="굴림" pitchFamily="50" charset="-127"/>
              </a:rPr>
              <a:pPr algn="r">
                <a:lnSpc>
                  <a:spcPct val="100000"/>
                </a:lnSpc>
                <a:buClrTx/>
                <a:buSzTx/>
              </a:pPr>
              <a:t>3</a:t>
            </a:fld>
            <a:endParaRPr lang="en-US" altLang="ko-KR" sz="1000" i="1">
              <a:solidFill>
                <a:schemeClr val="tx1"/>
              </a:solidFill>
              <a:ea typeface="굴림" pitchFamily="50" charset="-127"/>
            </a:endParaRPr>
          </a:p>
        </p:txBody>
      </p:sp>
      <p:sp>
        <p:nvSpPr>
          <p:cNvPr id="46387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lnSpc>
                <a:spcPct val="100000"/>
              </a:lnSpc>
              <a:buClrTx/>
              <a:buSzTx/>
            </a:pPr>
            <a:fld id="{BF4793AE-9E08-4BF2-AA9D-761C7FCE608B}" type="slidenum">
              <a:rPr lang="ko-KR" altLang="en-US" sz="1200">
                <a:solidFill>
                  <a:schemeClr val="tx1"/>
                </a:solidFill>
                <a:ea typeface="MS PGothic" pitchFamily="34" charset="-128"/>
              </a:rPr>
              <a:pPr algn="r">
                <a:lnSpc>
                  <a:spcPct val="100000"/>
                </a:lnSpc>
                <a:buClrTx/>
                <a:buSzTx/>
              </a:pPr>
              <a:t>3</a:t>
            </a:fld>
            <a:endParaRPr lang="en-US" altLang="ko-KR" sz="1200">
              <a:solidFill>
                <a:schemeClr val="tx1"/>
              </a:solidFill>
              <a:ea typeface="MS PGothic" pitchFamily="34" charset="-128"/>
            </a:endParaRPr>
          </a:p>
        </p:txBody>
      </p:sp>
      <p:sp>
        <p:nvSpPr>
          <p:cNvPr id="463876" name="Rectangle 2"/>
          <p:cNvSpPr>
            <a:spLocks noGrp="1" noRot="1" noChangeAspect="1" noChangeArrowheads="1" noTextEdit="1"/>
          </p:cNvSpPr>
          <p:nvPr>
            <p:ph type="sldImg"/>
          </p:nvPr>
        </p:nvSpPr>
        <p:spPr>
          <a:xfrm>
            <a:off x="1144588" y="687388"/>
            <a:ext cx="4570412" cy="3427412"/>
          </a:xfrm>
          <a:ln/>
        </p:spPr>
      </p:sp>
      <p:sp>
        <p:nvSpPr>
          <p:cNvPr id="463877" name="Rectangle 3"/>
          <p:cNvSpPr>
            <a:spLocks noGrp="1" noChangeArrowheads="1"/>
          </p:cNvSpPr>
          <p:nvPr>
            <p:ph type="body" idx="1"/>
          </p:nvPr>
        </p:nvSpPr>
        <p:spPr>
          <a:xfrm>
            <a:off x="695325" y="4343400"/>
            <a:ext cx="5699125" cy="4113213"/>
          </a:xfrm>
          <a:noFill/>
          <a:ln/>
        </p:spPr>
        <p:txBody>
          <a:bodyPr lIns="90339" tIns="45170" rIns="90339" bIns="45170"/>
          <a:lstStyle/>
          <a:p>
            <a:pPr marL="115888" indent="-115888" eaLnBrk="1" hangingPunct="1"/>
            <a:endParaRPr lang="en-US" altLang="ja-JP"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3" tIns="45717" rIns="91433" bIns="45717" anchor="b"/>
          <a:lstStyle/>
          <a:p>
            <a:pPr algn="r">
              <a:lnSpc>
                <a:spcPct val="100000"/>
              </a:lnSpc>
              <a:buClrTx/>
              <a:buSzTx/>
            </a:pPr>
            <a:fld id="{7314A0CD-85F4-475C-8619-77F3D694B19D}" type="slidenum">
              <a:rPr lang="ko-KR" altLang="en-US" sz="1000" i="1">
                <a:solidFill>
                  <a:schemeClr val="tx1"/>
                </a:solidFill>
                <a:ea typeface="굴림" pitchFamily="50" charset="-127"/>
              </a:rPr>
              <a:pPr algn="r">
                <a:lnSpc>
                  <a:spcPct val="100000"/>
                </a:lnSpc>
                <a:buClrTx/>
                <a:buSzTx/>
              </a:pPr>
              <a:t>4</a:t>
            </a:fld>
            <a:endParaRPr lang="en-US" altLang="ko-KR" sz="1000" i="1">
              <a:solidFill>
                <a:schemeClr val="tx1"/>
              </a:solidFill>
              <a:ea typeface="굴림" pitchFamily="50" charset="-127"/>
            </a:endParaRPr>
          </a:p>
        </p:txBody>
      </p:sp>
      <p:sp>
        <p:nvSpPr>
          <p:cNvPr id="184323" name="Rectangle 2"/>
          <p:cNvSpPr>
            <a:spLocks noGrp="1" noRot="1" noChangeAspect="1" noChangeArrowheads="1" noTextEdit="1"/>
          </p:cNvSpPr>
          <p:nvPr>
            <p:ph type="sldImg"/>
          </p:nvPr>
        </p:nvSpPr>
        <p:spPr>
          <a:xfrm>
            <a:off x="685800" y="514350"/>
            <a:ext cx="5181600" cy="3886200"/>
          </a:xfrm>
          <a:ln/>
        </p:spPr>
      </p:sp>
      <p:sp>
        <p:nvSpPr>
          <p:cNvPr id="184324" name="Rectangle 3"/>
          <p:cNvSpPr>
            <a:spLocks noGrp="1" noChangeArrowheads="1"/>
          </p:cNvSpPr>
          <p:nvPr>
            <p:ph type="body" idx="1"/>
          </p:nvPr>
        </p:nvSpPr>
        <p:spPr>
          <a:xfrm>
            <a:off x="598488" y="4572000"/>
            <a:ext cx="5954712" cy="4114800"/>
          </a:xfrm>
          <a:noFill/>
          <a:ln/>
        </p:spPr>
        <p:txBody>
          <a:bodyPr lIns="91433" tIns="45717" rIns="91433" bIns="45717"/>
          <a:lstStyle/>
          <a:p>
            <a:pPr marL="227013" indent="-227013" eaLnBrk="1" hangingPunct="1"/>
            <a:endParaRPr lang="en-US" altLang="ko-KR" smtClean="0">
              <a:ea typeface="굴림" pitchFamily="50" charset="-127"/>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Slide Image Placeholder 1"/>
          <p:cNvSpPr>
            <a:spLocks noGrp="1" noRot="1" noChangeAspect="1" noTextEdit="1"/>
          </p:cNvSpPr>
          <p:nvPr>
            <p:ph type="sldImg"/>
          </p:nvPr>
        </p:nvSpPr>
        <p:spPr>
          <a:ln/>
        </p:spPr>
      </p:sp>
      <p:sp>
        <p:nvSpPr>
          <p:cNvPr id="507907" name="Notes Placeholder 2"/>
          <p:cNvSpPr>
            <a:spLocks noGrp="1"/>
          </p:cNvSpPr>
          <p:nvPr>
            <p:ph type="body" idx="1"/>
          </p:nvPr>
        </p:nvSpPr>
        <p:spPr>
          <a:noFill/>
          <a:ln/>
        </p:spPr>
        <p:txBody>
          <a:bodyPr/>
          <a:lstStyle/>
          <a:p>
            <a:pPr eaLnBrk="1" hangingPunct="1"/>
            <a:endParaRPr lang="en-US" altLang="ko-KR" smtClean="0">
              <a:ea typeface="굴림" pitchFamily="50" charset="-127"/>
            </a:endParaRPr>
          </a:p>
        </p:txBody>
      </p:sp>
      <p:sp>
        <p:nvSpPr>
          <p:cNvPr id="50790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lnSpc>
                <a:spcPct val="100000"/>
              </a:lnSpc>
              <a:buClrTx/>
              <a:buSzTx/>
            </a:pPr>
            <a:fld id="{31CCFECD-F028-49D5-B941-9ADBD87844D4}" type="slidenum">
              <a:rPr lang="en-US" altLang="ko-KR" sz="1000" i="1">
                <a:solidFill>
                  <a:schemeClr val="tx1"/>
                </a:solidFill>
                <a:ea typeface="굴림" pitchFamily="50" charset="-127"/>
              </a:rPr>
              <a:pPr algn="r">
                <a:lnSpc>
                  <a:spcPct val="100000"/>
                </a:lnSpc>
                <a:buClrTx/>
                <a:buSzTx/>
              </a:pPr>
              <a:t>5</a:t>
            </a:fld>
            <a:endParaRPr lang="en-US" altLang="ko-KR" sz="1000" i="1">
              <a:solidFill>
                <a:schemeClr val="tx1"/>
              </a:solidFill>
              <a:ea typeface="굴림" pitchFamily="50" charset="-127"/>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3" tIns="45717" rIns="91433" bIns="45717" anchor="b"/>
          <a:lstStyle/>
          <a:p>
            <a:pPr algn="r">
              <a:lnSpc>
                <a:spcPct val="100000"/>
              </a:lnSpc>
              <a:buClrTx/>
              <a:buSzTx/>
            </a:pPr>
            <a:fld id="{05506A68-1BA7-4302-B1B2-DFB082635A26}" type="slidenum">
              <a:rPr lang="ko-KR" altLang="en-US" sz="1000" i="1">
                <a:solidFill>
                  <a:schemeClr val="tx1"/>
                </a:solidFill>
                <a:ea typeface="굴림" pitchFamily="50" charset="-127"/>
              </a:rPr>
              <a:pPr algn="r">
                <a:lnSpc>
                  <a:spcPct val="100000"/>
                </a:lnSpc>
                <a:buClrTx/>
                <a:buSzTx/>
              </a:pPr>
              <a:t>6</a:t>
            </a:fld>
            <a:endParaRPr lang="en-US" altLang="ko-KR" sz="1000" i="1">
              <a:solidFill>
                <a:schemeClr val="tx1"/>
              </a:solidFill>
              <a:ea typeface="굴림" pitchFamily="50" charset="-127"/>
            </a:endParaRPr>
          </a:p>
        </p:txBody>
      </p:sp>
      <p:sp>
        <p:nvSpPr>
          <p:cNvPr id="186371" name="Rectangle 2"/>
          <p:cNvSpPr>
            <a:spLocks noGrp="1" noRot="1" noChangeAspect="1" noChangeArrowheads="1" noTextEdit="1"/>
          </p:cNvSpPr>
          <p:nvPr>
            <p:ph type="sldImg"/>
          </p:nvPr>
        </p:nvSpPr>
        <p:spPr>
          <a:xfrm>
            <a:off x="685800" y="514350"/>
            <a:ext cx="5181600" cy="3886200"/>
          </a:xfrm>
          <a:ln/>
        </p:spPr>
      </p:sp>
      <p:sp>
        <p:nvSpPr>
          <p:cNvPr id="186372" name="Rectangle 3"/>
          <p:cNvSpPr>
            <a:spLocks noGrp="1" noChangeArrowheads="1"/>
          </p:cNvSpPr>
          <p:nvPr>
            <p:ph type="body" idx="1"/>
          </p:nvPr>
        </p:nvSpPr>
        <p:spPr>
          <a:xfrm>
            <a:off x="598488" y="4572000"/>
            <a:ext cx="5954712" cy="4114800"/>
          </a:xfrm>
          <a:noFill/>
          <a:ln/>
        </p:spPr>
        <p:txBody>
          <a:bodyPr lIns="91433" tIns="45717" rIns="91433" bIns="45717"/>
          <a:lstStyle/>
          <a:p>
            <a:pPr marL="227013" indent="-227013" eaLnBrk="1" hangingPunct="1"/>
            <a:endParaRPr lang="en-US" altLang="ko-KR" smtClean="0">
              <a:ea typeface="굴림" pitchFamily="50" charset="-127"/>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Shape 4"/>
          <p:cNvSpPr txBox="1">
            <a:spLocks noGrp="1" noChangeArrowheads="1"/>
          </p:cNvSpPr>
          <p:nvPr/>
        </p:nvSpPr>
        <p:spPr bwMode="auto">
          <a:xfrm>
            <a:off x="3886200" y="8686800"/>
            <a:ext cx="2971800" cy="457200"/>
          </a:xfrm>
          <a:prstGeom prst="rect">
            <a:avLst/>
          </a:prstGeom>
          <a:noFill/>
          <a:ln w="9525" algn="ctr">
            <a:noFill/>
            <a:miter lim="800000"/>
            <a:headEnd/>
            <a:tailEnd/>
          </a:ln>
        </p:spPr>
        <p:txBody>
          <a:bodyPr lIns="91429" tIns="45714" rIns="91429" bIns="45714" anchor="b"/>
          <a:lstStyle/>
          <a:p>
            <a:pPr algn="r" eaLnBrk="0" hangingPunct="0">
              <a:lnSpc>
                <a:spcPct val="100000"/>
              </a:lnSpc>
              <a:buClrTx/>
              <a:buSzTx/>
            </a:pPr>
            <a:fld id="{1C48A1AF-05BA-4026-8FF1-CB84C570B042}" type="slidenum">
              <a:rPr lang="en-US" altLang="en-US" sz="1200">
                <a:solidFill>
                  <a:schemeClr val="tx1"/>
                </a:solidFill>
                <a:latin typeface="Lucida Sans" pitchFamily="34" charset="0"/>
              </a:rPr>
              <a:pPr algn="r" eaLnBrk="0" hangingPunct="0">
                <a:lnSpc>
                  <a:spcPct val="100000"/>
                </a:lnSpc>
                <a:buClrTx/>
                <a:buSzTx/>
              </a:pPr>
              <a:t>7</a:t>
            </a:fld>
            <a:endParaRPr lang="en-US" altLang="en-US" sz="1200">
              <a:solidFill>
                <a:schemeClr val="tx1"/>
              </a:solidFill>
              <a:latin typeface="Lucida Sans" pitchFamily="34" charset="0"/>
            </a:endParaRPr>
          </a:p>
        </p:txBody>
      </p:sp>
      <p:sp>
        <p:nvSpPr>
          <p:cNvPr id="283651" name="Rectangle 78849"/>
          <p:cNvSpPr>
            <a:spLocks noGrp="1" noRot="1" noChangeAspect="1" noChangeArrowheads="1" noTextEdit="1"/>
          </p:cNvSpPr>
          <p:nvPr>
            <p:ph type="sldImg"/>
          </p:nvPr>
        </p:nvSpPr>
        <p:spPr>
          <a:noFill/>
          <a:ln cap="flat">
            <a:headEnd type="none" w="med" len="med"/>
            <a:tailEnd type="none" w="med" len="med"/>
          </a:ln>
        </p:spPr>
      </p:sp>
      <p:sp>
        <p:nvSpPr>
          <p:cNvPr id="283652" name="Rectangle 1271810"/>
          <p:cNvSpPr>
            <a:spLocks noGrp="1" noChangeArrowheads="1"/>
          </p:cNvSpPr>
          <p:nvPr>
            <p:ph type="body" idx="1"/>
          </p:nvPr>
        </p:nvSpPr>
        <p:spPr>
          <a:xfrm>
            <a:off x="914400" y="4343400"/>
            <a:ext cx="5029200" cy="4114800"/>
          </a:xfrm>
          <a:noFill/>
          <a:ln/>
        </p:spPr>
        <p:txBody>
          <a:bodyPr lIns="91429" tIns="45714" rIns="91429" bIns="45714"/>
          <a:lstStyle/>
          <a:p>
            <a:pPr marL="0" indent="0">
              <a:lnSpc>
                <a:spcPct val="90000"/>
              </a:lnSpc>
            </a:pPr>
            <a:r>
              <a:rPr lang="en-US" altLang="ko-KR" sz="900" b="0" smtClean="0">
                <a:ea typeface="HY그래픽M" pitchFamily="18" charset="-127"/>
              </a:rPr>
              <a:t>Faster Time-to-market </a:t>
            </a:r>
            <a:r>
              <a:rPr lang="en-US" altLang="ko-KR" sz="900" smtClean="0">
                <a:ea typeface="HY그래픽M" pitchFamily="18" charset="-127"/>
              </a:rPr>
              <a:t>with new prods / svcs </a:t>
            </a:r>
            <a:endParaRPr lang="en-US" altLang="ko-KR" sz="900" b="0" smtClean="0">
              <a:ea typeface="HY그래픽M" pitchFamily="18" charset="-127"/>
            </a:endParaRPr>
          </a:p>
          <a:p>
            <a:pPr marL="0" indent="0">
              <a:lnSpc>
                <a:spcPct val="90000"/>
              </a:lnSpc>
            </a:pPr>
            <a:r>
              <a:rPr lang="en-US" altLang="ko-KR" sz="900" b="0" smtClean="0">
                <a:ea typeface="HY그래픽M" pitchFamily="18" charset="-127"/>
              </a:rPr>
              <a:t>Higher quality products</a:t>
            </a:r>
            <a:r>
              <a:rPr lang="en-US" altLang="ko-KR" sz="900" smtClean="0">
                <a:ea typeface="HY그래픽M" pitchFamily="18" charset="-127"/>
              </a:rPr>
              <a:t> through more efficient testing, Improved Debugging</a:t>
            </a:r>
          </a:p>
          <a:p>
            <a:pPr marL="0" indent="0">
              <a:lnSpc>
                <a:spcPct val="90000"/>
              </a:lnSpc>
            </a:pPr>
            <a:r>
              <a:rPr lang="en-US" altLang="ko-KR" sz="900" b="0" smtClean="0">
                <a:ea typeface="HY그래픽M" pitchFamily="18" charset="-127"/>
              </a:rPr>
              <a:t>Improved Capacity Planning &amp; Monitoring</a:t>
            </a:r>
            <a:r>
              <a:rPr lang="en-US" altLang="ko-KR" sz="900" smtClean="0">
                <a:ea typeface="HY그래픽M" pitchFamily="18" charset="-127"/>
              </a:rPr>
              <a:t> to match supply to demand</a:t>
            </a:r>
          </a:p>
          <a:p>
            <a:pPr marL="0" indent="0">
              <a:lnSpc>
                <a:spcPct val="90000"/>
              </a:lnSpc>
            </a:pPr>
            <a:r>
              <a:rPr lang="en-US" altLang="ko-KR" sz="900" b="0" smtClean="0">
                <a:ea typeface="HY그래픽M" pitchFamily="18" charset="-127"/>
              </a:rPr>
              <a:t>Faster, timely provisioning &amp; deployment</a:t>
            </a:r>
            <a:r>
              <a:rPr lang="en-US" altLang="ko-KR" sz="900" smtClean="0">
                <a:ea typeface="HY그래픽M" pitchFamily="18" charset="-127"/>
              </a:rPr>
              <a:t> - Apps deployed with right-sized virtual resources in minutes</a:t>
            </a:r>
          </a:p>
          <a:p>
            <a:pPr marL="0" indent="0">
              <a:lnSpc>
                <a:spcPct val="90000"/>
              </a:lnSpc>
            </a:pPr>
            <a:r>
              <a:rPr lang="en-US" altLang="ko-KR" sz="900" b="0" smtClean="0">
                <a:ea typeface="HY그래픽M" pitchFamily="18" charset="-127"/>
              </a:rPr>
              <a:t>Higher Availability</a:t>
            </a:r>
            <a:r>
              <a:rPr lang="en-US" altLang="ko-KR" sz="900" smtClean="0">
                <a:ea typeface="HY그래픽M" pitchFamily="18" charset="-127"/>
              </a:rPr>
              <a:t> Meet spikes in demand thru instant /dynamic provisioning </a:t>
            </a:r>
          </a:p>
          <a:p>
            <a:pPr marL="0" indent="0">
              <a:lnSpc>
                <a:spcPct val="90000"/>
              </a:lnSpc>
            </a:pPr>
            <a:r>
              <a:rPr lang="en-US" altLang="ko-KR" sz="900" b="0" smtClean="0">
                <a:ea typeface="HY그래픽M" pitchFamily="18" charset="-127"/>
              </a:rPr>
              <a:t>Reduced planned downtime</a:t>
            </a:r>
            <a:r>
              <a:rPr lang="en-US" altLang="ko-KR" sz="900" smtClean="0">
                <a:ea typeface="HY그래픽M" pitchFamily="18" charset="-127"/>
              </a:rPr>
              <a:t> – App with OS moved to a different machine instantly</a:t>
            </a:r>
            <a:r>
              <a:rPr lang="en-US" altLang="ko-KR" sz="900" b="0" smtClean="0">
                <a:solidFill>
                  <a:schemeClr val="bg1"/>
                </a:solidFill>
                <a:ea typeface="HY그래픽M" pitchFamily="18" charset="-127"/>
              </a:rPr>
              <a:t> </a:t>
            </a:r>
          </a:p>
          <a:p>
            <a:pPr marL="0" indent="0">
              <a:lnSpc>
                <a:spcPct val="90000"/>
              </a:lnSpc>
            </a:pPr>
            <a:r>
              <a:rPr lang="en-US" altLang="ko-KR" sz="900" b="0" smtClean="0">
                <a:ea typeface="HY그래픽M" pitchFamily="18" charset="-127"/>
              </a:rPr>
              <a:t>Reduced Unplanned downtime</a:t>
            </a:r>
            <a:r>
              <a:rPr lang="en-US" altLang="ko-KR" sz="900" smtClean="0">
                <a:ea typeface="HY그래픽M" pitchFamily="18" charset="-127"/>
              </a:rPr>
              <a:t>– App with OS recovered &amp; redeployed in mins</a:t>
            </a:r>
          </a:p>
          <a:p>
            <a:pPr marL="0" indent="0">
              <a:lnSpc>
                <a:spcPct val="90000"/>
              </a:lnSpc>
            </a:pPr>
            <a:r>
              <a:rPr lang="en-US" altLang="ko-KR" sz="900" b="0" smtClean="0">
                <a:ea typeface="HY그래픽M" pitchFamily="18" charset="-127"/>
              </a:rPr>
              <a:t>Thin-client Desktops” </a:t>
            </a:r>
            <a:r>
              <a:rPr lang="en-US" altLang="ko-KR" sz="900" smtClean="0">
                <a:ea typeface="HY그래픽M" pitchFamily="18" charset="-127"/>
              </a:rPr>
              <a:t>“Virtual / Hosted “standardized” Desktops delivered within a browser</a:t>
            </a:r>
          </a:p>
          <a:p>
            <a:pPr marL="0" indent="0">
              <a:lnSpc>
                <a:spcPct val="90000"/>
              </a:lnSpc>
            </a:pPr>
            <a:r>
              <a:rPr lang="en-US" altLang="ko-KR" sz="900" b="0" smtClean="0">
                <a:ea typeface="HY그래픽M" pitchFamily="18" charset="-127"/>
              </a:rPr>
              <a:t>Secure, Compliant access</a:t>
            </a:r>
            <a:r>
              <a:rPr lang="en-US" altLang="ko-KR" sz="900" smtClean="0">
                <a:ea typeface="HY그래픽M" pitchFamily="18" charset="-127"/>
              </a:rPr>
              <a:t> to resources</a:t>
            </a:r>
          </a:p>
          <a:p>
            <a:pPr marL="0" indent="0">
              <a:lnSpc>
                <a:spcPct val="90000"/>
              </a:lnSpc>
            </a:pPr>
            <a:endParaRPr lang="en-US" altLang="ko-KR" sz="900" smtClean="0">
              <a:ea typeface="HY그래픽M" pitchFamily="18" charset="-127"/>
            </a:endParaRPr>
          </a:p>
          <a:p>
            <a:pPr marL="0" indent="0">
              <a:lnSpc>
                <a:spcPct val="90000"/>
              </a:lnSpc>
            </a:pPr>
            <a:endParaRPr lang="en-US" altLang="ko-KR" sz="900" smtClean="0">
              <a:ea typeface="HY그래픽M" pitchFamily="18" charset="-127"/>
            </a:endParaRPr>
          </a:p>
          <a:p>
            <a:pPr marL="0" indent="0">
              <a:lnSpc>
                <a:spcPct val="90000"/>
              </a:lnSpc>
            </a:pPr>
            <a:r>
              <a:rPr lang="en-US" altLang="ko-KR" sz="900" smtClean="0">
                <a:ea typeface="HY그래픽M" pitchFamily="18" charset="-127"/>
              </a:rPr>
              <a:t>Inf Assessment</a:t>
            </a:r>
          </a:p>
          <a:p>
            <a:pPr marL="0" indent="0">
              <a:lnSpc>
                <a:spcPct val="90000"/>
              </a:lnSpc>
            </a:pPr>
            <a:r>
              <a:rPr lang="en-US" altLang="ko-KR" sz="900" b="0" smtClean="0">
                <a:solidFill>
                  <a:srgbClr val="4D4D4D"/>
                </a:solidFill>
                <a:ea typeface="HY그래픽M" pitchFamily="18" charset="-127"/>
              </a:rPr>
              <a:t>Discovery and Inventory of infrastructure</a:t>
            </a:r>
          </a:p>
          <a:p>
            <a:pPr marL="0" indent="0">
              <a:lnSpc>
                <a:spcPct val="90000"/>
              </a:lnSpc>
            </a:pPr>
            <a:r>
              <a:rPr lang="en-US" altLang="ko-KR" sz="900" b="0" smtClean="0">
                <a:solidFill>
                  <a:srgbClr val="4D4D4D"/>
                </a:solidFill>
                <a:ea typeface="HY그래픽M" pitchFamily="18" charset="-127"/>
              </a:rPr>
              <a:t>Gather comprehensive performance data</a:t>
            </a:r>
          </a:p>
          <a:p>
            <a:pPr marL="0" indent="0">
              <a:lnSpc>
                <a:spcPct val="90000"/>
              </a:lnSpc>
            </a:pPr>
            <a:r>
              <a:rPr lang="en-US" altLang="ko-KR" sz="900" smtClean="0">
                <a:ea typeface="HY그래픽M" pitchFamily="18" charset="-127"/>
              </a:rPr>
              <a:t>Capacity Analysis and Planning</a:t>
            </a:r>
          </a:p>
          <a:p>
            <a:pPr marL="0" indent="0">
              <a:lnSpc>
                <a:spcPct val="90000"/>
              </a:lnSpc>
            </a:pPr>
            <a:r>
              <a:rPr lang="en-US" altLang="ko-KR" sz="900" smtClean="0">
                <a:ea typeface="HY그래픽M" pitchFamily="18" charset="-127"/>
              </a:rPr>
              <a:t> </a:t>
            </a:r>
            <a:r>
              <a:rPr lang="en-US" altLang="ko-KR" sz="900" b="0" smtClean="0">
                <a:solidFill>
                  <a:srgbClr val="4D4D4D"/>
                </a:solidFill>
                <a:ea typeface="HY그래픽M" pitchFamily="18" charset="-127"/>
              </a:rPr>
              <a:t>Utilization analysis &amp; benchmarking</a:t>
            </a:r>
          </a:p>
          <a:p>
            <a:pPr marL="0" indent="0">
              <a:lnSpc>
                <a:spcPct val="90000"/>
              </a:lnSpc>
            </a:pPr>
            <a:r>
              <a:rPr lang="en-US" altLang="ko-KR" sz="900" b="0" smtClean="0">
                <a:solidFill>
                  <a:srgbClr val="4D4D4D"/>
                </a:solidFill>
                <a:ea typeface="HY그래픽M" pitchFamily="18" charset="-127"/>
              </a:rPr>
              <a:t> Identify consolidation opportunities</a:t>
            </a:r>
            <a:r>
              <a:rPr lang="en-US" altLang="ko-KR" sz="900" smtClean="0">
                <a:ea typeface="HY그래픽M" pitchFamily="18" charset="-127"/>
              </a:rPr>
              <a:t> </a:t>
            </a:r>
          </a:p>
          <a:p>
            <a:pPr marL="0" indent="0">
              <a:lnSpc>
                <a:spcPct val="90000"/>
              </a:lnSpc>
            </a:pPr>
            <a:r>
              <a:rPr lang="en-US" altLang="ko-KR" sz="900" smtClean="0">
                <a:ea typeface="HY그래픽M" pitchFamily="18" charset="-127"/>
              </a:rPr>
              <a:t>Consolidation Strategy</a:t>
            </a:r>
          </a:p>
          <a:p>
            <a:pPr marL="0" indent="0">
              <a:lnSpc>
                <a:spcPct val="90000"/>
              </a:lnSpc>
            </a:pPr>
            <a:r>
              <a:rPr lang="en-US" altLang="ko-KR" sz="900" b="0" smtClean="0">
                <a:solidFill>
                  <a:srgbClr val="4D4D4D"/>
                </a:solidFill>
                <a:ea typeface="HY그래픽M" pitchFamily="18" charset="-127"/>
              </a:rPr>
              <a:t>Set thresholds and other decision criteria</a:t>
            </a:r>
          </a:p>
          <a:p>
            <a:pPr marL="0" indent="0">
              <a:lnSpc>
                <a:spcPct val="90000"/>
              </a:lnSpc>
            </a:pPr>
            <a:r>
              <a:rPr lang="en-US" altLang="ko-KR" sz="900" b="0" smtClean="0">
                <a:solidFill>
                  <a:srgbClr val="4D4D4D"/>
                </a:solidFill>
                <a:ea typeface="HY그래픽M" pitchFamily="18" charset="-127"/>
              </a:rPr>
              <a:t>Model/ test consolidation scenarios </a:t>
            </a:r>
          </a:p>
          <a:p>
            <a:pPr marL="0" indent="0">
              <a:lnSpc>
                <a:spcPct val="90000"/>
              </a:lnSpc>
            </a:pPr>
            <a:r>
              <a:rPr lang="en-US" altLang="ko-KR" sz="900" b="0" smtClean="0">
                <a:solidFill>
                  <a:srgbClr val="4D4D4D"/>
                </a:solidFill>
                <a:ea typeface="HY그래픽M" pitchFamily="18" charset="-127"/>
              </a:rPr>
              <a:t>Select and implement best alternative (s)</a:t>
            </a:r>
          </a:p>
          <a:p>
            <a:pPr marL="0" indent="0">
              <a:lnSpc>
                <a:spcPct val="90000"/>
              </a:lnSpc>
            </a:pPr>
            <a:r>
              <a:rPr lang="en-US" altLang="ko-KR" sz="900" smtClean="0">
                <a:ea typeface="HY그래픽M" pitchFamily="18" charset="-127"/>
              </a:rPr>
              <a:t>Capacity Monitoring</a:t>
            </a:r>
          </a:p>
          <a:p>
            <a:pPr marL="0" indent="0">
              <a:lnSpc>
                <a:spcPct val="90000"/>
              </a:lnSpc>
            </a:pPr>
            <a:r>
              <a:rPr lang="en-US" altLang="ko-KR" sz="900" b="0" smtClean="0">
                <a:solidFill>
                  <a:srgbClr val="4D4D4D"/>
                </a:solidFill>
                <a:ea typeface="HY그래픽M" pitchFamily="18" charset="-127"/>
              </a:rPr>
              <a:t>Alerts / anomaly detection/ troubleshooting</a:t>
            </a:r>
          </a:p>
          <a:p>
            <a:pPr marL="0" indent="0">
              <a:lnSpc>
                <a:spcPct val="90000"/>
              </a:lnSpc>
            </a:pPr>
            <a:r>
              <a:rPr lang="en-US" altLang="ko-KR" sz="900" b="0" smtClean="0">
                <a:solidFill>
                  <a:srgbClr val="4D4D4D"/>
                </a:solidFill>
                <a:ea typeface="HY그래픽M" pitchFamily="18" charset="-127"/>
              </a:rPr>
              <a:t>Ongoing capacity optimization recommendations</a:t>
            </a:r>
          </a:p>
          <a:p>
            <a:pPr marL="0" indent="0">
              <a:lnSpc>
                <a:spcPct val="87000"/>
              </a:lnSpc>
              <a:spcBef>
                <a:spcPct val="50000"/>
              </a:spcBef>
              <a:spcAft>
                <a:spcPct val="0"/>
              </a:spcAft>
              <a:buClr>
                <a:srgbClr val="FF9900"/>
              </a:buClr>
              <a:buSzPct val="80000"/>
              <a:buFont typeface="Wingdings" pitchFamily="2" charset="2"/>
              <a:buNone/>
            </a:pPr>
            <a:endParaRPr lang="ko-KR" altLang="en-US" sz="900" smtClean="0">
              <a:ea typeface="HY그래픽M" pitchFamily="18" charset="-127"/>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3" tIns="45717" rIns="91433" bIns="45717" anchor="b"/>
          <a:lstStyle/>
          <a:p>
            <a:pPr algn="r">
              <a:lnSpc>
                <a:spcPct val="100000"/>
              </a:lnSpc>
              <a:buClrTx/>
              <a:buSzTx/>
            </a:pPr>
            <a:fld id="{728ACCFF-A696-4661-9B6E-8ACD283C0476}" type="slidenum">
              <a:rPr lang="ko-KR" altLang="en-US" sz="1000" i="1">
                <a:solidFill>
                  <a:schemeClr val="tx1"/>
                </a:solidFill>
                <a:latin typeface="Lucida Sans" pitchFamily="34" charset="0"/>
                <a:ea typeface="HY그래픽M" pitchFamily="18" charset="-127"/>
              </a:rPr>
              <a:pPr algn="r">
                <a:lnSpc>
                  <a:spcPct val="100000"/>
                </a:lnSpc>
                <a:buClrTx/>
                <a:buSzTx/>
              </a:pPr>
              <a:t>8</a:t>
            </a:fld>
            <a:endParaRPr lang="en-US" altLang="ko-KR" sz="1000" i="1">
              <a:solidFill>
                <a:schemeClr val="tx1"/>
              </a:solidFill>
              <a:latin typeface="Lucida Sans" pitchFamily="34" charset="0"/>
              <a:ea typeface="HY그래픽M" pitchFamily="18" charset="-127"/>
            </a:endParaRPr>
          </a:p>
        </p:txBody>
      </p:sp>
      <p:sp>
        <p:nvSpPr>
          <p:cNvPr id="287747" name="Rectangle 2"/>
          <p:cNvSpPr>
            <a:spLocks noGrp="1" noRot="1" noChangeAspect="1" noChangeArrowheads="1" noTextEdit="1"/>
          </p:cNvSpPr>
          <p:nvPr>
            <p:ph type="sldImg"/>
          </p:nvPr>
        </p:nvSpPr>
        <p:spPr>
          <a:xfrm>
            <a:off x="685800" y="514350"/>
            <a:ext cx="5181600" cy="3886200"/>
          </a:xfrm>
          <a:ln/>
        </p:spPr>
      </p:sp>
      <p:sp>
        <p:nvSpPr>
          <p:cNvPr id="287748" name="Rectangle 3"/>
          <p:cNvSpPr>
            <a:spLocks noGrp="1" noChangeArrowheads="1"/>
          </p:cNvSpPr>
          <p:nvPr>
            <p:ph type="body" idx="1"/>
          </p:nvPr>
        </p:nvSpPr>
        <p:spPr>
          <a:xfrm>
            <a:off x="598488" y="4572000"/>
            <a:ext cx="5954712" cy="4114800"/>
          </a:xfrm>
          <a:noFill/>
          <a:ln/>
        </p:spPr>
        <p:txBody>
          <a:bodyPr lIns="91433" tIns="45717" rIns="91433" bIns="45717"/>
          <a:lstStyle/>
          <a:p>
            <a:pPr>
              <a:buFontTx/>
              <a:buNone/>
            </a:pPr>
            <a:endParaRPr lang="ko-KR" altLang="en-US" smtClean="0">
              <a:ea typeface="HY그래픽M" pitchFamily="18" charset="-127"/>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lnSpc>
                <a:spcPct val="100000"/>
              </a:lnSpc>
              <a:buClrTx/>
              <a:buSzTx/>
            </a:pPr>
            <a:fld id="{977FF841-B747-4FC8-97F5-299C47CD77FC}" type="slidenum">
              <a:rPr lang="ko-KR" altLang="en-US" sz="1000" i="1">
                <a:solidFill>
                  <a:schemeClr val="tx1"/>
                </a:solidFill>
                <a:ea typeface="굴림" pitchFamily="50" charset="-127"/>
              </a:rPr>
              <a:pPr algn="r">
                <a:lnSpc>
                  <a:spcPct val="100000"/>
                </a:lnSpc>
                <a:buClrTx/>
                <a:buSzTx/>
              </a:pPr>
              <a:t>9</a:t>
            </a:fld>
            <a:endParaRPr lang="en-US" altLang="ko-KR" sz="1000" i="1">
              <a:solidFill>
                <a:schemeClr val="tx1"/>
              </a:solidFill>
              <a:ea typeface="굴림" pitchFamily="50" charset="-127"/>
            </a:endParaRPr>
          </a:p>
        </p:txBody>
      </p:sp>
      <p:sp>
        <p:nvSpPr>
          <p:cNvPr id="289795" name="Rectangle 2"/>
          <p:cNvSpPr>
            <a:spLocks noGrp="1" noRot="1" noChangeAspect="1" noChangeArrowheads="1" noTextEdit="1"/>
          </p:cNvSpPr>
          <p:nvPr>
            <p:ph type="sldImg"/>
          </p:nvPr>
        </p:nvSpPr>
        <p:spPr>
          <a:xfrm>
            <a:off x="685800" y="514350"/>
            <a:ext cx="5181600" cy="3886200"/>
          </a:xfrm>
          <a:ln/>
        </p:spPr>
      </p:sp>
      <p:sp>
        <p:nvSpPr>
          <p:cNvPr id="289796" name="Rectangle 3"/>
          <p:cNvSpPr>
            <a:spLocks noGrp="1" noChangeArrowheads="1"/>
          </p:cNvSpPr>
          <p:nvPr>
            <p:ph type="body" idx="1"/>
          </p:nvPr>
        </p:nvSpPr>
        <p:spPr>
          <a:xfrm>
            <a:off x="598488" y="4572000"/>
            <a:ext cx="5954712" cy="4114800"/>
          </a:xfrm>
          <a:noFill/>
          <a:ln/>
        </p:spPr>
        <p:txBody>
          <a:bodyPr/>
          <a:lstStyle/>
          <a:p>
            <a:pPr marL="228600" indent="-228600" eaLnBrk="1" hangingPunct="1"/>
            <a:endParaRPr lang="en-US" altLang="ko-KR" smtClean="0">
              <a:ea typeface="굴림" pitchFamily="50" charset="-127"/>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174875" y="2362200"/>
            <a:ext cx="6497638" cy="1470025"/>
          </a:xfrm>
          <a:noFill/>
        </p:spPr>
        <p:txBody>
          <a:bodyPr wrap="square" lIns="91440" rIns="91440"/>
          <a:lstStyle>
            <a:lvl1pPr>
              <a:defRPr sz="3200">
                <a:solidFill>
                  <a:schemeClr val="tx2"/>
                </a:solidFill>
              </a:defRPr>
            </a:lvl1pPr>
          </a:lstStyle>
          <a:p>
            <a:r>
              <a:rPr lang="en-US"/>
              <a:t>Click to edit Master title style</a:t>
            </a:r>
          </a:p>
        </p:txBody>
      </p:sp>
      <p:sp>
        <p:nvSpPr>
          <p:cNvPr id="3075" name="Rectangle 3"/>
          <p:cNvSpPr>
            <a:spLocks noGrp="1" noChangeArrowheads="1"/>
          </p:cNvSpPr>
          <p:nvPr>
            <p:ph type="subTitle" idx="1"/>
          </p:nvPr>
        </p:nvSpPr>
        <p:spPr>
          <a:xfrm>
            <a:off x="3886200" y="4213225"/>
            <a:ext cx="4786313" cy="1752600"/>
          </a:xfrm>
        </p:spPr>
        <p:txBody>
          <a:bodyPr/>
          <a:lstStyle>
            <a:lvl1pPr>
              <a:defRPr b="0">
                <a:solidFill>
                  <a:schemeClr val="tx1"/>
                </a:solidFill>
              </a:defRPr>
            </a:lvl1pPr>
          </a:lstStyle>
          <a:p>
            <a:r>
              <a:rPr lang="en-US"/>
              <a:t>Click to edit Master subtitle style</a:t>
            </a: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trips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0050" y="595313"/>
            <a:ext cx="1936750" cy="52720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38213" y="595313"/>
            <a:ext cx="5659437" cy="52720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trips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81075" y="595313"/>
            <a:ext cx="4291013" cy="40322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938213" y="1295400"/>
            <a:ext cx="7748587" cy="4572000"/>
          </a:xfrm>
        </p:spPr>
        <p:txBody>
          <a:bodyPr/>
          <a:lstStyle/>
          <a:p>
            <a:pPr lvl="0"/>
            <a:endParaRPr lang="en-US" noProof="0" smtClean="0"/>
          </a:p>
        </p:txBody>
      </p:sp>
    </p:spTree>
  </p:cSld>
  <p:clrMapOvr>
    <a:masterClrMapping/>
  </p:clrMapOvr>
  <p:transition>
    <p:strips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81075" y="595313"/>
            <a:ext cx="4291013" cy="4032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38213" y="1295400"/>
            <a:ext cx="37973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887913" y="1295400"/>
            <a:ext cx="3798887" cy="4572000"/>
          </a:xfrm>
        </p:spPr>
        <p:txBody>
          <a:bodyPr/>
          <a:lstStyle/>
          <a:p>
            <a:pPr lvl="0"/>
            <a:endParaRPr lang="en-US" noProof="0" smtClean="0"/>
          </a:p>
        </p:txBody>
      </p:sp>
    </p:spTree>
  </p:cSld>
  <p:clrMapOvr>
    <a:masterClrMapping/>
  </p:clrMapOvr>
  <p:transition>
    <p:strips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81075" y="595313"/>
            <a:ext cx="4291013" cy="4032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38213" y="1295400"/>
            <a:ext cx="7748587" cy="4572000"/>
          </a:xfrm>
        </p:spPr>
        <p:txBody>
          <a:bodyPr/>
          <a:lstStyle/>
          <a:p>
            <a:pPr lvl="0"/>
            <a:endParaRPr lang="en-US" noProof="0" smtClean="0"/>
          </a:p>
        </p:txBody>
      </p:sp>
    </p:spTree>
  </p:cSld>
  <p:clrMapOvr>
    <a:masterClrMapping/>
  </p:clrMapOvr>
  <p:transition>
    <p:strips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1075" y="595313"/>
            <a:ext cx="4291013" cy="4032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38213" y="1295400"/>
            <a:ext cx="37973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87913" y="1295400"/>
            <a:ext cx="3798887"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38213" y="1295400"/>
            <a:ext cx="3797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87913" y="1295400"/>
            <a:ext cx="379888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trips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trips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trips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trips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81075" y="595313"/>
            <a:ext cx="4291013" cy="403225"/>
          </a:xfrm>
          <a:prstGeom prst="rect">
            <a:avLst/>
          </a:prstGeom>
          <a:solidFill>
            <a:schemeClr val="bg1"/>
          </a:solidFill>
          <a:ln w="9525">
            <a:noFill/>
            <a:miter lim="800000"/>
            <a:headEnd/>
            <a:tailEnd/>
          </a:ln>
        </p:spPr>
        <p:txBody>
          <a:bodyPr vert="horz" wrap="none" lIns="45720" tIns="45720" rIns="45720" bIns="45720" numCol="1" anchor="ctr" anchorCtr="0" compatLnSpc="1">
            <a:prstTxWarp prst="textNoShape">
              <a:avLst/>
            </a:prstTxWarp>
            <a:spAutoFit/>
          </a:bodyPr>
          <a:lstStyle/>
          <a:p>
            <a:pPr lvl="0"/>
            <a:r>
              <a:rPr lang="en-US" altLang="ko-KR" smtClean="0"/>
              <a:t>Click to edit Master title style</a:t>
            </a:r>
          </a:p>
        </p:txBody>
      </p:sp>
      <p:sp>
        <p:nvSpPr>
          <p:cNvPr id="1027" name="Rectangle 3"/>
          <p:cNvSpPr>
            <a:spLocks noGrp="1" noChangeArrowheads="1"/>
          </p:cNvSpPr>
          <p:nvPr>
            <p:ph type="body" idx="1"/>
          </p:nvPr>
        </p:nvSpPr>
        <p:spPr bwMode="auto">
          <a:xfrm>
            <a:off x="938213" y="1295400"/>
            <a:ext cx="7748587"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Tree>
  </p:cSld>
  <p:clrMap bg1="lt1" tx1="dk1" bg2="lt2" tx2="dk2" accent1="accent1" accent2="accent2" accent3="accent3" accent4="accent4" accent5="accent5" accent6="accent6" hlink="hlink" folHlink="folHlink"/>
  <p:sldLayoutIdLst>
    <p:sldLayoutId id="2147483875" r:id="rId1"/>
    <p:sldLayoutId id="2147483873" r:id="rId2"/>
    <p:sldLayoutId id="2147483872" r:id="rId3"/>
    <p:sldLayoutId id="2147483871" r:id="rId4"/>
    <p:sldLayoutId id="2147483870" r:id="rId5"/>
    <p:sldLayoutId id="2147483869" r:id="rId6"/>
    <p:sldLayoutId id="2147483868" r:id="rId7"/>
    <p:sldLayoutId id="2147483867" r:id="rId8"/>
    <p:sldLayoutId id="2147483866" r:id="rId9"/>
    <p:sldLayoutId id="2147483865" r:id="rId10"/>
    <p:sldLayoutId id="2147483864" r:id="rId11"/>
    <p:sldLayoutId id="2147483863" r:id="rId12"/>
    <p:sldLayoutId id="2147483862" r:id="rId13"/>
    <p:sldLayoutId id="2147483861" r:id="rId14"/>
    <p:sldLayoutId id="2147483874" r:id="rId15"/>
  </p:sldLayoutIdLst>
  <p:transition>
    <p:strips dir="rd"/>
  </p:transition>
  <p:txStyles>
    <p:titleStyle>
      <a:lvl1pPr algn="l" rtl="0" eaLnBrk="0" fontAlgn="base" hangingPunct="0">
        <a:lnSpc>
          <a:spcPct val="85000"/>
        </a:lnSpc>
        <a:spcBef>
          <a:spcPct val="0"/>
        </a:spcBef>
        <a:spcAft>
          <a:spcPct val="0"/>
        </a:spcAft>
        <a:defRPr sz="2400" b="1">
          <a:solidFill>
            <a:schemeClr val="accent1"/>
          </a:solidFill>
          <a:latin typeface="+mj-lt"/>
          <a:ea typeface="+mj-ea"/>
          <a:cs typeface="+mj-cs"/>
        </a:defRPr>
      </a:lvl1pPr>
      <a:lvl2pPr algn="l" rtl="0" eaLnBrk="0" fontAlgn="base" hangingPunct="0">
        <a:lnSpc>
          <a:spcPct val="85000"/>
        </a:lnSpc>
        <a:spcBef>
          <a:spcPct val="0"/>
        </a:spcBef>
        <a:spcAft>
          <a:spcPct val="0"/>
        </a:spcAft>
        <a:defRPr sz="2400" b="1">
          <a:solidFill>
            <a:schemeClr val="accent1"/>
          </a:solidFill>
          <a:latin typeface="Arial" charset="0"/>
          <a:cs typeface="Arial" charset="0"/>
        </a:defRPr>
      </a:lvl2pPr>
      <a:lvl3pPr algn="l" rtl="0" eaLnBrk="0" fontAlgn="base" hangingPunct="0">
        <a:lnSpc>
          <a:spcPct val="85000"/>
        </a:lnSpc>
        <a:spcBef>
          <a:spcPct val="0"/>
        </a:spcBef>
        <a:spcAft>
          <a:spcPct val="0"/>
        </a:spcAft>
        <a:defRPr sz="2400" b="1">
          <a:solidFill>
            <a:schemeClr val="accent1"/>
          </a:solidFill>
          <a:latin typeface="Arial" charset="0"/>
          <a:cs typeface="Arial" charset="0"/>
        </a:defRPr>
      </a:lvl3pPr>
      <a:lvl4pPr algn="l" rtl="0" eaLnBrk="0" fontAlgn="base" hangingPunct="0">
        <a:lnSpc>
          <a:spcPct val="85000"/>
        </a:lnSpc>
        <a:spcBef>
          <a:spcPct val="0"/>
        </a:spcBef>
        <a:spcAft>
          <a:spcPct val="0"/>
        </a:spcAft>
        <a:defRPr sz="2400" b="1">
          <a:solidFill>
            <a:schemeClr val="accent1"/>
          </a:solidFill>
          <a:latin typeface="Arial" charset="0"/>
          <a:cs typeface="Arial" charset="0"/>
        </a:defRPr>
      </a:lvl4pPr>
      <a:lvl5pPr algn="l" rtl="0" eaLnBrk="0" fontAlgn="base" hangingPunct="0">
        <a:lnSpc>
          <a:spcPct val="85000"/>
        </a:lnSpc>
        <a:spcBef>
          <a:spcPct val="0"/>
        </a:spcBef>
        <a:spcAft>
          <a:spcPct val="0"/>
        </a:spcAft>
        <a:defRPr sz="2400" b="1">
          <a:solidFill>
            <a:schemeClr val="accent1"/>
          </a:solidFill>
          <a:latin typeface="Arial" charset="0"/>
          <a:cs typeface="Arial" charset="0"/>
        </a:defRPr>
      </a:lvl5pPr>
      <a:lvl6pPr marL="457200" algn="l" rtl="0" fontAlgn="base">
        <a:lnSpc>
          <a:spcPct val="85000"/>
        </a:lnSpc>
        <a:spcBef>
          <a:spcPct val="0"/>
        </a:spcBef>
        <a:spcAft>
          <a:spcPct val="0"/>
        </a:spcAft>
        <a:defRPr sz="2400" b="1">
          <a:solidFill>
            <a:schemeClr val="accent1"/>
          </a:solidFill>
          <a:latin typeface="Arial" charset="0"/>
          <a:cs typeface="Arial" charset="0"/>
        </a:defRPr>
      </a:lvl6pPr>
      <a:lvl7pPr marL="914400" algn="l" rtl="0" fontAlgn="base">
        <a:lnSpc>
          <a:spcPct val="85000"/>
        </a:lnSpc>
        <a:spcBef>
          <a:spcPct val="0"/>
        </a:spcBef>
        <a:spcAft>
          <a:spcPct val="0"/>
        </a:spcAft>
        <a:defRPr sz="2400" b="1">
          <a:solidFill>
            <a:schemeClr val="accent1"/>
          </a:solidFill>
          <a:latin typeface="Arial" charset="0"/>
          <a:cs typeface="Arial" charset="0"/>
        </a:defRPr>
      </a:lvl7pPr>
      <a:lvl8pPr marL="1371600" algn="l" rtl="0" fontAlgn="base">
        <a:lnSpc>
          <a:spcPct val="85000"/>
        </a:lnSpc>
        <a:spcBef>
          <a:spcPct val="0"/>
        </a:spcBef>
        <a:spcAft>
          <a:spcPct val="0"/>
        </a:spcAft>
        <a:defRPr sz="2400" b="1">
          <a:solidFill>
            <a:schemeClr val="accent1"/>
          </a:solidFill>
          <a:latin typeface="Arial" charset="0"/>
          <a:cs typeface="Arial" charset="0"/>
        </a:defRPr>
      </a:lvl8pPr>
      <a:lvl9pPr marL="1828800" algn="l" rtl="0" fontAlgn="base">
        <a:lnSpc>
          <a:spcPct val="85000"/>
        </a:lnSpc>
        <a:spcBef>
          <a:spcPct val="0"/>
        </a:spcBef>
        <a:spcAft>
          <a:spcPct val="0"/>
        </a:spcAft>
        <a:defRPr sz="2400" b="1">
          <a:solidFill>
            <a:schemeClr val="accent1"/>
          </a:solidFill>
          <a:latin typeface="Arial" charset="0"/>
          <a:cs typeface="Arial" charset="0"/>
        </a:defRPr>
      </a:lvl9pPr>
    </p:titleStyle>
    <p:bodyStyle>
      <a:lvl1pPr marL="342900" indent="-342900" algn="l" rtl="0" eaLnBrk="0" fontAlgn="base" hangingPunct="0">
        <a:spcBef>
          <a:spcPct val="0"/>
        </a:spcBef>
        <a:spcAft>
          <a:spcPct val="40000"/>
        </a:spcAft>
        <a:buClr>
          <a:schemeClr val="tx2"/>
        </a:buClr>
        <a:buFont typeface="Wingdings 3" pitchFamily="18" charset="2"/>
        <a:defRPr sz="2200" b="1">
          <a:solidFill>
            <a:schemeClr val="tx2"/>
          </a:solidFill>
          <a:latin typeface="+mn-lt"/>
          <a:ea typeface="+mn-ea"/>
          <a:cs typeface="+mn-cs"/>
        </a:defRPr>
      </a:lvl1pPr>
      <a:lvl2pPr marL="300038" indent="-298450" algn="l" rtl="0" eaLnBrk="0" fontAlgn="base" hangingPunct="0">
        <a:spcBef>
          <a:spcPct val="0"/>
        </a:spcBef>
        <a:spcAft>
          <a:spcPct val="40000"/>
        </a:spcAft>
        <a:buClr>
          <a:schemeClr val="folHlink"/>
        </a:buClr>
        <a:buSzPct val="75000"/>
        <a:buFont typeface="Wingdings 3" pitchFamily="18" charset="2"/>
        <a:buBlip>
          <a:blip r:embed="rId18"/>
        </a:buBlip>
        <a:defRPr sz="2000">
          <a:solidFill>
            <a:schemeClr val="tx1"/>
          </a:solidFill>
          <a:latin typeface="+mn-lt"/>
          <a:cs typeface="+mn-cs"/>
        </a:defRPr>
      </a:lvl2pPr>
      <a:lvl3pPr marL="569913" indent="-268288" algn="l" rtl="0" eaLnBrk="0" fontAlgn="base" hangingPunct="0">
        <a:spcBef>
          <a:spcPct val="0"/>
        </a:spcBef>
        <a:spcAft>
          <a:spcPct val="40000"/>
        </a:spcAft>
        <a:buClr>
          <a:schemeClr val="accent1"/>
        </a:buClr>
        <a:buSzPct val="80000"/>
        <a:buFont typeface="Wingdings" pitchFamily="2" charset="2"/>
        <a:buBlip>
          <a:blip r:embed="rId19"/>
        </a:buBlip>
        <a:defRPr>
          <a:solidFill>
            <a:schemeClr val="tx1"/>
          </a:solidFill>
          <a:latin typeface="+mn-lt"/>
          <a:cs typeface="+mn-cs"/>
        </a:defRPr>
      </a:lvl3pPr>
      <a:lvl4pPr marL="855663" indent="-284163" algn="l" rtl="0" eaLnBrk="0" fontAlgn="base" hangingPunct="0">
        <a:spcBef>
          <a:spcPct val="0"/>
        </a:spcBef>
        <a:spcAft>
          <a:spcPct val="40000"/>
        </a:spcAft>
        <a:buClr>
          <a:schemeClr val="accent1"/>
        </a:buClr>
        <a:buSzPct val="65000"/>
        <a:buFont typeface="Wingdings" pitchFamily="2" charset="2"/>
        <a:buChar char="p"/>
        <a:defRPr>
          <a:solidFill>
            <a:schemeClr val="tx1"/>
          </a:solidFill>
          <a:latin typeface="+mn-lt"/>
          <a:cs typeface="+mn-cs"/>
        </a:defRPr>
      </a:lvl4pPr>
      <a:lvl5pPr marL="1141413" indent="-284163" algn="l" rtl="0" eaLnBrk="0" fontAlgn="base" hangingPunct="0">
        <a:spcBef>
          <a:spcPct val="0"/>
        </a:spcBef>
        <a:spcAft>
          <a:spcPct val="40000"/>
        </a:spcAft>
        <a:buClr>
          <a:schemeClr val="accent1"/>
        </a:buClr>
        <a:buSzPct val="65000"/>
        <a:buFont typeface="Wingdings" pitchFamily="2" charset="2"/>
        <a:buChar char="p"/>
        <a:defRPr>
          <a:solidFill>
            <a:schemeClr val="tx1"/>
          </a:solidFill>
          <a:latin typeface="+mn-lt"/>
          <a:cs typeface="+mn-cs"/>
        </a:defRPr>
      </a:lvl5pPr>
      <a:lvl6pPr marL="1598613" indent="-284163" algn="l" rtl="0" fontAlgn="base">
        <a:spcBef>
          <a:spcPct val="0"/>
        </a:spcBef>
        <a:spcAft>
          <a:spcPct val="40000"/>
        </a:spcAft>
        <a:buClr>
          <a:schemeClr val="accent1"/>
        </a:buClr>
        <a:buSzPct val="65000"/>
        <a:buFont typeface="Wingdings" pitchFamily="2" charset="2"/>
        <a:buChar char="p"/>
        <a:defRPr>
          <a:solidFill>
            <a:schemeClr val="tx1"/>
          </a:solidFill>
          <a:latin typeface="+mn-lt"/>
          <a:cs typeface="+mn-cs"/>
        </a:defRPr>
      </a:lvl6pPr>
      <a:lvl7pPr marL="2055813" indent="-284163" algn="l" rtl="0" fontAlgn="base">
        <a:spcBef>
          <a:spcPct val="0"/>
        </a:spcBef>
        <a:spcAft>
          <a:spcPct val="40000"/>
        </a:spcAft>
        <a:buClr>
          <a:schemeClr val="accent1"/>
        </a:buClr>
        <a:buSzPct val="65000"/>
        <a:buFont typeface="Wingdings" pitchFamily="2" charset="2"/>
        <a:buChar char="p"/>
        <a:defRPr>
          <a:solidFill>
            <a:schemeClr val="tx1"/>
          </a:solidFill>
          <a:latin typeface="+mn-lt"/>
          <a:cs typeface="+mn-cs"/>
        </a:defRPr>
      </a:lvl7pPr>
      <a:lvl8pPr marL="2513013" indent="-284163" algn="l" rtl="0" fontAlgn="base">
        <a:spcBef>
          <a:spcPct val="0"/>
        </a:spcBef>
        <a:spcAft>
          <a:spcPct val="40000"/>
        </a:spcAft>
        <a:buClr>
          <a:schemeClr val="accent1"/>
        </a:buClr>
        <a:buSzPct val="65000"/>
        <a:buFont typeface="Wingdings" pitchFamily="2" charset="2"/>
        <a:buChar char="p"/>
        <a:defRPr>
          <a:solidFill>
            <a:schemeClr val="tx1"/>
          </a:solidFill>
          <a:latin typeface="+mn-lt"/>
          <a:cs typeface="+mn-cs"/>
        </a:defRPr>
      </a:lvl8pPr>
      <a:lvl9pPr marL="2970213" indent="-284163" algn="l" rtl="0" fontAlgn="base">
        <a:spcBef>
          <a:spcPct val="0"/>
        </a:spcBef>
        <a:spcAft>
          <a:spcPct val="40000"/>
        </a:spcAft>
        <a:buClr>
          <a:schemeClr val="accent1"/>
        </a:buClr>
        <a:buSzPct val="65000"/>
        <a:buFont typeface="Wingdings" pitchFamily="2" charset="2"/>
        <a:buChar char="p"/>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6.png"/><Relationship Id="rId7"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38.png"/><Relationship Id="rId10" Type="http://schemas.openxmlformats.org/officeDocument/2006/relationships/image" Target="../media/image2.png"/><Relationship Id="rId4" Type="http://schemas.openxmlformats.org/officeDocument/2006/relationships/image" Target="../media/image37.png"/><Relationship Id="rId9" Type="http://schemas.openxmlformats.org/officeDocument/2006/relationships/image" Target="../media/image41.png"/></Relationships>
</file>

<file path=ppt/slides/_rels/slide13.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3.png"/><Relationship Id="rId3" Type="http://schemas.openxmlformats.org/officeDocument/2006/relationships/image" Target="../media/image16.png"/><Relationship Id="rId7" Type="http://schemas.openxmlformats.org/officeDocument/2006/relationships/image" Target="../media/image38.png"/><Relationship Id="rId12" Type="http://schemas.openxmlformats.org/officeDocument/2006/relationships/image" Target="../media/image42.jpe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7.png"/><Relationship Id="rId11" Type="http://schemas.openxmlformats.org/officeDocument/2006/relationships/hyperlink" Target="http://images.google.com/imgres?imgurl=http://phys.kyungwon.ac.kr/internet-class/general-physics99/CH05/IMG/Q5-5.jpg&amp;imgrefurl=http://phys.kyungwon.ac.kr/internet-class/general-physics99/CH05/Ch05.htm&amp;h=220&amp;w=300&amp;sz=16&amp;hl=ko&amp;start=2&amp;um=1&amp;tbnid=etM-RRyn1iOPEM:&amp;tbnh=85&amp;tbnw=116&amp;prev=/images%3Fq%3D%25EC%25B4%2588%25EC%258A%25B9%25EB%258B%25AC%26ndsp%3D20%26svnum%3D10%26um%3D1%26hl%3Dko%26lr%3D%26rls%3Dcom.microsoft:*%26sa%3DN" TargetMode="External"/><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2.png"/><Relationship Id="rId9" Type="http://schemas.openxmlformats.org/officeDocument/2006/relationships/image" Target="../media/image40.png"/></Relationships>
</file>

<file path=ppt/slides/_rels/slide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1.png"/><Relationship Id="rId4" Type="http://schemas.openxmlformats.org/officeDocument/2006/relationships/image" Target="../media/image36.png"/><Relationship Id="rId9"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1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46.png"/><Relationship Id="rId7"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38.png"/><Relationship Id="rId11" Type="http://schemas.openxmlformats.org/officeDocument/2006/relationships/image" Target="../media/image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7.png"/><Relationship Id="rId9"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19.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37.png"/><Relationship Id="rId7"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16.png"/><Relationship Id="rId7" Type="http://schemas.openxmlformats.org/officeDocument/2006/relationships/hyperlink" Target="http://www.vmware.com/download/vi/eval.html"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54.png"/><Relationship Id="rId11" Type="http://schemas.openxmlformats.org/officeDocument/2006/relationships/image" Target="../media/image56.png"/><Relationship Id="rId5" Type="http://schemas.openxmlformats.org/officeDocument/2006/relationships/image" Target="../media/image53.png"/><Relationship Id="rId10" Type="http://schemas.openxmlformats.org/officeDocument/2006/relationships/image" Target="../media/image2.png"/><Relationship Id="rId4" Type="http://schemas.openxmlformats.org/officeDocument/2006/relationships/image" Target="../media/image39.png"/><Relationship Id="rId9" Type="http://schemas.openxmlformats.org/officeDocument/2006/relationships/image" Target="../media/image4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2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jpeg"/><Relationship Id="rId7"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1444625" y="1897063"/>
            <a:ext cx="6235700" cy="1371600"/>
          </a:xfrm>
          <a:noFill/>
        </p:spPr>
        <p:txBody>
          <a:bodyPr/>
          <a:lstStyle/>
          <a:p>
            <a:pPr algn="ctr" eaLnBrk="1" hangingPunct="1">
              <a:lnSpc>
                <a:spcPct val="105000"/>
              </a:lnSpc>
            </a:pPr>
            <a:r>
              <a:rPr lang="en-US" altLang="ko-KR" sz="4000" smtClean="0">
                <a:ea typeface="굴림" pitchFamily="50" charset="-127"/>
              </a:rPr>
              <a:t>IT </a:t>
            </a:r>
            <a:r>
              <a:rPr lang="ko-KR" altLang="en-US" sz="4000" smtClean="0">
                <a:ea typeface="굴림" pitchFamily="50" charset="-127"/>
              </a:rPr>
              <a:t>인프라 최적화 솔루션 </a:t>
            </a:r>
            <a:r>
              <a:rPr lang="en-US" altLang="ko-KR" sz="4000" smtClean="0">
                <a:ea typeface="굴림" pitchFamily="50" charset="-127"/>
              </a:rPr>
              <a:t>VMware vSphere </a:t>
            </a:r>
            <a:r>
              <a:rPr lang="ko-KR" altLang="en-US" sz="4000" smtClean="0">
                <a:ea typeface="굴림" pitchFamily="50" charset="-127"/>
              </a:rPr>
              <a:t>개요</a:t>
            </a:r>
            <a:endParaRPr lang="en-US" altLang="ko-KR" sz="4000" smtClean="0">
              <a:solidFill>
                <a:srgbClr val="FC442B"/>
              </a:solidFill>
              <a:ea typeface="굴림" pitchFamily="50" charset="-127"/>
            </a:endParaRPr>
          </a:p>
        </p:txBody>
      </p:sp>
      <p:sp>
        <p:nvSpPr>
          <p:cNvPr id="3077" name="Rectangle 4"/>
          <p:cNvSpPr txBox="1">
            <a:spLocks noGrp="1" noChangeArrowheads="1"/>
          </p:cNvSpPr>
          <p:nvPr/>
        </p:nvSpPr>
        <p:spPr bwMode="auto">
          <a:xfrm>
            <a:off x="4216400" y="6500813"/>
            <a:ext cx="2133600" cy="304800"/>
          </a:xfrm>
          <a:prstGeom prst="rect">
            <a:avLst/>
          </a:prstGeom>
          <a:noFill/>
          <a:ln w="9525">
            <a:noFill/>
            <a:miter lim="800000"/>
            <a:headEnd/>
            <a:tailEnd/>
          </a:ln>
        </p:spPr>
        <p:txBody>
          <a:bodyPr/>
          <a:lstStyle/>
          <a:p>
            <a:pPr algn="l">
              <a:lnSpc>
                <a:spcPct val="100000"/>
              </a:lnSpc>
              <a:buClrTx/>
              <a:buSzTx/>
            </a:pPr>
            <a:fld id="{CA01C996-2BDC-475B-AF2B-FA6EAAB1E2C8}" type="slidenum">
              <a:rPr lang="ko-KR" altLang="en-US" sz="1000">
                <a:solidFill>
                  <a:schemeClr val="tx1"/>
                </a:solidFill>
                <a:ea typeface="굴림" pitchFamily="50" charset="-127"/>
              </a:rPr>
              <a:pPr algn="l">
                <a:lnSpc>
                  <a:spcPct val="100000"/>
                </a:lnSpc>
                <a:buClrTx/>
                <a:buSzTx/>
              </a:pPr>
              <a:t>1</a:t>
            </a:fld>
            <a:endParaRPr lang="en-US" altLang="ko-KR" sz="1000">
              <a:solidFill>
                <a:schemeClr val="tx1"/>
              </a:solidFill>
              <a:ea typeface="굴림" pitchFamily="50" charset="-127"/>
            </a:endParaRPr>
          </a:p>
        </p:txBody>
      </p:sp>
      <p:sp>
        <p:nvSpPr>
          <p:cNvPr id="11269" name="Text Box 5"/>
          <p:cNvSpPr txBox="1">
            <a:spLocks noChangeArrowheads="1"/>
          </p:cNvSpPr>
          <p:nvPr/>
        </p:nvSpPr>
        <p:spPr bwMode="auto">
          <a:xfrm>
            <a:off x="6235700" y="4383088"/>
            <a:ext cx="1998663" cy="1463675"/>
          </a:xfrm>
          <a:prstGeom prst="rect">
            <a:avLst/>
          </a:prstGeom>
          <a:noFill/>
          <a:ln w="9525">
            <a:noFill/>
            <a:miter lim="800000"/>
            <a:headEnd/>
            <a:tailEnd/>
          </a:ln>
          <a:effectLst>
            <a:prstShdw prst="shdw17" dist="17961" dir="2700000">
              <a:schemeClr val="accent1">
                <a:gamma/>
                <a:shade val="60000"/>
                <a:invGamma/>
                <a:alpha val="50000"/>
              </a:schemeClr>
            </a:prstShdw>
          </a:effectLst>
        </p:spPr>
        <p:txBody>
          <a:bodyPr wrap="none">
            <a:spAutoFit/>
          </a:bodyPr>
          <a:lstStyle/>
          <a:p>
            <a:pPr algn="r">
              <a:lnSpc>
                <a:spcPct val="150000"/>
              </a:lnSpc>
              <a:buClrTx/>
              <a:buSzTx/>
            </a:pPr>
            <a:r>
              <a:rPr lang="ko-KR" altLang="en-US" b="1">
                <a:solidFill>
                  <a:schemeClr val="tx1"/>
                </a:solidFill>
                <a:ea typeface="굴림" pitchFamily="50" charset="-127"/>
              </a:rPr>
              <a:t>신정우 차장</a:t>
            </a:r>
          </a:p>
          <a:p>
            <a:pPr algn="r">
              <a:lnSpc>
                <a:spcPct val="150000"/>
              </a:lnSpc>
              <a:buClrTx/>
              <a:buSzTx/>
            </a:pPr>
            <a:r>
              <a:rPr lang="ko-KR" altLang="en-US" b="1">
                <a:solidFill>
                  <a:schemeClr val="tx1"/>
                </a:solidFill>
                <a:ea typeface="굴림" pitchFamily="50" charset="-127"/>
              </a:rPr>
              <a:t>시스템 엔지니어</a:t>
            </a:r>
          </a:p>
          <a:p>
            <a:pPr algn="r">
              <a:lnSpc>
                <a:spcPct val="150000"/>
              </a:lnSpc>
              <a:buClrTx/>
              <a:buSzTx/>
            </a:pPr>
            <a:r>
              <a:rPr lang="en-US" altLang="ko-KR" b="1">
                <a:solidFill>
                  <a:schemeClr val="tx1"/>
                </a:solidFill>
                <a:ea typeface="굴림" pitchFamily="50" charset="-127"/>
              </a:rPr>
              <a:t>VMware Korea</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31"/>
          <p:cNvSpPr>
            <a:spLocks noChangeArrowheads="1"/>
          </p:cNvSpPr>
          <p:nvPr/>
        </p:nvSpPr>
        <p:spPr bwMode="auto">
          <a:xfrm>
            <a:off x="422275" y="998538"/>
            <a:ext cx="8416925" cy="533400"/>
          </a:xfrm>
          <a:prstGeom prst="rect">
            <a:avLst/>
          </a:prstGeom>
          <a:solidFill>
            <a:srgbClr val="FFFFFF"/>
          </a:solidFill>
          <a:ln w="9525">
            <a:noFill/>
            <a:miter lim="800000"/>
            <a:headEnd/>
            <a:tailEnd/>
          </a:ln>
        </p:spPr>
        <p:txBody>
          <a:bodyPr/>
          <a:lstStyle/>
          <a:p>
            <a:pPr algn="l">
              <a:lnSpc>
                <a:spcPct val="90000"/>
              </a:lnSpc>
              <a:buClrTx/>
              <a:buSzTx/>
            </a:pPr>
            <a:r>
              <a:rPr lang="en-US" altLang="ko-KR" sz="1800" i="1">
                <a:solidFill>
                  <a:schemeClr val="accent1"/>
                </a:solidFill>
                <a:latin typeface="Futura Bk" pitchFamily="34" charset="0"/>
                <a:ea typeface="HY울릉도M" pitchFamily="18" charset="-127"/>
              </a:rPr>
              <a:t>vCenter UI </a:t>
            </a:r>
            <a:r>
              <a:rPr lang="ko-KR" altLang="en-US" sz="1800" i="1">
                <a:solidFill>
                  <a:schemeClr val="accent1"/>
                </a:solidFill>
                <a:latin typeface="Futura Bk" pitchFamily="34" charset="0"/>
                <a:ea typeface="HY울릉도M" pitchFamily="18" charset="-127"/>
              </a:rPr>
              <a:t> </a:t>
            </a:r>
            <a:r>
              <a:rPr lang="en-US" altLang="ko-KR" sz="1800" i="1">
                <a:solidFill>
                  <a:schemeClr val="accent1"/>
                </a:solidFill>
                <a:latin typeface="Futura Bk" pitchFamily="34" charset="0"/>
                <a:ea typeface="HY울릉도M" pitchFamily="18" charset="-127"/>
              </a:rPr>
              <a:t>Sample – Hosts and VMs</a:t>
            </a:r>
            <a:endParaRPr lang="ko-KR" altLang="en-US" sz="1800" i="1">
              <a:solidFill>
                <a:schemeClr val="accent1"/>
              </a:solidFill>
              <a:latin typeface="Futura Bk" pitchFamily="34" charset="0"/>
              <a:ea typeface="HY울릉도M" pitchFamily="18" charset="-127"/>
            </a:endParaRPr>
          </a:p>
        </p:txBody>
      </p:sp>
      <p:pic>
        <p:nvPicPr>
          <p:cNvPr id="290819" name="Picture 7" descr="signature-vmtab"/>
          <p:cNvPicPr>
            <a:picLocks noChangeAspect="1" noChangeArrowheads="1"/>
          </p:cNvPicPr>
          <p:nvPr/>
        </p:nvPicPr>
        <p:blipFill>
          <a:blip r:embed="rId3" cstate="print"/>
          <a:srcRect/>
          <a:stretch>
            <a:fillRect/>
          </a:stretch>
        </p:blipFill>
        <p:spPr bwMode="auto">
          <a:xfrm>
            <a:off x="984250" y="1392238"/>
            <a:ext cx="7078663" cy="4475162"/>
          </a:xfrm>
          <a:prstGeom prst="rect">
            <a:avLst/>
          </a:prstGeom>
          <a:noFill/>
          <a:ln w="9525">
            <a:solidFill>
              <a:srgbClr val="808080"/>
            </a:solidFill>
            <a:miter lim="800000"/>
            <a:headEnd/>
            <a:tailEnd/>
          </a:ln>
        </p:spPr>
      </p:pic>
      <p:sp>
        <p:nvSpPr>
          <p:cNvPr id="290820" name="Rectangle 4"/>
          <p:cNvSpPr>
            <a:spLocks noChangeArrowheads="1"/>
          </p:cNvSpPr>
          <p:nvPr/>
        </p:nvSpPr>
        <p:spPr bwMode="auto">
          <a:xfrm>
            <a:off x="981075" y="595313"/>
            <a:ext cx="2506663" cy="403225"/>
          </a:xfrm>
          <a:prstGeom prst="rect">
            <a:avLst/>
          </a:prstGeom>
          <a:solidFill>
            <a:schemeClr val="bg1"/>
          </a:solidFill>
          <a:ln w="9525">
            <a:noFill/>
            <a:miter lim="800000"/>
            <a:headEnd/>
            <a:tailEnd/>
          </a:ln>
          <a:effectLst/>
        </p:spPr>
        <p:txBody>
          <a:bodyPr wrap="none" lIns="45720" rIns="45720" anchor="ctr">
            <a:spAutoFit/>
          </a:bodyPr>
          <a:lstStyle/>
          <a:p>
            <a:pPr algn="l" eaLnBrk="0" hangingPunct="0">
              <a:lnSpc>
                <a:spcPct val="85000"/>
              </a:lnSpc>
              <a:buClrTx/>
              <a:buSzTx/>
            </a:pPr>
            <a:r>
              <a:rPr lang="en-US" altLang="ko-KR" sz="2400" b="1">
                <a:solidFill>
                  <a:schemeClr val="accent1"/>
                </a:solidFill>
                <a:ea typeface="굴림" pitchFamily="50" charset="-127"/>
              </a:rPr>
              <a:t>vCenter </a:t>
            </a:r>
            <a:r>
              <a:rPr lang="ko-KR" altLang="en-US" sz="2400" b="1">
                <a:solidFill>
                  <a:schemeClr val="accent1"/>
                </a:solidFill>
                <a:ea typeface="굴림" pitchFamily="50" charset="-127"/>
              </a:rPr>
              <a:t>인벤토리</a:t>
            </a:r>
          </a:p>
        </p:txBody>
      </p:sp>
      <p:sp>
        <p:nvSpPr>
          <p:cNvPr id="290821" name="Rectangle 4"/>
          <p:cNvSpPr txBox="1">
            <a:spLocks noGrp="1" noChangeArrowheads="1"/>
          </p:cNvSpPr>
          <p:nvPr/>
        </p:nvSpPr>
        <p:spPr bwMode="auto">
          <a:xfrm>
            <a:off x="4216400" y="6500813"/>
            <a:ext cx="2133600" cy="304800"/>
          </a:xfrm>
          <a:prstGeom prst="rect">
            <a:avLst/>
          </a:prstGeom>
          <a:noFill/>
          <a:ln w="9525">
            <a:noFill/>
            <a:miter lim="800000"/>
            <a:headEnd/>
            <a:tailEnd/>
          </a:ln>
        </p:spPr>
        <p:txBody>
          <a:bodyPr/>
          <a:lstStyle/>
          <a:p>
            <a:pPr algn="l">
              <a:lnSpc>
                <a:spcPct val="100000"/>
              </a:lnSpc>
              <a:buClrTx/>
              <a:buSzTx/>
            </a:pPr>
            <a:fld id="{A56EE50B-3AE3-4468-9BDB-45B8D5B67BD8}" type="slidenum">
              <a:rPr lang="ko-KR" altLang="en-US" sz="1000">
                <a:solidFill>
                  <a:schemeClr val="tx1"/>
                </a:solidFill>
                <a:ea typeface="굴림" pitchFamily="50" charset="-127"/>
              </a:rPr>
              <a:pPr algn="l">
                <a:lnSpc>
                  <a:spcPct val="100000"/>
                </a:lnSpc>
                <a:buClrTx/>
                <a:buSzTx/>
              </a:pPr>
              <a:t>10</a:t>
            </a:fld>
            <a:endParaRPr lang="en-US" altLang="ko-KR" sz="1000">
              <a:solidFill>
                <a:schemeClr val="tx1"/>
              </a:solidFill>
              <a:ea typeface="굴림" pitchFamily="50" charset="-127"/>
            </a:endParaRPr>
          </a:p>
        </p:txBody>
      </p:sp>
    </p:spTree>
  </p:cSld>
  <p:clrMapOvr>
    <a:masterClrMapping/>
  </p:clrMapOvr>
  <p:transition>
    <p:strips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AutoShape 2"/>
          <p:cNvSpPr>
            <a:spLocks noChangeArrowheads="1"/>
          </p:cNvSpPr>
          <p:nvPr/>
        </p:nvSpPr>
        <p:spPr bwMode="auto">
          <a:xfrm>
            <a:off x="641350" y="1284288"/>
            <a:ext cx="8001000" cy="2890837"/>
          </a:xfrm>
          <a:prstGeom prst="roundRect">
            <a:avLst>
              <a:gd name="adj" fmla="val 16667"/>
            </a:avLst>
          </a:prstGeom>
          <a:gradFill rotWithShape="1">
            <a:gsLst>
              <a:gs pos="0">
                <a:schemeClr val="bg1"/>
              </a:gs>
              <a:gs pos="100000">
                <a:schemeClr val="bg2"/>
              </a:gs>
            </a:gsLst>
            <a:lin ang="2700000" scaled="1"/>
          </a:gradFill>
          <a:ln w="9525">
            <a:solidFill>
              <a:schemeClr val="tx1"/>
            </a:solidFill>
            <a:round/>
            <a:headEnd/>
            <a:tailEnd/>
          </a:ln>
          <a:effectLst/>
        </p:spPr>
        <p:txBody>
          <a:bodyPr wrap="none" anchor="ctr"/>
          <a:lstStyle/>
          <a:p>
            <a:pPr>
              <a:lnSpc>
                <a:spcPct val="100000"/>
              </a:lnSpc>
              <a:buClrTx/>
              <a:buSzTx/>
            </a:pPr>
            <a:endParaRPr lang="ko-KR" altLang="en-US" sz="1800">
              <a:solidFill>
                <a:schemeClr val="tx1"/>
              </a:solidFill>
              <a:latin typeface="Lucida Sans" pitchFamily="34" charset="0"/>
              <a:ea typeface="HY그래픽M" pitchFamily="18" charset="-127"/>
            </a:endParaRPr>
          </a:p>
        </p:txBody>
      </p:sp>
      <p:sp>
        <p:nvSpPr>
          <p:cNvPr id="294915" name="Rectangle 3"/>
          <p:cNvSpPr>
            <a:spLocks noGrp="1" noChangeArrowheads="1"/>
          </p:cNvSpPr>
          <p:nvPr>
            <p:ph type="title"/>
          </p:nvPr>
        </p:nvSpPr>
        <p:spPr>
          <a:xfrm>
            <a:off x="981075" y="595313"/>
            <a:ext cx="3078163" cy="403225"/>
          </a:xfrm>
        </p:spPr>
        <p:txBody>
          <a:bodyPr/>
          <a:lstStyle/>
          <a:p>
            <a:r>
              <a:rPr lang="ko-KR" altLang="en-US" smtClean="0">
                <a:latin typeface="굴림" pitchFamily="50" charset="-127"/>
                <a:ea typeface="굴림" pitchFamily="50" charset="-127"/>
              </a:rPr>
              <a:t> 즉각적인 프로비저닝 </a:t>
            </a:r>
            <a:endParaRPr lang="en-US" altLang="ko-KR" smtClean="0">
              <a:latin typeface="굴림" pitchFamily="50" charset="-127"/>
              <a:ea typeface="굴림" pitchFamily="50" charset="-127"/>
            </a:endParaRPr>
          </a:p>
        </p:txBody>
      </p:sp>
      <p:grpSp>
        <p:nvGrpSpPr>
          <p:cNvPr id="294916" name="Group 4"/>
          <p:cNvGrpSpPr>
            <a:grpSpLocks/>
          </p:cNvGrpSpPr>
          <p:nvPr/>
        </p:nvGrpSpPr>
        <p:grpSpPr bwMode="auto">
          <a:xfrm>
            <a:off x="1120775" y="1811338"/>
            <a:ext cx="1447800" cy="603250"/>
            <a:chOff x="646" y="1141"/>
            <a:chExt cx="912" cy="380"/>
          </a:xfrm>
        </p:grpSpPr>
        <p:sp>
          <p:nvSpPr>
            <p:cNvPr id="294917" name="AutoShape 5"/>
            <p:cNvSpPr>
              <a:spLocks noChangeArrowheads="1"/>
            </p:cNvSpPr>
            <p:nvPr/>
          </p:nvSpPr>
          <p:spPr bwMode="auto">
            <a:xfrm>
              <a:off x="718" y="1141"/>
              <a:ext cx="768" cy="146"/>
            </a:xfrm>
            <a:prstGeom prst="homePlate">
              <a:avLst>
                <a:gd name="adj" fmla="val 59787"/>
              </a:avLst>
            </a:prstGeom>
            <a:solidFill>
              <a:srgbClr val="FFCC00"/>
            </a:solidFill>
            <a:ln w="9525">
              <a:solidFill>
                <a:schemeClr val="tx1"/>
              </a:solidFill>
              <a:miter lim="800000"/>
              <a:headEnd/>
              <a:tailEnd/>
            </a:ln>
            <a:effectLst/>
          </p:spPr>
          <p:txBody>
            <a:bodyPr wrap="none" anchor="ctr"/>
            <a:lstStyle/>
            <a:p>
              <a:pPr algn="l">
                <a:spcBef>
                  <a:spcPct val="50000"/>
                </a:spcBef>
              </a:pPr>
              <a:endParaRPr lang="ko-KR" altLang="en-US" sz="2800" b="1">
                <a:solidFill>
                  <a:srgbClr val="4D4D4D"/>
                </a:solidFill>
                <a:latin typeface="Lucida Sans" pitchFamily="34" charset="0"/>
                <a:ea typeface="HY그래픽M" pitchFamily="18" charset="-127"/>
              </a:endParaRPr>
            </a:p>
          </p:txBody>
        </p:sp>
        <p:sp>
          <p:nvSpPr>
            <p:cNvPr id="294918" name="Rectangle 6"/>
            <p:cNvSpPr>
              <a:spLocks noChangeArrowheads="1"/>
            </p:cNvSpPr>
            <p:nvPr/>
          </p:nvSpPr>
          <p:spPr bwMode="auto">
            <a:xfrm>
              <a:off x="646" y="1346"/>
              <a:ext cx="912" cy="175"/>
            </a:xfrm>
            <a:prstGeom prst="rect">
              <a:avLst/>
            </a:prstGeom>
            <a:noFill/>
            <a:ln w="9525">
              <a:noFill/>
              <a:miter lim="800000"/>
              <a:headEnd/>
              <a:tailEnd/>
            </a:ln>
            <a:effectLst/>
          </p:spPr>
          <p:txBody>
            <a:bodyPr>
              <a:spAutoFit/>
            </a:bodyPr>
            <a:lstStyle/>
            <a:p>
              <a:r>
                <a:rPr lang="ko-KR" altLang="en-US" sz="1400" b="1">
                  <a:solidFill>
                    <a:schemeClr val="tx1"/>
                  </a:solidFill>
                  <a:latin typeface="Lucida Sans" pitchFamily="34" charset="0"/>
                  <a:ea typeface="HY그래픽M" pitchFamily="18" charset="-127"/>
                </a:rPr>
                <a:t>하드웨어 구성</a:t>
              </a:r>
            </a:p>
          </p:txBody>
        </p:sp>
      </p:grpSp>
      <p:grpSp>
        <p:nvGrpSpPr>
          <p:cNvPr id="294919" name="Group 7"/>
          <p:cNvGrpSpPr>
            <a:grpSpLocks/>
          </p:cNvGrpSpPr>
          <p:nvPr/>
        </p:nvGrpSpPr>
        <p:grpSpPr bwMode="auto">
          <a:xfrm>
            <a:off x="2395538" y="1811338"/>
            <a:ext cx="1905000" cy="603250"/>
            <a:chOff x="1420" y="1141"/>
            <a:chExt cx="1200" cy="380"/>
          </a:xfrm>
        </p:grpSpPr>
        <p:sp>
          <p:nvSpPr>
            <p:cNvPr id="294920" name="Rectangle 8"/>
            <p:cNvSpPr>
              <a:spLocks noChangeArrowheads="1"/>
            </p:cNvSpPr>
            <p:nvPr/>
          </p:nvSpPr>
          <p:spPr bwMode="auto">
            <a:xfrm>
              <a:off x="1756" y="1346"/>
              <a:ext cx="528" cy="175"/>
            </a:xfrm>
            <a:prstGeom prst="rect">
              <a:avLst/>
            </a:prstGeom>
            <a:noFill/>
            <a:ln w="9525">
              <a:noFill/>
              <a:miter lim="800000"/>
              <a:headEnd/>
              <a:tailEnd/>
            </a:ln>
            <a:effectLst/>
          </p:spPr>
          <p:txBody>
            <a:bodyPr>
              <a:spAutoFit/>
            </a:bodyPr>
            <a:lstStyle/>
            <a:p>
              <a:r>
                <a:rPr lang="en-US" altLang="ko-KR" sz="1400" b="1">
                  <a:solidFill>
                    <a:schemeClr val="tx1"/>
                  </a:solidFill>
                  <a:latin typeface="Lucida Sans" pitchFamily="34" charset="0"/>
                  <a:ea typeface="HY그래픽M" pitchFamily="18" charset="-127"/>
                </a:rPr>
                <a:t>OS </a:t>
              </a:r>
              <a:r>
                <a:rPr lang="ko-KR" altLang="en-US" sz="1400" b="1">
                  <a:solidFill>
                    <a:schemeClr val="tx1"/>
                  </a:solidFill>
                  <a:latin typeface="Lucida Sans" pitchFamily="34" charset="0"/>
                  <a:ea typeface="HY그래픽M" pitchFamily="18" charset="-127"/>
                </a:rPr>
                <a:t>설치</a:t>
              </a:r>
            </a:p>
          </p:txBody>
        </p:sp>
        <p:sp>
          <p:nvSpPr>
            <p:cNvPr id="294921" name="AutoShape 9"/>
            <p:cNvSpPr>
              <a:spLocks noChangeArrowheads="1"/>
            </p:cNvSpPr>
            <p:nvPr/>
          </p:nvSpPr>
          <p:spPr bwMode="auto">
            <a:xfrm>
              <a:off x="1420" y="1141"/>
              <a:ext cx="1200" cy="146"/>
            </a:xfrm>
            <a:prstGeom prst="chevron">
              <a:avLst>
                <a:gd name="adj" fmla="val 65068"/>
              </a:avLst>
            </a:prstGeom>
            <a:solidFill>
              <a:srgbClr val="33679B"/>
            </a:solidFill>
            <a:ln w="9525">
              <a:solidFill>
                <a:schemeClr val="tx1"/>
              </a:solidFill>
              <a:miter lim="800000"/>
              <a:headEnd/>
              <a:tailEnd/>
            </a:ln>
            <a:effectLst/>
          </p:spPr>
          <p:txBody>
            <a:bodyPr wrap="none" anchor="ctr"/>
            <a:lstStyle/>
            <a:p>
              <a:endParaRPr lang="en-US"/>
            </a:p>
          </p:txBody>
        </p:sp>
      </p:grpSp>
      <p:grpSp>
        <p:nvGrpSpPr>
          <p:cNvPr id="294922" name="Group 10"/>
          <p:cNvGrpSpPr>
            <a:grpSpLocks/>
          </p:cNvGrpSpPr>
          <p:nvPr/>
        </p:nvGrpSpPr>
        <p:grpSpPr bwMode="auto">
          <a:xfrm>
            <a:off x="4178300" y="1811338"/>
            <a:ext cx="1308100" cy="788987"/>
            <a:chOff x="2505" y="1141"/>
            <a:chExt cx="824" cy="497"/>
          </a:xfrm>
        </p:grpSpPr>
        <p:sp>
          <p:nvSpPr>
            <p:cNvPr id="294923" name="Rectangle 11"/>
            <p:cNvSpPr>
              <a:spLocks noChangeArrowheads="1"/>
            </p:cNvSpPr>
            <p:nvPr/>
          </p:nvSpPr>
          <p:spPr bwMode="auto">
            <a:xfrm>
              <a:off x="2505" y="1346"/>
              <a:ext cx="824" cy="292"/>
            </a:xfrm>
            <a:prstGeom prst="rect">
              <a:avLst/>
            </a:prstGeom>
            <a:noFill/>
            <a:ln w="9525">
              <a:noFill/>
              <a:miter lim="800000"/>
              <a:headEnd/>
              <a:tailEnd/>
            </a:ln>
            <a:effectLst/>
          </p:spPr>
          <p:txBody>
            <a:bodyPr>
              <a:spAutoFit/>
            </a:bodyPr>
            <a:lstStyle/>
            <a:p>
              <a:r>
                <a:rPr lang="en-US" altLang="ko-KR" sz="1400" b="1">
                  <a:solidFill>
                    <a:schemeClr val="tx1"/>
                  </a:solidFill>
                  <a:latin typeface="Lucida Sans" pitchFamily="34" charset="0"/>
                  <a:ea typeface="HY그래픽M" pitchFamily="18" charset="-127"/>
                </a:rPr>
                <a:t>OS &amp; Tool </a:t>
              </a:r>
              <a:r>
                <a:rPr lang="ko-KR" altLang="en-US" sz="1400" b="1">
                  <a:solidFill>
                    <a:schemeClr val="tx1"/>
                  </a:solidFill>
                  <a:latin typeface="Lucida Sans" pitchFamily="34" charset="0"/>
                  <a:ea typeface="HY그래픽M" pitchFamily="18" charset="-127"/>
                </a:rPr>
                <a:t>설정</a:t>
              </a:r>
            </a:p>
          </p:txBody>
        </p:sp>
        <p:sp>
          <p:nvSpPr>
            <p:cNvPr id="294924" name="AutoShape 12"/>
            <p:cNvSpPr>
              <a:spLocks noChangeArrowheads="1"/>
            </p:cNvSpPr>
            <p:nvPr/>
          </p:nvSpPr>
          <p:spPr bwMode="auto">
            <a:xfrm>
              <a:off x="2534" y="1141"/>
              <a:ext cx="768" cy="146"/>
            </a:xfrm>
            <a:prstGeom prst="chevron">
              <a:avLst>
                <a:gd name="adj" fmla="val 65753"/>
              </a:avLst>
            </a:prstGeom>
            <a:solidFill>
              <a:srgbClr val="FF9900"/>
            </a:solidFill>
            <a:ln w="9525">
              <a:solidFill>
                <a:schemeClr val="tx1"/>
              </a:solidFill>
              <a:miter lim="800000"/>
              <a:headEnd/>
              <a:tailEnd/>
            </a:ln>
            <a:effectLst/>
          </p:spPr>
          <p:txBody>
            <a:bodyPr wrap="none" anchor="ctr"/>
            <a:lstStyle/>
            <a:p>
              <a:endParaRPr lang="en-US"/>
            </a:p>
          </p:txBody>
        </p:sp>
      </p:grpSp>
      <p:grpSp>
        <p:nvGrpSpPr>
          <p:cNvPr id="294925" name="Group 13"/>
          <p:cNvGrpSpPr>
            <a:grpSpLocks/>
          </p:cNvGrpSpPr>
          <p:nvPr/>
        </p:nvGrpSpPr>
        <p:grpSpPr bwMode="auto">
          <a:xfrm>
            <a:off x="5334000" y="1811338"/>
            <a:ext cx="914400" cy="788987"/>
            <a:chOff x="3247" y="1141"/>
            <a:chExt cx="576" cy="497"/>
          </a:xfrm>
        </p:grpSpPr>
        <p:sp>
          <p:nvSpPr>
            <p:cNvPr id="294926" name="Rectangle 14"/>
            <p:cNvSpPr>
              <a:spLocks noChangeArrowheads="1"/>
            </p:cNvSpPr>
            <p:nvPr/>
          </p:nvSpPr>
          <p:spPr bwMode="auto">
            <a:xfrm>
              <a:off x="3247" y="1346"/>
              <a:ext cx="576" cy="292"/>
            </a:xfrm>
            <a:prstGeom prst="rect">
              <a:avLst/>
            </a:prstGeom>
            <a:noFill/>
            <a:ln w="9525">
              <a:noFill/>
              <a:miter lim="800000"/>
              <a:headEnd/>
              <a:tailEnd/>
            </a:ln>
            <a:effectLst/>
          </p:spPr>
          <p:txBody>
            <a:bodyPr>
              <a:spAutoFit/>
            </a:bodyPr>
            <a:lstStyle/>
            <a:p>
              <a:r>
                <a:rPr lang="en-US" altLang="ko-KR" sz="1400" b="1">
                  <a:solidFill>
                    <a:schemeClr val="tx1"/>
                  </a:solidFill>
                  <a:latin typeface="Lucida Sans" pitchFamily="34" charset="0"/>
                  <a:ea typeface="HY그래픽M" pitchFamily="18" charset="-127"/>
                </a:rPr>
                <a:t>IP </a:t>
              </a:r>
              <a:r>
                <a:rPr lang="ko-KR" altLang="en-US" sz="1400" b="1">
                  <a:solidFill>
                    <a:schemeClr val="tx1"/>
                  </a:solidFill>
                  <a:latin typeface="Lucida Sans" pitchFamily="34" charset="0"/>
                  <a:ea typeface="HY그래픽M" pitchFamily="18" charset="-127"/>
                </a:rPr>
                <a:t>주소 할당</a:t>
              </a:r>
            </a:p>
          </p:txBody>
        </p:sp>
        <p:sp>
          <p:nvSpPr>
            <p:cNvPr id="294927" name="AutoShape 15"/>
            <p:cNvSpPr>
              <a:spLocks noChangeArrowheads="1"/>
            </p:cNvSpPr>
            <p:nvPr/>
          </p:nvSpPr>
          <p:spPr bwMode="auto">
            <a:xfrm>
              <a:off x="3271" y="1141"/>
              <a:ext cx="528" cy="146"/>
            </a:xfrm>
            <a:prstGeom prst="chevron">
              <a:avLst>
                <a:gd name="adj" fmla="val 66435"/>
              </a:avLst>
            </a:prstGeom>
            <a:solidFill>
              <a:srgbClr val="CDCDCD"/>
            </a:solidFill>
            <a:ln w="9525">
              <a:solidFill>
                <a:schemeClr val="tx1"/>
              </a:solidFill>
              <a:miter lim="800000"/>
              <a:headEnd/>
              <a:tailEnd/>
            </a:ln>
            <a:effectLst/>
          </p:spPr>
          <p:txBody>
            <a:bodyPr wrap="none" anchor="ctr"/>
            <a:lstStyle/>
            <a:p>
              <a:endParaRPr lang="en-US"/>
            </a:p>
          </p:txBody>
        </p:sp>
      </p:grpSp>
      <p:grpSp>
        <p:nvGrpSpPr>
          <p:cNvPr id="294928" name="Group 16"/>
          <p:cNvGrpSpPr>
            <a:grpSpLocks/>
          </p:cNvGrpSpPr>
          <p:nvPr/>
        </p:nvGrpSpPr>
        <p:grpSpPr bwMode="auto">
          <a:xfrm>
            <a:off x="6127750" y="1811338"/>
            <a:ext cx="1263650" cy="788987"/>
            <a:chOff x="3800" y="1141"/>
            <a:chExt cx="796" cy="497"/>
          </a:xfrm>
        </p:grpSpPr>
        <p:sp>
          <p:nvSpPr>
            <p:cNvPr id="294929" name="Rectangle 17"/>
            <p:cNvSpPr>
              <a:spLocks noChangeArrowheads="1"/>
            </p:cNvSpPr>
            <p:nvPr/>
          </p:nvSpPr>
          <p:spPr bwMode="auto">
            <a:xfrm>
              <a:off x="3800" y="1346"/>
              <a:ext cx="796" cy="292"/>
            </a:xfrm>
            <a:prstGeom prst="rect">
              <a:avLst/>
            </a:prstGeom>
            <a:noFill/>
            <a:ln w="9525">
              <a:noFill/>
              <a:miter lim="800000"/>
              <a:headEnd/>
              <a:tailEnd/>
            </a:ln>
            <a:effectLst/>
          </p:spPr>
          <p:txBody>
            <a:bodyPr>
              <a:spAutoFit/>
            </a:bodyPr>
            <a:lstStyle/>
            <a:p>
              <a:r>
                <a:rPr lang="ko-KR" altLang="en-US" sz="1400" b="1">
                  <a:solidFill>
                    <a:schemeClr val="tx1"/>
                  </a:solidFill>
                  <a:latin typeface="Lucida Sans" pitchFamily="34" charset="0"/>
                  <a:ea typeface="HY그래픽M" pitchFamily="18" charset="-127"/>
                </a:rPr>
                <a:t>네트워크 구성</a:t>
              </a:r>
            </a:p>
          </p:txBody>
        </p:sp>
        <p:sp>
          <p:nvSpPr>
            <p:cNvPr id="294930" name="AutoShape 18"/>
            <p:cNvSpPr>
              <a:spLocks noChangeArrowheads="1"/>
            </p:cNvSpPr>
            <p:nvPr/>
          </p:nvSpPr>
          <p:spPr bwMode="auto">
            <a:xfrm>
              <a:off x="3807" y="1141"/>
              <a:ext cx="780" cy="146"/>
            </a:xfrm>
            <a:prstGeom prst="chevron">
              <a:avLst>
                <a:gd name="adj" fmla="val 65074"/>
              </a:avLst>
            </a:prstGeom>
            <a:solidFill>
              <a:schemeClr val="hlink"/>
            </a:solidFill>
            <a:ln w="9525">
              <a:solidFill>
                <a:schemeClr val="tx1"/>
              </a:solidFill>
              <a:miter lim="800000"/>
              <a:headEnd/>
              <a:tailEnd/>
            </a:ln>
            <a:effectLst/>
          </p:spPr>
          <p:txBody>
            <a:bodyPr wrap="none" anchor="ctr"/>
            <a:lstStyle/>
            <a:p>
              <a:endParaRPr lang="en-US"/>
            </a:p>
          </p:txBody>
        </p:sp>
      </p:grpSp>
      <p:grpSp>
        <p:nvGrpSpPr>
          <p:cNvPr id="294931" name="Group 19"/>
          <p:cNvGrpSpPr>
            <a:grpSpLocks/>
          </p:cNvGrpSpPr>
          <p:nvPr/>
        </p:nvGrpSpPr>
        <p:grpSpPr bwMode="auto">
          <a:xfrm>
            <a:off x="1265238" y="3117850"/>
            <a:ext cx="1141412" cy="762000"/>
            <a:chOff x="674" y="1964"/>
            <a:chExt cx="719" cy="480"/>
          </a:xfrm>
        </p:grpSpPr>
        <p:sp>
          <p:nvSpPr>
            <p:cNvPr id="294932" name="AutoShape 20"/>
            <p:cNvSpPr>
              <a:spLocks noChangeArrowheads="1"/>
            </p:cNvSpPr>
            <p:nvPr/>
          </p:nvSpPr>
          <p:spPr bwMode="auto">
            <a:xfrm>
              <a:off x="674" y="1964"/>
              <a:ext cx="719" cy="144"/>
            </a:xfrm>
            <a:prstGeom prst="homePlate">
              <a:avLst>
                <a:gd name="adj" fmla="val 77785"/>
              </a:avLst>
            </a:prstGeom>
            <a:solidFill>
              <a:srgbClr val="FFCC00"/>
            </a:solidFill>
            <a:ln w="9525">
              <a:solidFill>
                <a:schemeClr val="tx1"/>
              </a:solidFill>
              <a:miter lim="800000"/>
              <a:headEnd/>
              <a:tailEnd/>
            </a:ln>
            <a:effectLst/>
          </p:spPr>
          <p:txBody>
            <a:bodyPr wrap="none" anchor="ctr"/>
            <a:lstStyle/>
            <a:p>
              <a:endParaRPr lang="en-US"/>
            </a:p>
          </p:txBody>
        </p:sp>
        <p:sp>
          <p:nvSpPr>
            <p:cNvPr id="294933" name="Rectangle 21"/>
            <p:cNvSpPr>
              <a:spLocks noChangeArrowheads="1"/>
            </p:cNvSpPr>
            <p:nvPr/>
          </p:nvSpPr>
          <p:spPr bwMode="auto">
            <a:xfrm>
              <a:off x="682" y="2152"/>
              <a:ext cx="702" cy="292"/>
            </a:xfrm>
            <a:prstGeom prst="rect">
              <a:avLst/>
            </a:prstGeom>
            <a:noFill/>
            <a:ln w="9525">
              <a:noFill/>
              <a:miter lim="800000"/>
              <a:headEnd/>
              <a:tailEnd/>
            </a:ln>
            <a:effectLst/>
          </p:spPr>
          <p:txBody>
            <a:bodyPr>
              <a:spAutoFit/>
            </a:bodyPr>
            <a:lstStyle/>
            <a:p>
              <a:r>
                <a:rPr lang="ko-KR" altLang="en-US" sz="1400" b="1">
                  <a:solidFill>
                    <a:schemeClr val="tx1"/>
                  </a:solidFill>
                  <a:latin typeface="Lucida Sans" pitchFamily="34" charset="0"/>
                  <a:ea typeface="HY그래픽M" pitchFamily="18" charset="-127"/>
                </a:rPr>
                <a:t>템플릿에서 </a:t>
              </a:r>
              <a:r>
                <a:rPr lang="en-US" altLang="ko-KR" sz="1400" b="1">
                  <a:solidFill>
                    <a:schemeClr val="tx1"/>
                  </a:solidFill>
                  <a:latin typeface="Lucida Sans" pitchFamily="34" charset="0"/>
                  <a:ea typeface="HY그래픽M" pitchFamily="18" charset="-127"/>
                </a:rPr>
                <a:t>VM </a:t>
              </a:r>
              <a:r>
                <a:rPr lang="ko-KR" altLang="en-US" sz="1400" b="1">
                  <a:solidFill>
                    <a:schemeClr val="tx1"/>
                  </a:solidFill>
                  <a:latin typeface="Lucida Sans" pitchFamily="34" charset="0"/>
                  <a:ea typeface="HY그래픽M" pitchFamily="18" charset="-127"/>
                </a:rPr>
                <a:t>생성</a:t>
              </a:r>
            </a:p>
          </p:txBody>
        </p:sp>
      </p:grpSp>
      <p:grpSp>
        <p:nvGrpSpPr>
          <p:cNvPr id="294934" name="Group 22"/>
          <p:cNvGrpSpPr>
            <a:grpSpLocks/>
          </p:cNvGrpSpPr>
          <p:nvPr/>
        </p:nvGrpSpPr>
        <p:grpSpPr bwMode="auto">
          <a:xfrm>
            <a:off x="2011363" y="3117850"/>
            <a:ext cx="1366837" cy="582613"/>
            <a:chOff x="1144" y="1964"/>
            <a:chExt cx="861" cy="367"/>
          </a:xfrm>
        </p:grpSpPr>
        <p:sp>
          <p:nvSpPr>
            <p:cNvPr id="294935" name="Rectangle 23"/>
            <p:cNvSpPr>
              <a:spLocks noChangeArrowheads="1"/>
            </p:cNvSpPr>
            <p:nvPr/>
          </p:nvSpPr>
          <p:spPr bwMode="auto">
            <a:xfrm>
              <a:off x="1144" y="2156"/>
              <a:ext cx="861" cy="175"/>
            </a:xfrm>
            <a:prstGeom prst="rect">
              <a:avLst/>
            </a:prstGeom>
            <a:noFill/>
            <a:ln w="9525">
              <a:noFill/>
              <a:miter lim="800000"/>
              <a:headEnd/>
              <a:tailEnd/>
            </a:ln>
            <a:effectLst/>
          </p:spPr>
          <p:txBody>
            <a:bodyPr>
              <a:spAutoFit/>
            </a:bodyPr>
            <a:lstStyle/>
            <a:p>
              <a:r>
                <a:rPr lang="en-US" altLang="ko-KR" sz="1400" b="1">
                  <a:solidFill>
                    <a:schemeClr val="tx1"/>
                  </a:solidFill>
                  <a:latin typeface="Lucida Sans" pitchFamily="34" charset="0"/>
                  <a:ea typeface="HY그래픽M" pitchFamily="18" charset="-127"/>
                </a:rPr>
                <a:t>VM </a:t>
              </a:r>
              <a:r>
                <a:rPr lang="ko-KR" altLang="en-US" sz="1400" b="1">
                  <a:solidFill>
                    <a:schemeClr val="tx1"/>
                  </a:solidFill>
                  <a:latin typeface="Lucida Sans" pitchFamily="34" charset="0"/>
                  <a:ea typeface="HY그래픽M" pitchFamily="18" charset="-127"/>
                </a:rPr>
                <a:t>시작</a:t>
              </a:r>
            </a:p>
          </p:txBody>
        </p:sp>
        <p:sp>
          <p:nvSpPr>
            <p:cNvPr id="294936" name="AutoShape 24"/>
            <p:cNvSpPr>
              <a:spLocks noChangeArrowheads="1"/>
            </p:cNvSpPr>
            <p:nvPr/>
          </p:nvSpPr>
          <p:spPr bwMode="auto">
            <a:xfrm>
              <a:off x="1343" y="1964"/>
              <a:ext cx="464" cy="144"/>
            </a:xfrm>
            <a:prstGeom prst="chevron">
              <a:avLst>
                <a:gd name="adj" fmla="val 80556"/>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294937" name="Oval 25"/>
          <p:cNvSpPr>
            <a:spLocks noChangeArrowheads="1"/>
          </p:cNvSpPr>
          <p:nvPr/>
        </p:nvSpPr>
        <p:spPr bwMode="auto">
          <a:xfrm>
            <a:off x="355600" y="1201738"/>
            <a:ext cx="1985963" cy="533400"/>
          </a:xfrm>
          <a:prstGeom prst="ellipse">
            <a:avLst/>
          </a:prstGeom>
          <a:solidFill>
            <a:srgbClr val="CCECF4"/>
          </a:solidFill>
          <a:ln w="9525">
            <a:solidFill>
              <a:schemeClr val="tx1"/>
            </a:solidFill>
            <a:round/>
            <a:headEnd/>
            <a:tailEnd/>
          </a:ln>
          <a:effectLst/>
        </p:spPr>
        <p:txBody>
          <a:bodyPr wrap="none" anchor="ctr"/>
          <a:lstStyle/>
          <a:p>
            <a:pPr>
              <a:lnSpc>
                <a:spcPct val="100000"/>
              </a:lnSpc>
              <a:buClrTx/>
              <a:buSzTx/>
            </a:pPr>
            <a:r>
              <a:rPr lang="en-US" altLang="ko-KR" sz="1800">
                <a:solidFill>
                  <a:schemeClr val="tx1"/>
                </a:solidFill>
                <a:latin typeface="Lucida Sans" pitchFamily="34" charset="0"/>
                <a:ea typeface="HY그래픽M" pitchFamily="18" charset="-127"/>
              </a:rPr>
              <a:t>Physical</a:t>
            </a:r>
          </a:p>
        </p:txBody>
      </p:sp>
      <p:grpSp>
        <p:nvGrpSpPr>
          <p:cNvPr id="294938" name="Group 26"/>
          <p:cNvGrpSpPr>
            <a:grpSpLocks/>
          </p:cNvGrpSpPr>
          <p:nvPr/>
        </p:nvGrpSpPr>
        <p:grpSpPr bwMode="auto">
          <a:xfrm>
            <a:off x="7108825" y="1811338"/>
            <a:ext cx="1263650" cy="603250"/>
            <a:chOff x="4478" y="1141"/>
            <a:chExt cx="796" cy="380"/>
          </a:xfrm>
        </p:grpSpPr>
        <p:sp>
          <p:nvSpPr>
            <p:cNvPr id="294939" name="AutoShape 27"/>
            <p:cNvSpPr>
              <a:spLocks noChangeArrowheads="1"/>
            </p:cNvSpPr>
            <p:nvPr/>
          </p:nvSpPr>
          <p:spPr bwMode="auto">
            <a:xfrm>
              <a:off x="4612" y="1141"/>
              <a:ext cx="528" cy="146"/>
            </a:xfrm>
            <a:prstGeom prst="chevron">
              <a:avLst>
                <a:gd name="adj" fmla="val 60274"/>
              </a:avLst>
            </a:prstGeom>
            <a:solidFill>
              <a:srgbClr val="FFFF99"/>
            </a:solidFill>
            <a:ln w="9525">
              <a:solidFill>
                <a:schemeClr val="tx1"/>
              </a:solidFill>
              <a:miter lim="800000"/>
              <a:headEnd/>
              <a:tailEnd/>
            </a:ln>
            <a:effectLst/>
          </p:spPr>
          <p:txBody>
            <a:bodyPr wrap="none" anchor="ctr"/>
            <a:lstStyle/>
            <a:p>
              <a:endParaRPr lang="en-US"/>
            </a:p>
          </p:txBody>
        </p:sp>
        <p:sp>
          <p:nvSpPr>
            <p:cNvPr id="294940" name="Rectangle 28"/>
            <p:cNvSpPr>
              <a:spLocks noChangeArrowheads="1"/>
            </p:cNvSpPr>
            <p:nvPr/>
          </p:nvSpPr>
          <p:spPr bwMode="auto">
            <a:xfrm>
              <a:off x="4478" y="1346"/>
              <a:ext cx="796" cy="175"/>
            </a:xfrm>
            <a:prstGeom prst="rect">
              <a:avLst/>
            </a:prstGeom>
            <a:noFill/>
            <a:ln w="9525">
              <a:noFill/>
              <a:miter lim="800000"/>
              <a:headEnd/>
              <a:tailEnd/>
            </a:ln>
            <a:effectLst/>
          </p:spPr>
          <p:txBody>
            <a:bodyPr>
              <a:spAutoFit/>
            </a:bodyPr>
            <a:lstStyle/>
            <a:p>
              <a:r>
                <a:rPr lang="ko-KR" altLang="en-US" sz="1400" b="1">
                  <a:solidFill>
                    <a:schemeClr val="tx1"/>
                  </a:solidFill>
                  <a:latin typeface="Lucida Sans" pitchFamily="34" charset="0"/>
                  <a:ea typeface="HY그래픽M" pitchFamily="18" charset="-127"/>
                </a:rPr>
                <a:t>테스트</a:t>
              </a:r>
            </a:p>
          </p:txBody>
        </p:sp>
      </p:grpSp>
      <p:sp>
        <p:nvSpPr>
          <p:cNvPr id="294941" name="Oval 29"/>
          <p:cNvSpPr>
            <a:spLocks noChangeArrowheads="1"/>
          </p:cNvSpPr>
          <p:nvPr/>
        </p:nvSpPr>
        <p:spPr bwMode="auto">
          <a:xfrm>
            <a:off x="452438" y="3962400"/>
            <a:ext cx="1985962" cy="533400"/>
          </a:xfrm>
          <a:prstGeom prst="ellipse">
            <a:avLst/>
          </a:prstGeom>
          <a:solidFill>
            <a:srgbClr val="CCECF4"/>
          </a:solidFill>
          <a:ln w="9525">
            <a:solidFill>
              <a:schemeClr val="tx1"/>
            </a:solidFill>
            <a:round/>
            <a:headEnd/>
            <a:tailEnd/>
          </a:ln>
          <a:effectLst/>
        </p:spPr>
        <p:txBody>
          <a:bodyPr wrap="none" anchor="ctr"/>
          <a:lstStyle/>
          <a:p>
            <a:pPr>
              <a:lnSpc>
                <a:spcPct val="100000"/>
              </a:lnSpc>
              <a:buClrTx/>
              <a:buSzTx/>
            </a:pPr>
            <a:r>
              <a:rPr lang="en-US" altLang="ko-KR" sz="1800">
                <a:solidFill>
                  <a:schemeClr val="tx1"/>
                </a:solidFill>
                <a:latin typeface="Lucida Sans" pitchFamily="34" charset="0"/>
                <a:ea typeface="HY그래픽M" pitchFamily="18" charset="-127"/>
              </a:rPr>
              <a:t>Virtual</a:t>
            </a:r>
          </a:p>
        </p:txBody>
      </p:sp>
      <p:sp>
        <p:nvSpPr>
          <p:cNvPr id="294942" name="Oval 30"/>
          <p:cNvSpPr>
            <a:spLocks noChangeArrowheads="1"/>
          </p:cNvSpPr>
          <p:nvPr/>
        </p:nvSpPr>
        <p:spPr bwMode="auto">
          <a:xfrm>
            <a:off x="3125788" y="2786063"/>
            <a:ext cx="2055812" cy="1727200"/>
          </a:xfrm>
          <a:prstGeom prst="ellipse">
            <a:avLst/>
          </a:prstGeom>
          <a:solidFill>
            <a:srgbClr val="CAD6E8"/>
          </a:solidFill>
          <a:ln w="9525" algn="ctr">
            <a:noFill/>
            <a:round/>
            <a:headEnd/>
            <a:tailEnd/>
          </a:ln>
          <a:effectLst>
            <a:prstShdw prst="shdw17" dist="17961" dir="2700000">
              <a:srgbClr val="CAD6E8">
                <a:gamma/>
                <a:shade val="60000"/>
                <a:invGamma/>
              </a:srgbClr>
            </a:prstShdw>
          </a:effectLst>
        </p:spPr>
        <p:txBody>
          <a:bodyPr anchor="ctr"/>
          <a:lstStyle/>
          <a:p>
            <a:pPr>
              <a:lnSpc>
                <a:spcPct val="100000"/>
              </a:lnSpc>
              <a:spcBef>
                <a:spcPct val="50000"/>
              </a:spcBef>
            </a:pPr>
            <a:r>
              <a:rPr lang="ko-KR" altLang="en-US" sz="1600" b="1">
                <a:solidFill>
                  <a:srgbClr val="4D4D4D"/>
                </a:solidFill>
                <a:latin typeface="Lucida Sans" pitchFamily="34" charset="0"/>
                <a:ea typeface="HY그래픽M" pitchFamily="18" charset="-127"/>
              </a:rPr>
              <a:t> </a:t>
            </a:r>
            <a:r>
              <a:rPr lang="en-US" altLang="ko-KR" sz="1600" b="1">
                <a:solidFill>
                  <a:schemeClr val="accent2"/>
                </a:solidFill>
                <a:latin typeface="Lucida Sans" pitchFamily="34" charset="0"/>
                <a:ea typeface="HY그래픽M" pitchFamily="18" charset="-127"/>
              </a:rPr>
              <a:t>&lt;1 hr of work</a:t>
            </a:r>
          </a:p>
          <a:p>
            <a:pPr>
              <a:lnSpc>
                <a:spcPct val="100000"/>
              </a:lnSpc>
              <a:spcBef>
                <a:spcPct val="50000"/>
              </a:spcBef>
            </a:pPr>
            <a:r>
              <a:rPr lang="en-US" altLang="ko-KR" sz="1600" b="1">
                <a:solidFill>
                  <a:schemeClr val="accent2"/>
                </a:solidFill>
                <a:latin typeface="Lucida Sans" pitchFamily="34" charset="0"/>
                <a:ea typeface="HY그래픽M" pitchFamily="18" charset="-127"/>
              </a:rPr>
              <a:t>1-2 days lead time</a:t>
            </a:r>
          </a:p>
        </p:txBody>
      </p:sp>
      <p:sp>
        <p:nvSpPr>
          <p:cNvPr id="294943" name="Oval 31"/>
          <p:cNvSpPr>
            <a:spLocks noChangeArrowheads="1"/>
          </p:cNvSpPr>
          <p:nvPr/>
        </p:nvSpPr>
        <p:spPr bwMode="auto">
          <a:xfrm>
            <a:off x="6669088" y="2667000"/>
            <a:ext cx="2076450" cy="1533525"/>
          </a:xfrm>
          <a:prstGeom prst="ellipse">
            <a:avLst/>
          </a:prstGeom>
          <a:solidFill>
            <a:srgbClr val="CAD6E8"/>
          </a:solidFill>
          <a:ln w="9525" algn="ctr">
            <a:noFill/>
            <a:round/>
            <a:headEnd/>
            <a:tailEnd/>
          </a:ln>
          <a:effectLst>
            <a:prstShdw prst="shdw17" dist="17961" dir="2700000">
              <a:srgbClr val="CAD6E8">
                <a:gamma/>
                <a:shade val="60000"/>
                <a:invGamma/>
              </a:srgbClr>
            </a:prstShdw>
          </a:effectLst>
        </p:spPr>
        <p:txBody>
          <a:bodyPr anchor="ctr"/>
          <a:lstStyle/>
          <a:p>
            <a:pPr>
              <a:lnSpc>
                <a:spcPct val="100000"/>
              </a:lnSpc>
              <a:spcBef>
                <a:spcPct val="50000"/>
              </a:spcBef>
            </a:pPr>
            <a:r>
              <a:rPr lang="en-US" altLang="ko-KR" sz="1600" b="1">
                <a:solidFill>
                  <a:srgbClr val="FC442B"/>
                </a:solidFill>
                <a:latin typeface="Lucida Sans" pitchFamily="34" charset="0"/>
                <a:ea typeface="HY그래픽M" pitchFamily="18" charset="-127"/>
              </a:rPr>
              <a:t>20-40 hrs of work</a:t>
            </a:r>
          </a:p>
          <a:p>
            <a:pPr>
              <a:lnSpc>
                <a:spcPct val="100000"/>
              </a:lnSpc>
              <a:spcBef>
                <a:spcPct val="50000"/>
              </a:spcBef>
            </a:pPr>
            <a:r>
              <a:rPr lang="en-US" altLang="ko-KR" sz="1600" b="1">
                <a:solidFill>
                  <a:srgbClr val="FC442B"/>
                </a:solidFill>
                <a:latin typeface="Lucida Sans" pitchFamily="34" charset="0"/>
                <a:ea typeface="HY그래픽M" pitchFamily="18" charset="-127"/>
              </a:rPr>
              <a:t>4-6 week lead time</a:t>
            </a:r>
          </a:p>
        </p:txBody>
      </p:sp>
      <p:sp>
        <p:nvSpPr>
          <p:cNvPr id="294944" name="Rectangle 32"/>
          <p:cNvSpPr>
            <a:spLocks noChangeArrowheads="1"/>
          </p:cNvSpPr>
          <p:nvPr/>
        </p:nvSpPr>
        <p:spPr bwMode="auto">
          <a:xfrm>
            <a:off x="1047750" y="4876800"/>
            <a:ext cx="7715250" cy="434975"/>
          </a:xfrm>
          <a:prstGeom prst="rect">
            <a:avLst/>
          </a:prstGeom>
          <a:solidFill>
            <a:srgbClr val="CAD5E4"/>
          </a:solidFill>
          <a:ln w="38100" algn="ctr">
            <a:solidFill>
              <a:srgbClr val="B1C0D7"/>
            </a:solidFill>
            <a:miter lim="800000"/>
            <a:headEnd/>
            <a:tailEnd/>
          </a:ln>
          <a:effectLst/>
        </p:spPr>
        <p:txBody>
          <a:bodyPr anchor="ctr">
            <a:spAutoFit/>
          </a:bodyPr>
          <a:lstStyle/>
          <a:p>
            <a:pPr eaLnBrk="0" hangingPunct="0">
              <a:lnSpc>
                <a:spcPct val="100000"/>
              </a:lnSpc>
              <a:buClrTx/>
              <a:buSzTx/>
            </a:pPr>
            <a:r>
              <a:rPr lang="en-US" altLang="ko-KR" b="1" i="1">
                <a:solidFill>
                  <a:schemeClr val="accent1"/>
                </a:solidFill>
                <a:latin typeface="Lucida Sans" pitchFamily="34" charset="0"/>
                <a:ea typeface="HY그래픽M" pitchFamily="18" charset="-127"/>
              </a:rPr>
              <a:t>프로</a:t>
            </a:r>
            <a:r>
              <a:rPr lang="ko-KR" altLang="en-US" b="1" i="1">
                <a:solidFill>
                  <a:schemeClr val="accent1"/>
                </a:solidFill>
                <a:latin typeface="Lucida Sans" pitchFamily="34" charset="0"/>
                <a:ea typeface="HY그래픽M" pitchFamily="18" charset="-127"/>
              </a:rPr>
              <a:t>비저닝 시간이 수 일 또는 수 주가 아닌 수십 분 소요</a:t>
            </a:r>
          </a:p>
        </p:txBody>
      </p:sp>
      <p:sp>
        <p:nvSpPr>
          <p:cNvPr id="294945" name="Rectangle 4"/>
          <p:cNvSpPr txBox="1">
            <a:spLocks noGrp="1" noChangeArrowheads="1"/>
          </p:cNvSpPr>
          <p:nvPr/>
        </p:nvSpPr>
        <p:spPr bwMode="auto">
          <a:xfrm>
            <a:off x="4216400" y="6500813"/>
            <a:ext cx="2133600" cy="304800"/>
          </a:xfrm>
          <a:prstGeom prst="rect">
            <a:avLst/>
          </a:prstGeom>
          <a:noFill/>
          <a:ln w="9525">
            <a:noFill/>
            <a:miter lim="800000"/>
            <a:headEnd/>
            <a:tailEnd/>
          </a:ln>
        </p:spPr>
        <p:txBody>
          <a:bodyPr/>
          <a:lstStyle/>
          <a:p>
            <a:pPr algn="l">
              <a:lnSpc>
                <a:spcPct val="100000"/>
              </a:lnSpc>
              <a:buClrTx/>
              <a:buSzTx/>
            </a:pPr>
            <a:fld id="{90F00BCC-F2D1-48C9-8911-51874F6FD4D7}" type="slidenum">
              <a:rPr lang="ko-KR" altLang="en-US" sz="1000">
                <a:solidFill>
                  <a:schemeClr val="tx1"/>
                </a:solidFill>
                <a:ea typeface="굴림" pitchFamily="50" charset="-127"/>
              </a:rPr>
              <a:pPr algn="l">
                <a:lnSpc>
                  <a:spcPct val="100000"/>
                </a:lnSpc>
                <a:buClrTx/>
                <a:buSzTx/>
              </a:pPr>
              <a:t>11</a:t>
            </a:fld>
            <a:endParaRPr lang="en-US" altLang="ko-KR" sz="1000">
              <a:solidFill>
                <a:schemeClr val="tx1"/>
              </a:solidFill>
              <a:ea typeface="굴림" pitchFamily="50" charset="-127"/>
            </a:endParaRPr>
          </a:p>
        </p:txBody>
      </p:sp>
    </p:spTree>
  </p:cSld>
  <p:clrMapOvr>
    <a:masterClrMapping/>
  </p:clrMapOvr>
  <p:transition>
    <p:strips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1014413" y="595313"/>
            <a:ext cx="2613025" cy="403225"/>
          </a:xfrm>
        </p:spPr>
        <p:txBody>
          <a:bodyPr/>
          <a:lstStyle/>
          <a:p>
            <a:pPr eaLnBrk="1" hangingPunct="1"/>
            <a:r>
              <a:rPr lang="en-US" altLang="ko-KR" smtClean="0">
                <a:ea typeface="HY울릉도M" pitchFamily="18" charset="-127"/>
              </a:rPr>
              <a:t>VMware VMotion </a:t>
            </a:r>
          </a:p>
        </p:txBody>
      </p:sp>
      <p:sp>
        <p:nvSpPr>
          <p:cNvPr id="76803" name="Rectangle 40"/>
          <p:cNvSpPr>
            <a:spLocks noChangeArrowheads="1"/>
          </p:cNvSpPr>
          <p:nvPr/>
        </p:nvSpPr>
        <p:spPr bwMode="auto">
          <a:xfrm>
            <a:off x="422275" y="990600"/>
            <a:ext cx="8416925" cy="533400"/>
          </a:xfrm>
          <a:prstGeom prst="rect">
            <a:avLst/>
          </a:prstGeom>
          <a:solidFill>
            <a:srgbClr val="FFFFFF"/>
          </a:solidFill>
          <a:ln w="9525">
            <a:noFill/>
            <a:miter lim="800000"/>
            <a:headEnd/>
            <a:tailEnd/>
          </a:ln>
        </p:spPr>
        <p:txBody>
          <a:bodyPr/>
          <a:lstStyle/>
          <a:p>
            <a:pPr algn="l">
              <a:lnSpc>
                <a:spcPct val="90000"/>
              </a:lnSpc>
              <a:buClrTx/>
              <a:buSzTx/>
            </a:pPr>
            <a:r>
              <a:rPr lang="ko-KR" altLang="en-US" sz="1800" i="1">
                <a:solidFill>
                  <a:schemeClr val="accent1"/>
                </a:solidFill>
                <a:latin typeface="Futura Bk" pitchFamily="34" charset="0"/>
                <a:ea typeface="HY울릉도M" pitchFamily="18" charset="-127"/>
              </a:rPr>
              <a:t>운영중인 가상 머신을 중단 없이 다른 물리적 시스템으로 이동하는 </a:t>
            </a:r>
            <a:r>
              <a:rPr lang="en-US" altLang="ko-KR" sz="1800" i="1">
                <a:solidFill>
                  <a:schemeClr val="accent1"/>
                </a:solidFill>
                <a:latin typeface="Futura Bk" pitchFamily="34" charset="0"/>
                <a:ea typeface="HY울릉도M" pitchFamily="18" charset="-127"/>
              </a:rPr>
              <a:t>VMotion </a:t>
            </a:r>
            <a:r>
              <a:rPr lang="ko-KR" altLang="en-US" sz="1800" i="1">
                <a:solidFill>
                  <a:schemeClr val="accent1"/>
                </a:solidFill>
                <a:latin typeface="Futura Bk" pitchFamily="34" charset="0"/>
                <a:ea typeface="HY울릉도M" pitchFamily="18" charset="-127"/>
              </a:rPr>
              <a:t>기술은 </a:t>
            </a:r>
            <a:r>
              <a:rPr lang="ko-KR" altLang="ko-KR" sz="1800" i="1">
                <a:solidFill>
                  <a:schemeClr val="accent1"/>
                </a:solidFill>
                <a:latin typeface="Futura Bk" pitchFamily="34" charset="0"/>
                <a:ea typeface="HY울릉도M" pitchFamily="18" charset="-127"/>
              </a:rPr>
              <a:t>VMware 고객의 </a:t>
            </a:r>
            <a:r>
              <a:rPr lang="ko-KR" altLang="en-US" sz="1800" i="1">
                <a:solidFill>
                  <a:schemeClr val="accent1"/>
                </a:solidFill>
                <a:latin typeface="Futura Bk" pitchFamily="34" charset="0"/>
                <a:ea typeface="HY울릉도M" pitchFamily="18" charset="-127"/>
              </a:rPr>
              <a:t>7</a:t>
            </a:r>
            <a:r>
              <a:rPr lang="en-US" altLang="ko-KR" sz="1800" i="1">
                <a:solidFill>
                  <a:schemeClr val="accent1"/>
                </a:solidFill>
                <a:latin typeface="Futura Bk" pitchFamily="34" charset="0"/>
                <a:ea typeface="HY울릉도M" pitchFamily="18" charset="-127"/>
              </a:rPr>
              <a:t>0</a:t>
            </a:r>
            <a:r>
              <a:rPr lang="ko-KR" altLang="ko-KR" sz="1800" i="1">
                <a:solidFill>
                  <a:schemeClr val="accent1"/>
                </a:solidFill>
                <a:latin typeface="Futura Bk" pitchFamily="34" charset="0"/>
                <a:ea typeface="HY울릉도M" pitchFamily="18" charset="-127"/>
              </a:rPr>
              <a:t>%</a:t>
            </a:r>
            <a:r>
              <a:rPr lang="en-US" altLang="ko-KR" sz="1800" i="1">
                <a:solidFill>
                  <a:schemeClr val="accent1"/>
                </a:solidFill>
                <a:latin typeface="Futura Bk" pitchFamily="34" charset="0"/>
                <a:ea typeface="HY울릉도M" pitchFamily="18" charset="-127"/>
              </a:rPr>
              <a:t> </a:t>
            </a:r>
            <a:r>
              <a:rPr lang="ko-KR" altLang="en-US" sz="1800" i="1">
                <a:solidFill>
                  <a:schemeClr val="accent1"/>
                </a:solidFill>
                <a:latin typeface="Futura Bk" pitchFamily="34" charset="0"/>
                <a:ea typeface="HY울릉도M" pitchFamily="18" charset="-127"/>
              </a:rPr>
              <a:t>이상 사</a:t>
            </a:r>
            <a:r>
              <a:rPr lang="ko-KR" altLang="ko-KR" sz="1800" i="1">
                <a:solidFill>
                  <a:schemeClr val="accent1"/>
                </a:solidFill>
                <a:latin typeface="Futura Bk" pitchFamily="34" charset="0"/>
                <a:ea typeface="HY울릉도M" pitchFamily="18" charset="-127"/>
              </a:rPr>
              <a:t>용</a:t>
            </a:r>
            <a:endParaRPr lang="en-US" altLang="ko-KR" sz="1800" i="1">
              <a:solidFill>
                <a:schemeClr val="accent1"/>
              </a:solidFill>
              <a:latin typeface="Futura Bk" pitchFamily="34" charset="0"/>
              <a:ea typeface="HY울릉도M" pitchFamily="18" charset="-127"/>
            </a:endParaRPr>
          </a:p>
        </p:txBody>
      </p:sp>
      <p:grpSp>
        <p:nvGrpSpPr>
          <p:cNvPr id="76805" name="그룹 248"/>
          <p:cNvGrpSpPr>
            <a:grpSpLocks/>
          </p:cNvGrpSpPr>
          <p:nvPr/>
        </p:nvGrpSpPr>
        <p:grpSpPr bwMode="auto">
          <a:xfrm>
            <a:off x="1784350" y="4672013"/>
            <a:ext cx="968375" cy="990600"/>
            <a:chOff x="1981200" y="4876800"/>
            <a:chExt cx="1047750" cy="990600"/>
          </a:xfrm>
        </p:grpSpPr>
        <p:pic>
          <p:nvPicPr>
            <p:cNvPr id="76806" name="Picture 6" descr="ICON_Blade16way_NoShadow_Q2"/>
            <p:cNvPicPr>
              <a:picLocks noChangeAspect="1" noChangeArrowheads="1"/>
            </p:cNvPicPr>
            <p:nvPr/>
          </p:nvPicPr>
          <p:blipFill>
            <a:blip r:embed="rId3" cstate="print"/>
            <a:srcRect/>
            <a:stretch>
              <a:fillRect/>
            </a:stretch>
          </p:blipFill>
          <p:spPr bwMode="auto">
            <a:xfrm>
              <a:off x="1981200" y="5105400"/>
              <a:ext cx="1047750" cy="762000"/>
            </a:xfrm>
            <a:prstGeom prst="rect">
              <a:avLst/>
            </a:prstGeom>
            <a:noFill/>
            <a:ln w="9525">
              <a:noFill/>
              <a:miter lim="800000"/>
              <a:headEnd/>
              <a:tailEnd/>
            </a:ln>
          </p:spPr>
        </p:pic>
        <p:pic>
          <p:nvPicPr>
            <p:cNvPr id="76807" name="Picture 6" descr="ICON_Blade16way_NoShadow_Q2"/>
            <p:cNvPicPr>
              <a:picLocks noChangeAspect="1" noChangeArrowheads="1"/>
            </p:cNvPicPr>
            <p:nvPr/>
          </p:nvPicPr>
          <p:blipFill>
            <a:blip r:embed="rId3" cstate="print"/>
            <a:srcRect/>
            <a:stretch>
              <a:fillRect/>
            </a:stretch>
          </p:blipFill>
          <p:spPr bwMode="auto">
            <a:xfrm>
              <a:off x="1981200" y="4876800"/>
              <a:ext cx="1047750" cy="762000"/>
            </a:xfrm>
            <a:prstGeom prst="rect">
              <a:avLst/>
            </a:prstGeom>
            <a:noFill/>
            <a:ln w="9525">
              <a:noFill/>
              <a:miter lim="800000"/>
              <a:headEnd/>
              <a:tailEnd/>
            </a:ln>
          </p:spPr>
        </p:pic>
      </p:grpSp>
      <p:grpSp>
        <p:nvGrpSpPr>
          <p:cNvPr id="76808" name="그룹 94"/>
          <p:cNvGrpSpPr>
            <a:grpSpLocks/>
          </p:cNvGrpSpPr>
          <p:nvPr/>
        </p:nvGrpSpPr>
        <p:grpSpPr bwMode="auto">
          <a:xfrm>
            <a:off x="1735138" y="4813300"/>
            <a:ext cx="1033462" cy="631825"/>
            <a:chOff x="2098875" y="5017625"/>
            <a:chExt cx="1118718" cy="631825"/>
          </a:xfrm>
        </p:grpSpPr>
        <p:pic>
          <p:nvPicPr>
            <p:cNvPr id="76809" name="Picture 33" descr="ICON_1Storage_NoShadow_Q207"/>
            <p:cNvPicPr>
              <a:picLocks noChangeAspect="1" noChangeArrowheads="1"/>
            </p:cNvPicPr>
            <p:nvPr/>
          </p:nvPicPr>
          <p:blipFill>
            <a:blip r:embed="rId4" cstate="print"/>
            <a:srcRect/>
            <a:stretch>
              <a:fillRect/>
            </a:stretch>
          </p:blipFill>
          <p:spPr bwMode="auto">
            <a:xfrm>
              <a:off x="2643850" y="5017625"/>
              <a:ext cx="573743" cy="631825"/>
            </a:xfrm>
            <a:prstGeom prst="rect">
              <a:avLst/>
            </a:prstGeom>
            <a:noFill/>
            <a:ln w="9525">
              <a:noFill/>
              <a:miter lim="800000"/>
              <a:headEnd/>
              <a:tailEnd/>
            </a:ln>
          </p:spPr>
        </p:pic>
        <p:pic>
          <p:nvPicPr>
            <p:cNvPr id="76810" name="Picture 33" descr="ICON_1Storage_NoShadow_Q207"/>
            <p:cNvPicPr>
              <a:picLocks noChangeAspect="1" noChangeArrowheads="1"/>
            </p:cNvPicPr>
            <p:nvPr/>
          </p:nvPicPr>
          <p:blipFill>
            <a:blip r:embed="rId4" cstate="print"/>
            <a:srcRect/>
            <a:stretch>
              <a:fillRect/>
            </a:stretch>
          </p:blipFill>
          <p:spPr bwMode="auto">
            <a:xfrm>
              <a:off x="2098875" y="5017625"/>
              <a:ext cx="573743" cy="631825"/>
            </a:xfrm>
            <a:prstGeom prst="rect">
              <a:avLst/>
            </a:prstGeom>
            <a:noFill/>
            <a:ln w="9525">
              <a:noFill/>
              <a:miter lim="800000"/>
              <a:headEnd/>
              <a:tailEnd/>
            </a:ln>
          </p:spPr>
        </p:pic>
      </p:grpSp>
      <p:cxnSp>
        <p:nvCxnSpPr>
          <p:cNvPr id="76811" name="직선 연결선 108"/>
          <p:cNvCxnSpPr>
            <a:cxnSpLocks noChangeShapeType="1"/>
          </p:cNvCxnSpPr>
          <p:nvPr/>
        </p:nvCxnSpPr>
        <p:spPr bwMode="auto">
          <a:xfrm rot="16200000" flipV="1">
            <a:off x="1150938" y="3478212"/>
            <a:ext cx="306388" cy="646113"/>
          </a:xfrm>
          <a:prstGeom prst="line">
            <a:avLst/>
          </a:prstGeom>
          <a:noFill/>
          <a:ln w="12700" algn="ctr">
            <a:solidFill>
              <a:srgbClr val="FFC000"/>
            </a:solidFill>
            <a:round/>
            <a:headEnd/>
            <a:tailEnd/>
          </a:ln>
        </p:spPr>
      </p:cxnSp>
      <p:cxnSp>
        <p:nvCxnSpPr>
          <p:cNvPr id="76812" name="직선 연결선 109"/>
          <p:cNvCxnSpPr>
            <a:cxnSpLocks noChangeShapeType="1"/>
          </p:cNvCxnSpPr>
          <p:nvPr/>
        </p:nvCxnSpPr>
        <p:spPr bwMode="auto">
          <a:xfrm rot="5400000" flipH="1" flipV="1">
            <a:off x="1551782" y="3723481"/>
            <a:ext cx="306388" cy="155575"/>
          </a:xfrm>
          <a:prstGeom prst="line">
            <a:avLst/>
          </a:prstGeom>
          <a:noFill/>
          <a:ln w="12700" algn="ctr">
            <a:solidFill>
              <a:srgbClr val="FFC000"/>
            </a:solidFill>
            <a:round/>
            <a:headEnd/>
            <a:tailEnd/>
          </a:ln>
        </p:spPr>
      </p:cxnSp>
      <p:cxnSp>
        <p:nvCxnSpPr>
          <p:cNvPr id="76813" name="직선 연결선 112"/>
          <p:cNvCxnSpPr>
            <a:cxnSpLocks noChangeShapeType="1"/>
          </p:cNvCxnSpPr>
          <p:nvPr/>
        </p:nvCxnSpPr>
        <p:spPr bwMode="auto">
          <a:xfrm rot="5400000" flipH="1" flipV="1">
            <a:off x="1952625" y="3322638"/>
            <a:ext cx="306388" cy="957262"/>
          </a:xfrm>
          <a:prstGeom prst="line">
            <a:avLst/>
          </a:prstGeom>
          <a:noFill/>
          <a:ln w="12700" algn="ctr">
            <a:solidFill>
              <a:srgbClr val="FFC000"/>
            </a:solidFill>
            <a:round/>
            <a:headEnd/>
            <a:tailEnd/>
          </a:ln>
        </p:spPr>
      </p:cxnSp>
      <p:cxnSp>
        <p:nvCxnSpPr>
          <p:cNvPr id="76814" name="직선 연결선 115"/>
          <p:cNvCxnSpPr>
            <a:cxnSpLocks noChangeShapeType="1"/>
          </p:cNvCxnSpPr>
          <p:nvPr/>
        </p:nvCxnSpPr>
        <p:spPr bwMode="auto">
          <a:xfrm rot="5400000" flipH="1" flipV="1">
            <a:off x="2353469" y="2921794"/>
            <a:ext cx="306388" cy="1758950"/>
          </a:xfrm>
          <a:prstGeom prst="line">
            <a:avLst/>
          </a:prstGeom>
          <a:noFill/>
          <a:ln w="12700" algn="ctr">
            <a:solidFill>
              <a:srgbClr val="FFC000"/>
            </a:solidFill>
            <a:round/>
            <a:headEnd/>
            <a:tailEnd/>
          </a:ln>
        </p:spPr>
      </p:cxnSp>
      <p:cxnSp>
        <p:nvCxnSpPr>
          <p:cNvPr id="76815" name="직선 연결선 118"/>
          <p:cNvCxnSpPr>
            <a:cxnSpLocks noChangeShapeType="1"/>
          </p:cNvCxnSpPr>
          <p:nvPr/>
        </p:nvCxnSpPr>
        <p:spPr bwMode="auto">
          <a:xfrm rot="16200000" flipV="1">
            <a:off x="1722438" y="2906712"/>
            <a:ext cx="306388" cy="1789113"/>
          </a:xfrm>
          <a:prstGeom prst="line">
            <a:avLst/>
          </a:prstGeom>
          <a:noFill/>
          <a:ln w="12700" algn="ctr">
            <a:solidFill>
              <a:srgbClr val="FFC000"/>
            </a:solidFill>
            <a:round/>
            <a:headEnd/>
            <a:tailEnd/>
          </a:ln>
        </p:spPr>
      </p:cxnSp>
      <p:cxnSp>
        <p:nvCxnSpPr>
          <p:cNvPr id="76816" name="직선 연결선 122"/>
          <p:cNvCxnSpPr>
            <a:cxnSpLocks noChangeShapeType="1"/>
          </p:cNvCxnSpPr>
          <p:nvPr/>
        </p:nvCxnSpPr>
        <p:spPr bwMode="auto">
          <a:xfrm rot="16200000" flipV="1">
            <a:off x="2123282" y="3307556"/>
            <a:ext cx="306388" cy="987425"/>
          </a:xfrm>
          <a:prstGeom prst="line">
            <a:avLst/>
          </a:prstGeom>
          <a:noFill/>
          <a:ln w="12700" algn="ctr">
            <a:solidFill>
              <a:srgbClr val="FFC000"/>
            </a:solidFill>
            <a:round/>
            <a:headEnd/>
            <a:tailEnd/>
          </a:ln>
        </p:spPr>
      </p:cxnSp>
      <p:cxnSp>
        <p:nvCxnSpPr>
          <p:cNvPr id="76817" name="직선 연결선 94"/>
          <p:cNvCxnSpPr>
            <a:cxnSpLocks noChangeShapeType="1"/>
          </p:cNvCxnSpPr>
          <p:nvPr/>
        </p:nvCxnSpPr>
        <p:spPr bwMode="auto">
          <a:xfrm rot="16200000" flipV="1">
            <a:off x="2524125" y="3708400"/>
            <a:ext cx="306388" cy="185738"/>
          </a:xfrm>
          <a:prstGeom prst="line">
            <a:avLst/>
          </a:prstGeom>
          <a:noFill/>
          <a:ln w="12700" algn="ctr">
            <a:solidFill>
              <a:srgbClr val="FFC000"/>
            </a:solidFill>
            <a:round/>
            <a:headEnd/>
            <a:tailEnd/>
          </a:ln>
        </p:spPr>
      </p:cxnSp>
      <p:cxnSp>
        <p:nvCxnSpPr>
          <p:cNvPr id="107" name="직선 연결선 106"/>
          <p:cNvCxnSpPr/>
          <p:nvPr/>
        </p:nvCxnSpPr>
        <p:spPr bwMode="auto">
          <a:xfrm>
            <a:off x="838200" y="2133600"/>
            <a:ext cx="3200400" cy="1588"/>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pic>
        <p:nvPicPr>
          <p:cNvPr id="76819" name="Picture 21" descr="Network_icon"/>
          <p:cNvPicPr>
            <a:picLocks noChangeAspect="1" noChangeArrowheads="1"/>
          </p:cNvPicPr>
          <p:nvPr/>
        </p:nvPicPr>
        <p:blipFill>
          <a:blip r:embed="rId5" cstate="print"/>
          <a:srcRect/>
          <a:stretch>
            <a:fillRect/>
          </a:stretch>
        </p:blipFill>
        <p:spPr bwMode="auto">
          <a:xfrm rot="1488864">
            <a:off x="1436688" y="3927475"/>
            <a:ext cx="534987" cy="600075"/>
          </a:xfrm>
          <a:prstGeom prst="rect">
            <a:avLst/>
          </a:prstGeom>
          <a:noFill/>
          <a:ln w="9525">
            <a:noFill/>
            <a:miter lim="800000"/>
            <a:headEnd/>
            <a:tailEnd/>
          </a:ln>
        </p:spPr>
      </p:pic>
      <p:pic>
        <p:nvPicPr>
          <p:cNvPr id="76820" name="Picture 21" descr="Network_icon"/>
          <p:cNvPicPr>
            <a:picLocks noChangeAspect="1" noChangeArrowheads="1"/>
          </p:cNvPicPr>
          <p:nvPr/>
        </p:nvPicPr>
        <p:blipFill>
          <a:blip r:embed="rId5" cstate="print"/>
          <a:srcRect/>
          <a:stretch>
            <a:fillRect/>
          </a:stretch>
        </p:blipFill>
        <p:spPr bwMode="auto">
          <a:xfrm rot="1488864">
            <a:off x="2490788" y="3927475"/>
            <a:ext cx="534987" cy="600075"/>
          </a:xfrm>
          <a:prstGeom prst="rect">
            <a:avLst/>
          </a:prstGeom>
          <a:noFill/>
          <a:ln w="9525">
            <a:noFill/>
            <a:miter lim="800000"/>
            <a:headEnd/>
            <a:tailEnd/>
          </a:ln>
        </p:spPr>
      </p:pic>
      <p:pic>
        <p:nvPicPr>
          <p:cNvPr id="76821" name="Rectangle 15365"/>
          <p:cNvPicPr>
            <a:picLocks noChangeAspect="1" noChangeArrowheads="1"/>
          </p:cNvPicPr>
          <p:nvPr/>
        </p:nvPicPr>
        <p:blipFill>
          <a:blip r:embed="rId6" cstate="print"/>
          <a:srcRect/>
          <a:stretch>
            <a:fillRect/>
          </a:stretch>
        </p:blipFill>
        <p:spPr bwMode="auto">
          <a:xfrm>
            <a:off x="885825" y="2686050"/>
            <a:ext cx="676275" cy="962025"/>
          </a:xfrm>
          <a:prstGeom prst="rect">
            <a:avLst/>
          </a:prstGeom>
          <a:noFill/>
          <a:ln w="9525">
            <a:noFill/>
            <a:miter lim="800000"/>
            <a:headEnd/>
            <a:tailEnd/>
          </a:ln>
        </p:spPr>
      </p:pic>
      <p:pic>
        <p:nvPicPr>
          <p:cNvPr id="76822" name="Rectangle 676884"/>
          <p:cNvPicPr>
            <a:picLocks noChangeAspect="1" noChangeArrowheads="1"/>
          </p:cNvPicPr>
          <p:nvPr/>
        </p:nvPicPr>
        <p:blipFill>
          <a:blip r:embed="rId7" cstate="print"/>
          <a:srcRect/>
          <a:stretch>
            <a:fillRect/>
          </a:stretch>
        </p:blipFill>
        <p:spPr bwMode="auto">
          <a:xfrm>
            <a:off x="898525" y="2589213"/>
            <a:ext cx="506413" cy="417512"/>
          </a:xfrm>
          <a:prstGeom prst="rect">
            <a:avLst/>
          </a:prstGeom>
          <a:noFill/>
          <a:ln w="9525">
            <a:noFill/>
            <a:miter lim="800000"/>
            <a:headEnd/>
            <a:tailEnd/>
          </a:ln>
        </p:spPr>
      </p:pic>
      <p:pic>
        <p:nvPicPr>
          <p:cNvPr id="76823" name="Rectangle 15365"/>
          <p:cNvPicPr>
            <a:picLocks noChangeAspect="1" noChangeArrowheads="1"/>
          </p:cNvPicPr>
          <p:nvPr/>
        </p:nvPicPr>
        <p:blipFill>
          <a:blip r:embed="rId6" cstate="print"/>
          <a:srcRect/>
          <a:stretch>
            <a:fillRect/>
          </a:stretch>
        </p:blipFill>
        <p:spPr bwMode="auto">
          <a:xfrm>
            <a:off x="1627188" y="2686050"/>
            <a:ext cx="674687" cy="962025"/>
          </a:xfrm>
          <a:prstGeom prst="rect">
            <a:avLst/>
          </a:prstGeom>
          <a:noFill/>
          <a:ln w="9525">
            <a:noFill/>
            <a:miter lim="800000"/>
            <a:headEnd/>
            <a:tailEnd/>
          </a:ln>
        </p:spPr>
      </p:pic>
      <p:pic>
        <p:nvPicPr>
          <p:cNvPr id="76824" name="Rectangle 676884"/>
          <p:cNvPicPr>
            <a:picLocks noChangeAspect="1" noChangeArrowheads="1"/>
          </p:cNvPicPr>
          <p:nvPr/>
        </p:nvPicPr>
        <p:blipFill>
          <a:blip r:embed="rId7" cstate="print"/>
          <a:srcRect/>
          <a:stretch>
            <a:fillRect/>
          </a:stretch>
        </p:blipFill>
        <p:spPr bwMode="auto">
          <a:xfrm>
            <a:off x="1638300" y="2589213"/>
            <a:ext cx="506413" cy="417512"/>
          </a:xfrm>
          <a:prstGeom prst="rect">
            <a:avLst/>
          </a:prstGeom>
          <a:noFill/>
          <a:ln w="9525">
            <a:noFill/>
            <a:miter lim="800000"/>
            <a:headEnd/>
            <a:tailEnd/>
          </a:ln>
        </p:spPr>
      </p:pic>
      <p:pic>
        <p:nvPicPr>
          <p:cNvPr id="76825" name="Rectangle 15365"/>
          <p:cNvPicPr>
            <a:picLocks noChangeAspect="1" noChangeArrowheads="1"/>
          </p:cNvPicPr>
          <p:nvPr/>
        </p:nvPicPr>
        <p:blipFill>
          <a:blip r:embed="rId6" cstate="print"/>
          <a:srcRect/>
          <a:stretch>
            <a:fillRect/>
          </a:stretch>
        </p:blipFill>
        <p:spPr bwMode="auto">
          <a:xfrm>
            <a:off x="2366963" y="2686050"/>
            <a:ext cx="674687" cy="962025"/>
          </a:xfrm>
          <a:prstGeom prst="rect">
            <a:avLst/>
          </a:prstGeom>
          <a:noFill/>
          <a:ln w="9525">
            <a:noFill/>
            <a:miter lim="800000"/>
            <a:headEnd/>
            <a:tailEnd/>
          </a:ln>
        </p:spPr>
      </p:pic>
      <p:pic>
        <p:nvPicPr>
          <p:cNvPr id="76826" name="Rectangle 676884"/>
          <p:cNvPicPr>
            <a:picLocks noChangeAspect="1" noChangeArrowheads="1"/>
          </p:cNvPicPr>
          <p:nvPr/>
        </p:nvPicPr>
        <p:blipFill>
          <a:blip r:embed="rId7" cstate="print"/>
          <a:srcRect/>
          <a:stretch>
            <a:fillRect/>
          </a:stretch>
        </p:blipFill>
        <p:spPr bwMode="auto">
          <a:xfrm>
            <a:off x="2378075" y="2589213"/>
            <a:ext cx="508000" cy="417512"/>
          </a:xfrm>
          <a:prstGeom prst="rect">
            <a:avLst/>
          </a:prstGeom>
          <a:noFill/>
          <a:ln w="9525">
            <a:noFill/>
            <a:miter lim="800000"/>
            <a:headEnd/>
            <a:tailEnd/>
          </a:ln>
        </p:spPr>
      </p:pic>
      <p:pic>
        <p:nvPicPr>
          <p:cNvPr id="76827" name="Rectangle 15365"/>
          <p:cNvPicPr>
            <a:picLocks noChangeAspect="1" noChangeArrowheads="1"/>
          </p:cNvPicPr>
          <p:nvPr/>
        </p:nvPicPr>
        <p:blipFill>
          <a:blip r:embed="rId6" cstate="print"/>
          <a:srcRect/>
          <a:stretch>
            <a:fillRect/>
          </a:stretch>
        </p:blipFill>
        <p:spPr bwMode="auto">
          <a:xfrm>
            <a:off x="3106738" y="2686050"/>
            <a:ext cx="674687" cy="962025"/>
          </a:xfrm>
          <a:prstGeom prst="rect">
            <a:avLst/>
          </a:prstGeom>
          <a:noFill/>
          <a:ln w="9525">
            <a:noFill/>
            <a:miter lim="800000"/>
            <a:headEnd/>
            <a:tailEnd/>
          </a:ln>
        </p:spPr>
      </p:pic>
      <p:cxnSp>
        <p:nvCxnSpPr>
          <p:cNvPr id="76828" name="직선 연결선 94"/>
          <p:cNvCxnSpPr>
            <a:cxnSpLocks noChangeShapeType="1"/>
          </p:cNvCxnSpPr>
          <p:nvPr/>
        </p:nvCxnSpPr>
        <p:spPr bwMode="auto">
          <a:xfrm rot="5400000" flipH="1" flipV="1">
            <a:off x="2924969" y="3493294"/>
            <a:ext cx="306388" cy="615950"/>
          </a:xfrm>
          <a:prstGeom prst="line">
            <a:avLst/>
          </a:prstGeom>
          <a:noFill/>
          <a:ln w="12700" algn="ctr">
            <a:solidFill>
              <a:srgbClr val="FFC000"/>
            </a:solidFill>
            <a:round/>
            <a:headEnd/>
            <a:tailEnd/>
          </a:ln>
        </p:spPr>
      </p:cxnSp>
      <p:cxnSp>
        <p:nvCxnSpPr>
          <p:cNvPr id="76829" name="직선 연결선 94"/>
          <p:cNvCxnSpPr>
            <a:cxnSpLocks noChangeShapeType="1"/>
          </p:cNvCxnSpPr>
          <p:nvPr/>
        </p:nvCxnSpPr>
        <p:spPr bwMode="auto">
          <a:xfrm rot="16200000" flipV="1">
            <a:off x="1743868" y="4336257"/>
            <a:ext cx="322263" cy="349250"/>
          </a:xfrm>
          <a:prstGeom prst="line">
            <a:avLst/>
          </a:prstGeom>
          <a:noFill/>
          <a:ln w="12700" algn="ctr">
            <a:solidFill>
              <a:srgbClr val="FFC000"/>
            </a:solidFill>
            <a:round/>
            <a:headEnd/>
            <a:tailEnd/>
          </a:ln>
        </p:spPr>
      </p:cxnSp>
      <p:cxnSp>
        <p:nvCxnSpPr>
          <p:cNvPr id="76830" name="직선 연결선 94"/>
          <p:cNvCxnSpPr>
            <a:cxnSpLocks noChangeShapeType="1"/>
          </p:cNvCxnSpPr>
          <p:nvPr/>
        </p:nvCxnSpPr>
        <p:spPr bwMode="auto">
          <a:xfrm rot="5400000" flipH="1" flipV="1">
            <a:off x="2315368" y="4114007"/>
            <a:ext cx="322263" cy="793750"/>
          </a:xfrm>
          <a:prstGeom prst="line">
            <a:avLst/>
          </a:prstGeom>
          <a:noFill/>
          <a:ln w="12700" algn="ctr">
            <a:solidFill>
              <a:srgbClr val="FFC000"/>
            </a:solidFill>
            <a:round/>
            <a:headEnd/>
            <a:tailEnd/>
          </a:ln>
        </p:spPr>
      </p:cxnSp>
      <p:cxnSp>
        <p:nvCxnSpPr>
          <p:cNvPr id="142" name="직선 연결선 141"/>
          <p:cNvCxnSpPr/>
          <p:nvPr/>
        </p:nvCxnSpPr>
        <p:spPr bwMode="auto">
          <a:xfrm rot="5400000" flipH="1" flipV="1">
            <a:off x="3672681" y="2231232"/>
            <a:ext cx="142875" cy="1588"/>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pic>
        <p:nvPicPr>
          <p:cNvPr id="76832" name="Rectangle 676884"/>
          <p:cNvPicPr>
            <a:picLocks noChangeAspect="1" noChangeArrowheads="1"/>
          </p:cNvPicPr>
          <p:nvPr/>
        </p:nvPicPr>
        <p:blipFill>
          <a:blip r:embed="rId7" cstate="print"/>
          <a:srcRect/>
          <a:stretch>
            <a:fillRect/>
          </a:stretch>
        </p:blipFill>
        <p:spPr bwMode="auto">
          <a:xfrm>
            <a:off x="3117850" y="2589213"/>
            <a:ext cx="508000" cy="417512"/>
          </a:xfrm>
          <a:prstGeom prst="rect">
            <a:avLst/>
          </a:prstGeom>
          <a:noFill/>
          <a:ln w="9525">
            <a:noFill/>
            <a:miter lim="800000"/>
            <a:headEnd/>
            <a:tailEnd/>
          </a:ln>
        </p:spPr>
      </p:pic>
      <p:grpSp>
        <p:nvGrpSpPr>
          <p:cNvPr id="4" name="그룹 65"/>
          <p:cNvGrpSpPr>
            <a:grpSpLocks/>
          </p:cNvGrpSpPr>
          <p:nvPr/>
        </p:nvGrpSpPr>
        <p:grpSpPr bwMode="auto">
          <a:xfrm>
            <a:off x="3143250" y="2362200"/>
            <a:ext cx="346075" cy="568325"/>
            <a:chOff x="3405188" y="2362200"/>
            <a:chExt cx="374650" cy="568325"/>
          </a:xfrm>
        </p:grpSpPr>
        <p:pic>
          <p:nvPicPr>
            <p:cNvPr id="76834" name="Rectangle 676895"/>
            <p:cNvPicPr>
              <a:picLocks noChangeAspect="1" noChangeArrowheads="1"/>
            </p:cNvPicPr>
            <p:nvPr/>
          </p:nvPicPr>
          <p:blipFill>
            <a:blip r:embed="rId8" cstate="print"/>
            <a:srcRect/>
            <a:stretch>
              <a:fillRect/>
            </a:stretch>
          </p:blipFill>
          <p:spPr bwMode="auto">
            <a:xfrm>
              <a:off x="3603625" y="2362200"/>
              <a:ext cx="176213" cy="457200"/>
            </a:xfrm>
            <a:prstGeom prst="rect">
              <a:avLst/>
            </a:prstGeom>
            <a:noFill/>
            <a:ln w="9525">
              <a:noFill/>
              <a:miter lim="800000"/>
              <a:headEnd/>
              <a:tailEnd/>
            </a:ln>
          </p:spPr>
        </p:pic>
        <p:pic>
          <p:nvPicPr>
            <p:cNvPr id="76835" name="Rectangle 676895"/>
            <p:cNvPicPr>
              <a:picLocks noChangeAspect="1" noChangeArrowheads="1"/>
            </p:cNvPicPr>
            <p:nvPr/>
          </p:nvPicPr>
          <p:blipFill>
            <a:blip r:embed="rId8" cstate="print"/>
            <a:srcRect/>
            <a:stretch>
              <a:fillRect/>
            </a:stretch>
          </p:blipFill>
          <p:spPr bwMode="auto">
            <a:xfrm>
              <a:off x="3497263" y="2416175"/>
              <a:ext cx="176212" cy="457200"/>
            </a:xfrm>
            <a:prstGeom prst="rect">
              <a:avLst/>
            </a:prstGeom>
            <a:noFill/>
            <a:ln w="9525">
              <a:noFill/>
              <a:miter lim="800000"/>
              <a:headEnd/>
              <a:tailEnd/>
            </a:ln>
          </p:spPr>
        </p:pic>
        <p:pic>
          <p:nvPicPr>
            <p:cNvPr id="76836" name="Rectangle 676895"/>
            <p:cNvPicPr>
              <a:picLocks noChangeAspect="1" noChangeArrowheads="1"/>
            </p:cNvPicPr>
            <p:nvPr/>
          </p:nvPicPr>
          <p:blipFill>
            <a:blip r:embed="rId8" cstate="print"/>
            <a:srcRect/>
            <a:stretch>
              <a:fillRect/>
            </a:stretch>
          </p:blipFill>
          <p:spPr bwMode="auto">
            <a:xfrm>
              <a:off x="3405188" y="2473325"/>
              <a:ext cx="176212" cy="457200"/>
            </a:xfrm>
            <a:prstGeom prst="rect">
              <a:avLst/>
            </a:prstGeom>
            <a:noFill/>
            <a:ln w="9525">
              <a:noFill/>
              <a:miter lim="800000"/>
              <a:headEnd/>
              <a:tailEnd/>
            </a:ln>
          </p:spPr>
        </p:pic>
      </p:grpSp>
      <p:pic>
        <p:nvPicPr>
          <p:cNvPr id="147" name="Rectangle 676895"/>
          <p:cNvPicPr>
            <a:picLocks noChangeAspect="1" noChangeArrowheads="1"/>
          </p:cNvPicPr>
          <p:nvPr/>
        </p:nvPicPr>
        <p:blipFill>
          <a:blip r:embed="rId8" cstate="print"/>
          <a:srcRect/>
          <a:stretch>
            <a:fillRect/>
          </a:stretch>
        </p:blipFill>
        <p:spPr bwMode="auto">
          <a:xfrm>
            <a:off x="2684463" y="2309813"/>
            <a:ext cx="163512" cy="457200"/>
          </a:xfrm>
          <a:prstGeom prst="rect">
            <a:avLst/>
          </a:prstGeom>
          <a:noFill/>
          <a:ln w="9525">
            <a:noFill/>
            <a:miter lim="800000"/>
            <a:headEnd/>
            <a:tailEnd/>
          </a:ln>
        </p:spPr>
      </p:pic>
      <p:cxnSp>
        <p:nvCxnSpPr>
          <p:cNvPr id="148" name="직선 연결선 147"/>
          <p:cNvCxnSpPr/>
          <p:nvPr/>
        </p:nvCxnSpPr>
        <p:spPr bwMode="auto">
          <a:xfrm rot="5400000" flipH="1" flipV="1">
            <a:off x="1107281" y="2215357"/>
            <a:ext cx="142875" cy="1588"/>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cxnSp>
        <p:nvCxnSpPr>
          <p:cNvPr id="149" name="직선 연결선 148"/>
          <p:cNvCxnSpPr/>
          <p:nvPr/>
        </p:nvCxnSpPr>
        <p:spPr bwMode="auto">
          <a:xfrm rot="5400000" flipH="1" flipV="1">
            <a:off x="1995487" y="2214563"/>
            <a:ext cx="144463" cy="1588"/>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cxnSp>
        <p:nvCxnSpPr>
          <p:cNvPr id="150" name="직선 연결선 149"/>
          <p:cNvCxnSpPr/>
          <p:nvPr/>
        </p:nvCxnSpPr>
        <p:spPr bwMode="auto">
          <a:xfrm rot="5400000" flipH="1" flipV="1">
            <a:off x="2834481" y="2216944"/>
            <a:ext cx="142875" cy="1588"/>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pic>
        <p:nvPicPr>
          <p:cNvPr id="76841" name="Rectangle 676895"/>
          <p:cNvPicPr>
            <a:picLocks noChangeAspect="1" noChangeArrowheads="1"/>
          </p:cNvPicPr>
          <p:nvPr/>
        </p:nvPicPr>
        <p:blipFill>
          <a:blip r:embed="rId8" cstate="print"/>
          <a:srcRect/>
          <a:stretch>
            <a:fillRect/>
          </a:stretch>
        </p:blipFill>
        <p:spPr bwMode="auto">
          <a:xfrm>
            <a:off x="1204913" y="2309813"/>
            <a:ext cx="161925" cy="457200"/>
          </a:xfrm>
          <a:prstGeom prst="rect">
            <a:avLst/>
          </a:prstGeom>
          <a:noFill/>
          <a:ln w="9525">
            <a:noFill/>
            <a:miter lim="800000"/>
            <a:headEnd/>
            <a:tailEnd/>
          </a:ln>
        </p:spPr>
      </p:pic>
      <p:pic>
        <p:nvPicPr>
          <p:cNvPr id="76842" name="Rectangle 676895"/>
          <p:cNvPicPr>
            <a:picLocks noChangeAspect="1" noChangeArrowheads="1"/>
          </p:cNvPicPr>
          <p:nvPr/>
        </p:nvPicPr>
        <p:blipFill>
          <a:blip r:embed="rId8" cstate="print"/>
          <a:srcRect/>
          <a:stretch>
            <a:fillRect/>
          </a:stretch>
        </p:blipFill>
        <p:spPr bwMode="auto">
          <a:xfrm>
            <a:off x="1106488" y="2362200"/>
            <a:ext cx="161925" cy="457200"/>
          </a:xfrm>
          <a:prstGeom prst="rect">
            <a:avLst/>
          </a:prstGeom>
          <a:noFill/>
          <a:ln w="9525">
            <a:noFill/>
            <a:miter lim="800000"/>
            <a:headEnd/>
            <a:tailEnd/>
          </a:ln>
        </p:spPr>
      </p:pic>
      <p:pic>
        <p:nvPicPr>
          <p:cNvPr id="76843" name="Rectangle 676895"/>
          <p:cNvPicPr>
            <a:picLocks noChangeAspect="1" noChangeArrowheads="1"/>
          </p:cNvPicPr>
          <p:nvPr/>
        </p:nvPicPr>
        <p:blipFill>
          <a:blip r:embed="rId8" cstate="print"/>
          <a:srcRect/>
          <a:stretch>
            <a:fillRect/>
          </a:stretch>
        </p:blipFill>
        <p:spPr bwMode="auto">
          <a:xfrm>
            <a:off x="1008063" y="2416175"/>
            <a:ext cx="163512" cy="457200"/>
          </a:xfrm>
          <a:prstGeom prst="rect">
            <a:avLst/>
          </a:prstGeom>
          <a:noFill/>
          <a:ln w="9525">
            <a:noFill/>
            <a:miter lim="800000"/>
            <a:headEnd/>
            <a:tailEnd/>
          </a:ln>
        </p:spPr>
      </p:pic>
      <p:pic>
        <p:nvPicPr>
          <p:cNvPr id="76844" name="Rectangle 676895"/>
          <p:cNvPicPr>
            <a:picLocks noChangeAspect="1" noChangeArrowheads="1"/>
          </p:cNvPicPr>
          <p:nvPr/>
        </p:nvPicPr>
        <p:blipFill>
          <a:blip r:embed="rId8" cstate="print"/>
          <a:srcRect/>
          <a:stretch>
            <a:fillRect/>
          </a:stretch>
        </p:blipFill>
        <p:spPr bwMode="auto">
          <a:xfrm>
            <a:off x="923925" y="2473325"/>
            <a:ext cx="161925" cy="457200"/>
          </a:xfrm>
          <a:prstGeom prst="rect">
            <a:avLst/>
          </a:prstGeom>
          <a:noFill/>
          <a:ln w="9525">
            <a:noFill/>
            <a:miter lim="800000"/>
            <a:headEnd/>
            <a:tailEnd/>
          </a:ln>
        </p:spPr>
      </p:pic>
      <p:pic>
        <p:nvPicPr>
          <p:cNvPr id="76845" name="Rectangle 676895"/>
          <p:cNvPicPr>
            <a:picLocks noChangeAspect="1" noChangeArrowheads="1"/>
          </p:cNvPicPr>
          <p:nvPr/>
        </p:nvPicPr>
        <p:blipFill>
          <a:blip r:embed="rId8" cstate="print"/>
          <a:srcRect/>
          <a:stretch>
            <a:fillRect/>
          </a:stretch>
        </p:blipFill>
        <p:spPr bwMode="auto">
          <a:xfrm>
            <a:off x="1846263" y="2362200"/>
            <a:ext cx="163512" cy="457200"/>
          </a:xfrm>
          <a:prstGeom prst="rect">
            <a:avLst/>
          </a:prstGeom>
          <a:noFill/>
          <a:ln w="9525">
            <a:noFill/>
            <a:miter lim="800000"/>
            <a:headEnd/>
            <a:tailEnd/>
          </a:ln>
        </p:spPr>
      </p:pic>
      <p:pic>
        <p:nvPicPr>
          <p:cNvPr id="76846" name="Rectangle 676895"/>
          <p:cNvPicPr>
            <a:picLocks noChangeAspect="1" noChangeArrowheads="1"/>
          </p:cNvPicPr>
          <p:nvPr/>
        </p:nvPicPr>
        <p:blipFill>
          <a:blip r:embed="rId8" cstate="print"/>
          <a:srcRect/>
          <a:stretch>
            <a:fillRect/>
          </a:stretch>
        </p:blipFill>
        <p:spPr bwMode="auto">
          <a:xfrm>
            <a:off x="1747838" y="2416175"/>
            <a:ext cx="163512" cy="457200"/>
          </a:xfrm>
          <a:prstGeom prst="rect">
            <a:avLst/>
          </a:prstGeom>
          <a:noFill/>
          <a:ln w="9525">
            <a:noFill/>
            <a:miter lim="800000"/>
            <a:headEnd/>
            <a:tailEnd/>
          </a:ln>
        </p:spPr>
      </p:pic>
      <p:pic>
        <p:nvPicPr>
          <p:cNvPr id="76847" name="Rectangle 676895"/>
          <p:cNvPicPr>
            <a:picLocks noChangeAspect="1" noChangeArrowheads="1"/>
          </p:cNvPicPr>
          <p:nvPr/>
        </p:nvPicPr>
        <p:blipFill>
          <a:blip r:embed="rId8" cstate="print"/>
          <a:srcRect/>
          <a:stretch>
            <a:fillRect/>
          </a:stretch>
        </p:blipFill>
        <p:spPr bwMode="auto">
          <a:xfrm>
            <a:off x="1663700" y="2473325"/>
            <a:ext cx="161925" cy="457200"/>
          </a:xfrm>
          <a:prstGeom prst="rect">
            <a:avLst/>
          </a:prstGeom>
          <a:noFill/>
          <a:ln w="9525">
            <a:noFill/>
            <a:miter lim="800000"/>
            <a:headEnd/>
            <a:tailEnd/>
          </a:ln>
        </p:spPr>
      </p:pic>
      <p:pic>
        <p:nvPicPr>
          <p:cNvPr id="76848" name="Rectangle 676895"/>
          <p:cNvPicPr>
            <a:picLocks noChangeAspect="1" noChangeArrowheads="1"/>
          </p:cNvPicPr>
          <p:nvPr/>
        </p:nvPicPr>
        <p:blipFill>
          <a:blip r:embed="rId8" cstate="print"/>
          <a:srcRect/>
          <a:stretch>
            <a:fillRect/>
          </a:stretch>
        </p:blipFill>
        <p:spPr bwMode="auto">
          <a:xfrm>
            <a:off x="2586038" y="2376488"/>
            <a:ext cx="163512" cy="457200"/>
          </a:xfrm>
          <a:prstGeom prst="rect">
            <a:avLst/>
          </a:prstGeom>
          <a:noFill/>
          <a:ln w="9525">
            <a:noFill/>
            <a:miter lim="800000"/>
            <a:headEnd/>
            <a:tailEnd/>
          </a:ln>
        </p:spPr>
      </p:pic>
      <p:pic>
        <p:nvPicPr>
          <p:cNvPr id="76849" name="Rectangle 676895"/>
          <p:cNvPicPr>
            <a:picLocks noChangeAspect="1" noChangeArrowheads="1"/>
          </p:cNvPicPr>
          <p:nvPr/>
        </p:nvPicPr>
        <p:blipFill>
          <a:blip r:embed="rId8" cstate="print"/>
          <a:srcRect/>
          <a:stretch>
            <a:fillRect/>
          </a:stretch>
        </p:blipFill>
        <p:spPr bwMode="auto">
          <a:xfrm>
            <a:off x="2487613" y="2416175"/>
            <a:ext cx="163512" cy="457200"/>
          </a:xfrm>
          <a:prstGeom prst="rect">
            <a:avLst/>
          </a:prstGeom>
          <a:noFill/>
          <a:ln w="9525">
            <a:noFill/>
            <a:miter lim="800000"/>
            <a:headEnd/>
            <a:tailEnd/>
          </a:ln>
        </p:spPr>
      </p:pic>
      <p:pic>
        <p:nvPicPr>
          <p:cNvPr id="76850" name="Rectangle 676895"/>
          <p:cNvPicPr>
            <a:picLocks noChangeAspect="1" noChangeArrowheads="1"/>
          </p:cNvPicPr>
          <p:nvPr/>
        </p:nvPicPr>
        <p:blipFill>
          <a:blip r:embed="rId8" cstate="print"/>
          <a:srcRect/>
          <a:stretch>
            <a:fillRect/>
          </a:stretch>
        </p:blipFill>
        <p:spPr bwMode="auto">
          <a:xfrm>
            <a:off x="2403475" y="2473325"/>
            <a:ext cx="161925" cy="457200"/>
          </a:xfrm>
          <a:prstGeom prst="rect">
            <a:avLst/>
          </a:prstGeom>
          <a:noFill/>
          <a:ln w="9525">
            <a:noFill/>
            <a:miter lim="800000"/>
            <a:headEnd/>
            <a:tailEnd/>
          </a:ln>
        </p:spPr>
      </p:pic>
      <p:pic>
        <p:nvPicPr>
          <p:cNvPr id="76851" name="Picture 34" descr="Disk_icon"/>
          <p:cNvPicPr>
            <a:picLocks noChangeAspect="1" noChangeArrowheads="1"/>
          </p:cNvPicPr>
          <p:nvPr/>
        </p:nvPicPr>
        <p:blipFill>
          <a:blip r:embed="rId9" cstate="print"/>
          <a:srcRect l="18016" r="31854"/>
          <a:stretch>
            <a:fillRect/>
          </a:stretch>
        </p:blipFill>
        <p:spPr bwMode="auto">
          <a:xfrm>
            <a:off x="1789113" y="4824413"/>
            <a:ext cx="149225" cy="365125"/>
          </a:xfrm>
          <a:prstGeom prst="rect">
            <a:avLst/>
          </a:prstGeom>
          <a:noFill/>
          <a:ln w="9525">
            <a:noFill/>
            <a:miter lim="800000"/>
            <a:headEnd/>
            <a:tailEnd/>
          </a:ln>
        </p:spPr>
      </p:pic>
      <p:pic>
        <p:nvPicPr>
          <p:cNvPr id="76852" name="Picture 34" descr="Disk_icon"/>
          <p:cNvPicPr>
            <a:picLocks noChangeAspect="1" noChangeArrowheads="1"/>
          </p:cNvPicPr>
          <p:nvPr/>
        </p:nvPicPr>
        <p:blipFill>
          <a:blip r:embed="rId9" cstate="print"/>
          <a:srcRect l="18016" r="31854"/>
          <a:stretch>
            <a:fillRect/>
          </a:stretch>
        </p:blipFill>
        <p:spPr bwMode="auto">
          <a:xfrm>
            <a:off x="1930400" y="4824413"/>
            <a:ext cx="149225" cy="365125"/>
          </a:xfrm>
          <a:prstGeom prst="rect">
            <a:avLst/>
          </a:prstGeom>
          <a:noFill/>
          <a:ln w="9525">
            <a:noFill/>
            <a:miter lim="800000"/>
            <a:headEnd/>
            <a:tailEnd/>
          </a:ln>
        </p:spPr>
      </p:pic>
      <p:pic>
        <p:nvPicPr>
          <p:cNvPr id="76853" name="Picture 34" descr="Disk_icon"/>
          <p:cNvPicPr>
            <a:picLocks noChangeAspect="1" noChangeArrowheads="1"/>
          </p:cNvPicPr>
          <p:nvPr/>
        </p:nvPicPr>
        <p:blipFill>
          <a:blip r:embed="rId9" cstate="print"/>
          <a:srcRect l="18016" r="31854"/>
          <a:stretch>
            <a:fillRect/>
          </a:stretch>
        </p:blipFill>
        <p:spPr bwMode="auto">
          <a:xfrm>
            <a:off x="2070100" y="4840288"/>
            <a:ext cx="149225" cy="365125"/>
          </a:xfrm>
          <a:prstGeom prst="rect">
            <a:avLst/>
          </a:prstGeom>
          <a:noFill/>
          <a:ln w="9525">
            <a:noFill/>
            <a:miter lim="800000"/>
            <a:headEnd/>
            <a:tailEnd/>
          </a:ln>
        </p:spPr>
      </p:pic>
      <p:pic>
        <p:nvPicPr>
          <p:cNvPr id="76854" name="Picture 34" descr="Disk_icon"/>
          <p:cNvPicPr>
            <a:picLocks noChangeAspect="1" noChangeArrowheads="1"/>
          </p:cNvPicPr>
          <p:nvPr/>
        </p:nvPicPr>
        <p:blipFill>
          <a:blip r:embed="rId9" cstate="print"/>
          <a:srcRect l="18016" r="31854"/>
          <a:stretch>
            <a:fillRect/>
          </a:stretch>
        </p:blipFill>
        <p:spPr bwMode="auto">
          <a:xfrm>
            <a:off x="2211388" y="4854575"/>
            <a:ext cx="149225" cy="366713"/>
          </a:xfrm>
          <a:prstGeom prst="rect">
            <a:avLst/>
          </a:prstGeom>
          <a:noFill/>
          <a:ln w="9525">
            <a:noFill/>
            <a:miter lim="800000"/>
            <a:headEnd/>
            <a:tailEnd/>
          </a:ln>
        </p:spPr>
      </p:pic>
      <p:pic>
        <p:nvPicPr>
          <p:cNvPr id="76855" name="Picture 34" descr="Disk_icon"/>
          <p:cNvPicPr>
            <a:picLocks noChangeAspect="1" noChangeArrowheads="1"/>
          </p:cNvPicPr>
          <p:nvPr/>
        </p:nvPicPr>
        <p:blipFill>
          <a:blip r:embed="rId9" cstate="print"/>
          <a:srcRect l="18016" r="31854"/>
          <a:stretch>
            <a:fillRect/>
          </a:stretch>
        </p:blipFill>
        <p:spPr bwMode="auto">
          <a:xfrm>
            <a:off x="2352675" y="4870450"/>
            <a:ext cx="149225" cy="365125"/>
          </a:xfrm>
          <a:prstGeom prst="rect">
            <a:avLst/>
          </a:prstGeom>
          <a:noFill/>
          <a:ln w="9525">
            <a:noFill/>
            <a:miter lim="800000"/>
            <a:headEnd/>
            <a:tailEnd/>
          </a:ln>
        </p:spPr>
      </p:pic>
      <p:pic>
        <p:nvPicPr>
          <p:cNvPr id="76856" name="Picture 34" descr="Disk_icon"/>
          <p:cNvPicPr>
            <a:picLocks noChangeAspect="1" noChangeArrowheads="1"/>
          </p:cNvPicPr>
          <p:nvPr/>
        </p:nvPicPr>
        <p:blipFill>
          <a:blip r:embed="rId9" cstate="print"/>
          <a:srcRect l="18016" r="31854"/>
          <a:stretch>
            <a:fillRect/>
          </a:stretch>
        </p:blipFill>
        <p:spPr bwMode="auto">
          <a:xfrm>
            <a:off x="1870075" y="5129213"/>
            <a:ext cx="149225" cy="365125"/>
          </a:xfrm>
          <a:prstGeom prst="rect">
            <a:avLst/>
          </a:prstGeom>
          <a:noFill/>
          <a:ln w="9525">
            <a:noFill/>
            <a:miter lim="800000"/>
            <a:headEnd/>
            <a:tailEnd/>
          </a:ln>
        </p:spPr>
      </p:pic>
      <p:pic>
        <p:nvPicPr>
          <p:cNvPr id="76857" name="Picture 34" descr="Disk_icon"/>
          <p:cNvPicPr>
            <a:picLocks noChangeAspect="1" noChangeArrowheads="1"/>
          </p:cNvPicPr>
          <p:nvPr/>
        </p:nvPicPr>
        <p:blipFill>
          <a:blip r:embed="rId9" cstate="print"/>
          <a:srcRect l="18016" r="31854"/>
          <a:stretch>
            <a:fillRect/>
          </a:stretch>
        </p:blipFill>
        <p:spPr bwMode="auto">
          <a:xfrm>
            <a:off x="2009775" y="5129213"/>
            <a:ext cx="150813" cy="365125"/>
          </a:xfrm>
          <a:prstGeom prst="rect">
            <a:avLst/>
          </a:prstGeom>
          <a:noFill/>
          <a:ln w="9525">
            <a:noFill/>
            <a:miter lim="800000"/>
            <a:headEnd/>
            <a:tailEnd/>
          </a:ln>
        </p:spPr>
      </p:pic>
      <p:pic>
        <p:nvPicPr>
          <p:cNvPr id="76858" name="Picture 34" descr="Disk_icon"/>
          <p:cNvPicPr>
            <a:picLocks noChangeAspect="1" noChangeArrowheads="1"/>
          </p:cNvPicPr>
          <p:nvPr/>
        </p:nvPicPr>
        <p:blipFill>
          <a:blip r:embed="rId9" cstate="print"/>
          <a:srcRect l="18016" r="31854"/>
          <a:stretch>
            <a:fillRect/>
          </a:stretch>
        </p:blipFill>
        <p:spPr bwMode="auto">
          <a:xfrm>
            <a:off x="2151063" y="5145088"/>
            <a:ext cx="149225" cy="365125"/>
          </a:xfrm>
          <a:prstGeom prst="rect">
            <a:avLst/>
          </a:prstGeom>
          <a:noFill/>
          <a:ln w="9525">
            <a:noFill/>
            <a:miter lim="800000"/>
            <a:headEnd/>
            <a:tailEnd/>
          </a:ln>
        </p:spPr>
      </p:pic>
      <p:pic>
        <p:nvPicPr>
          <p:cNvPr id="76859" name="Picture 34" descr="Disk_icon"/>
          <p:cNvPicPr>
            <a:picLocks noChangeAspect="1" noChangeArrowheads="1"/>
          </p:cNvPicPr>
          <p:nvPr/>
        </p:nvPicPr>
        <p:blipFill>
          <a:blip r:embed="rId9" cstate="print"/>
          <a:srcRect l="18016" r="31854"/>
          <a:stretch>
            <a:fillRect/>
          </a:stretch>
        </p:blipFill>
        <p:spPr bwMode="auto">
          <a:xfrm>
            <a:off x="2292350" y="5159375"/>
            <a:ext cx="149225" cy="366713"/>
          </a:xfrm>
          <a:prstGeom prst="rect">
            <a:avLst/>
          </a:prstGeom>
          <a:noFill/>
          <a:ln w="9525">
            <a:noFill/>
            <a:miter lim="800000"/>
            <a:headEnd/>
            <a:tailEnd/>
          </a:ln>
        </p:spPr>
      </p:pic>
      <p:pic>
        <p:nvPicPr>
          <p:cNvPr id="76860" name="Picture 34" descr="Disk_icon"/>
          <p:cNvPicPr>
            <a:picLocks noChangeAspect="1" noChangeArrowheads="1"/>
          </p:cNvPicPr>
          <p:nvPr/>
        </p:nvPicPr>
        <p:blipFill>
          <a:blip r:embed="rId9" cstate="print"/>
          <a:srcRect l="18016" r="31854"/>
          <a:stretch>
            <a:fillRect/>
          </a:stretch>
        </p:blipFill>
        <p:spPr bwMode="auto">
          <a:xfrm>
            <a:off x="2432050" y="5175250"/>
            <a:ext cx="149225" cy="365125"/>
          </a:xfrm>
          <a:prstGeom prst="rect">
            <a:avLst/>
          </a:prstGeom>
          <a:noFill/>
          <a:ln w="9525">
            <a:noFill/>
            <a:miter lim="800000"/>
            <a:headEnd/>
            <a:tailEnd/>
          </a:ln>
        </p:spPr>
      </p:pic>
      <p:pic>
        <p:nvPicPr>
          <p:cNvPr id="76861" name="Picture 34" descr="Disk_icon"/>
          <p:cNvPicPr>
            <a:picLocks noChangeAspect="1" noChangeArrowheads="1"/>
          </p:cNvPicPr>
          <p:nvPr/>
        </p:nvPicPr>
        <p:blipFill>
          <a:blip r:embed="rId9" cstate="print"/>
          <a:srcRect/>
          <a:stretch>
            <a:fillRect/>
          </a:stretch>
        </p:blipFill>
        <p:spPr bwMode="auto">
          <a:xfrm>
            <a:off x="2438400" y="4889500"/>
            <a:ext cx="298450" cy="365125"/>
          </a:xfrm>
          <a:prstGeom prst="rect">
            <a:avLst/>
          </a:prstGeom>
          <a:noFill/>
          <a:ln w="9525">
            <a:noFill/>
            <a:miter lim="800000"/>
            <a:headEnd/>
            <a:tailEnd/>
          </a:ln>
        </p:spPr>
      </p:pic>
      <p:sp>
        <p:nvSpPr>
          <p:cNvPr id="64" name="AutoShape 19"/>
          <p:cNvSpPr>
            <a:spLocks noChangeArrowheads="1"/>
          </p:cNvSpPr>
          <p:nvPr/>
        </p:nvSpPr>
        <p:spPr bwMode="auto">
          <a:xfrm>
            <a:off x="4291013" y="1981200"/>
            <a:ext cx="4430712" cy="762000"/>
          </a:xfrm>
          <a:prstGeom prst="roundRect">
            <a:avLst>
              <a:gd name="adj" fmla="val 4995"/>
            </a:avLst>
          </a:prstGeom>
          <a:noFill/>
          <a:ln w="9525" algn="ctr">
            <a:solidFill>
              <a:schemeClr val="bg2"/>
            </a:solidFill>
            <a:round/>
            <a:headEnd/>
            <a:tailEnd/>
          </a:ln>
        </p:spPr>
        <p:txBody>
          <a:bodyPr anchor="ctr"/>
          <a:lstStyle/>
          <a:p>
            <a:pPr marL="300038" lvl="1" indent="-298450" algn="l">
              <a:lnSpc>
                <a:spcPct val="90000"/>
              </a:lnSpc>
              <a:spcAft>
                <a:spcPct val="40000"/>
              </a:spcAft>
              <a:buClr>
                <a:schemeClr val="folHlink"/>
              </a:buClr>
              <a:buSzPct val="75000"/>
              <a:buFontTx/>
              <a:buBlip>
                <a:blip r:embed="rId10"/>
              </a:buBlip>
              <a:defRPr/>
            </a:pPr>
            <a:r>
              <a:rPr lang="en-US" altLang="ko-KR" sz="1600" kern="0" dirty="0">
                <a:solidFill>
                  <a:schemeClr val="tx2"/>
                </a:solidFill>
                <a:latin typeface="Futura Bk" pitchFamily="34" charset="0"/>
                <a:ea typeface="HY울릉도M" pitchFamily="18" charset="-127"/>
              </a:rPr>
              <a:t>VMware VMotion</a:t>
            </a:r>
            <a:r>
              <a:rPr lang="ko-KR" altLang="en-US" sz="1600" kern="0" dirty="0">
                <a:solidFill>
                  <a:schemeClr val="tx2"/>
                </a:solidFill>
                <a:latin typeface="Futura Bk" pitchFamily="34" charset="0"/>
                <a:ea typeface="HY울릉도M" pitchFamily="18" charset="-127"/>
              </a:rPr>
              <a:t>은 가상 머신의 라이브 마이그레이션 지원</a:t>
            </a:r>
            <a:endParaRPr lang="en-US" altLang="ko-KR" sz="1600" kern="0" dirty="0">
              <a:solidFill>
                <a:schemeClr val="tx2"/>
              </a:solidFill>
              <a:latin typeface="Futura Bk" pitchFamily="34" charset="0"/>
              <a:ea typeface="HY울릉도M" pitchFamily="18" charset="-127"/>
            </a:endParaRPr>
          </a:p>
        </p:txBody>
      </p:sp>
      <p:sp>
        <p:nvSpPr>
          <p:cNvPr id="65" name="AutoShape 20"/>
          <p:cNvSpPr>
            <a:spLocks noChangeArrowheads="1"/>
          </p:cNvSpPr>
          <p:nvPr/>
        </p:nvSpPr>
        <p:spPr bwMode="auto">
          <a:xfrm>
            <a:off x="4302125" y="2819400"/>
            <a:ext cx="4419600" cy="2209800"/>
          </a:xfrm>
          <a:prstGeom prst="roundRect">
            <a:avLst>
              <a:gd name="adj" fmla="val 6963"/>
            </a:avLst>
          </a:prstGeom>
          <a:solidFill>
            <a:schemeClr val="bg2">
              <a:alpha val="47058"/>
            </a:schemeClr>
          </a:solidFill>
          <a:ln w="9525" algn="ctr">
            <a:solidFill>
              <a:schemeClr val="bg2"/>
            </a:solidFill>
            <a:round/>
            <a:headEnd/>
            <a:tailEnd/>
          </a:ln>
        </p:spPr>
        <p:txBody>
          <a:bodyPr anchor="ctr"/>
          <a:lstStyle/>
          <a:p>
            <a:pPr marL="230188" lvl="3" indent="-230188" algn="l">
              <a:lnSpc>
                <a:spcPct val="100000"/>
              </a:lnSpc>
              <a:buClrTx/>
              <a:buSzTx/>
              <a:buFont typeface="Wingdings 3" pitchFamily="18" charset="2"/>
              <a:buBlip>
                <a:blip r:embed="rId10"/>
              </a:buBlip>
              <a:defRPr/>
            </a:pPr>
            <a:r>
              <a:rPr lang="ko-KR" altLang="en-US" sz="1600" kern="0" dirty="0">
                <a:solidFill>
                  <a:schemeClr val="tx2"/>
                </a:solidFill>
                <a:latin typeface="Futura Bk" pitchFamily="34" charset="0"/>
                <a:ea typeface="HY울릉도M" pitchFamily="18" charset="-127"/>
              </a:rPr>
              <a:t>제로 다운타임 </a:t>
            </a:r>
            <a:r>
              <a:rPr lang="en-US" altLang="ko-KR" sz="1600" kern="0" dirty="0">
                <a:solidFill>
                  <a:schemeClr val="tx2"/>
                </a:solidFill>
                <a:latin typeface="Futura Bk" pitchFamily="34" charset="0"/>
                <a:ea typeface="HY울릉도M" pitchFamily="18" charset="-127"/>
              </a:rPr>
              <a:t>(Planned Down Time)</a:t>
            </a:r>
          </a:p>
          <a:p>
            <a:pPr marL="230188" lvl="3" indent="-230188" algn="l">
              <a:lnSpc>
                <a:spcPct val="100000"/>
              </a:lnSpc>
              <a:buClrTx/>
              <a:buSzTx/>
              <a:buFont typeface="Wingdings 3" pitchFamily="18" charset="2"/>
              <a:buBlip>
                <a:blip r:embed="rId10"/>
              </a:buBlip>
              <a:defRPr/>
            </a:pPr>
            <a:r>
              <a:rPr lang="ko-KR" altLang="en-US" sz="1600" kern="0" dirty="0">
                <a:solidFill>
                  <a:schemeClr val="tx2"/>
                </a:solidFill>
                <a:latin typeface="Futura Bk" pitchFamily="34" charset="0"/>
                <a:ea typeface="HY울릉도M" pitchFamily="18" charset="-127"/>
              </a:rPr>
              <a:t>완벽한 트랜잭션 </a:t>
            </a:r>
            <a:r>
              <a:rPr lang="ko-KR" altLang="en-US" sz="1600" kern="0" dirty="0" err="1">
                <a:solidFill>
                  <a:schemeClr val="tx2"/>
                </a:solidFill>
                <a:latin typeface="Futura Bk" pitchFamily="34" charset="0"/>
                <a:ea typeface="HY울릉도M" pitchFamily="18" charset="-127"/>
              </a:rPr>
              <a:t>무결성</a:t>
            </a:r>
            <a:r>
              <a:rPr lang="ko-KR" altLang="en-US" sz="1600" kern="0" dirty="0">
                <a:solidFill>
                  <a:schemeClr val="tx2"/>
                </a:solidFill>
                <a:latin typeface="Futura Bk" pitchFamily="34" charset="0"/>
                <a:ea typeface="HY울릉도M" pitchFamily="18" charset="-127"/>
              </a:rPr>
              <a:t> 보장 </a:t>
            </a:r>
            <a:r>
              <a:rPr lang="en-US" altLang="ko-KR" sz="1600" kern="0" dirty="0">
                <a:solidFill>
                  <a:schemeClr val="tx2"/>
                </a:solidFill>
                <a:latin typeface="Futura Bk" pitchFamily="34" charset="0"/>
                <a:ea typeface="HY울릉도M" pitchFamily="18" charset="-127"/>
              </a:rPr>
              <a:t>(Service Level Availability)</a:t>
            </a:r>
          </a:p>
          <a:p>
            <a:pPr marL="230188" lvl="3" indent="-230188" algn="l">
              <a:lnSpc>
                <a:spcPct val="100000"/>
              </a:lnSpc>
              <a:buClrTx/>
              <a:buSzTx/>
              <a:buFont typeface="Wingdings 3" pitchFamily="18" charset="2"/>
              <a:buBlip>
                <a:blip r:embed="rId10"/>
              </a:buBlip>
              <a:defRPr/>
            </a:pPr>
            <a:r>
              <a:rPr lang="ko-KR" altLang="en-US" sz="1600" kern="0" dirty="0">
                <a:solidFill>
                  <a:schemeClr val="tx2"/>
                </a:solidFill>
                <a:latin typeface="Futura Bk" pitchFamily="34" charset="0"/>
                <a:ea typeface="HY울릉도M" pitchFamily="18" charset="-127"/>
              </a:rPr>
              <a:t>시스템 유지보수</a:t>
            </a:r>
            <a:r>
              <a:rPr lang="en-US" altLang="ko-KR" sz="1600" kern="0" dirty="0">
                <a:solidFill>
                  <a:schemeClr val="tx2"/>
                </a:solidFill>
                <a:latin typeface="Futura Bk" pitchFamily="34" charset="0"/>
                <a:ea typeface="HY울릉도M" pitchFamily="18" charset="-127"/>
              </a:rPr>
              <a:t>, </a:t>
            </a:r>
            <a:r>
              <a:rPr lang="ko-KR" altLang="en-US" sz="1600" kern="0" dirty="0">
                <a:solidFill>
                  <a:schemeClr val="tx2"/>
                </a:solidFill>
                <a:latin typeface="Futura Bk" pitchFamily="34" charset="0"/>
                <a:ea typeface="HY울릉도M" pitchFamily="18" charset="-127"/>
              </a:rPr>
              <a:t>교체 및 추가 시 부서간 업무 협의 및 다운타임 제거</a:t>
            </a:r>
            <a:endParaRPr lang="en-US" altLang="ko-KR" sz="1600" kern="0" dirty="0">
              <a:solidFill>
                <a:schemeClr val="tx2"/>
              </a:solidFill>
              <a:latin typeface="Futura Bk" pitchFamily="34" charset="0"/>
              <a:ea typeface="HY울릉도M" pitchFamily="18" charset="-127"/>
            </a:endParaRPr>
          </a:p>
          <a:p>
            <a:pPr marL="230188" lvl="3" indent="-230188" algn="l">
              <a:lnSpc>
                <a:spcPct val="100000"/>
              </a:lnSpc>
              <a:buClrTx/>
              <a:buSzTx/>
              <a:buFont typeface="Wingdings 3" pitchFamily="18" charset="2"/>
              <a:buBlip>
                <a:blip r:embed="rId10"/>
              </a:buBlip>
              <a:defRPr/>
            </a:pPr>
            <a:r>
              <a:rPr lang="ko-KR" altLang="en-US" sz="1600" kern="0" dirty="0">
                <a:solidFill>
                  <a:schemeClr val="tx2"/>
                </a:solidFill>
                <a:latin typeface="Futura Bk" pitchFamily="34" charset="0"/>
                <a:ea typeface="HY울릉도M" pitchFamily="18" charset="-127"/>
              </a:rPr>
              <a:t>캡슐화된 시스템으로 인한 시스템 교체 시 데이터 및 구성 정보 정합성 보장</a:t>
            </a:r>
            <a:endParaRPr lang="en-US" altLang="ko-KR" sz="1600" kern="0" dirty="0">
              <a:solidFill>
                <a:schemeClr val="tx2"/>
              </a:solidFill>
              <a:latin typeface="Futura Bk" pitchFamily="34" charset="0"/>
              <a:ea typeface="HY울릉도M" pitchFamily="18" charset="-127"/>
            </a:endParaRPr>
          </a:p>
          <a:p>
            <a:pPr marL="230188" lvl="3" indent="-230188" algn="l">
              <a:lnSpc>
                <a:spcPct val="100000"/>
              </a:lnSpc>
              <a:buClrTx/>
              <a:buSzTx/>
              <a:buFont typeface="Wingdings 3" pitchFamily="18" charset="2"/>
              <a:buBlip>
                <a:blip r:embed="rId10"/>
              </a:buBlip>
              <a:defRPr/>
            </a:pPr>
            <a:r>
              <a:rPr lang="en-US" altLang="ko-KR" sz="1600" kern="0" dirty="0">
                <a:solidFill>
                  <a:schemeClr val="tx2"/>
                </a:solidFill>
                <a:latin typeface="Futura Bk" pitchFamily="34" charset="0"/>
                <a:ea typeface="HY울릉도M" pitchFamily="18" charset="-127"/>
              </a:rPr>
              <a:t>SAN, </a:t>
            </a:r>
            <a:r>
              <a:rPr lang="en-US" altLang="ko-KR" sz="1600" kern="0" dirty="0" err="1">
                <a:solidFill>
                  <a:schemeClr val="tx2"/>
                </a:solidFill>
                <a:latin typeface="Futura Bk" pitchFamily="34" charset="0"/>
                <a:ea typeface="HY울릉도M" pitchFamily="18" charset="-127"/>
              </a:rPr>
              <a:t>iSCSI</a:t>
            </a:r>
            <a:r>
              <a:rPr lang="en-US" altLang="ko-KR" sz="1600" kern="0" dirty="0">
                <a:solidFill>
                  <a:schemeClr val="tx2"/>
                </a:solidFill>
                <a:latin typeface="Futura Bk" pitchFamily="34" charset="0"/>
                <a:ea typeface="HY울릉도M" pitchFamily="18" charset="-127"/>
              </a:rPr>
              <a:t>, NAS </a:t>
            </a:r>
            <a:r>
              <a:rPr lang="ko-KR" altLang="en-US" sz="1600" kern="0" dirty="0">
                <a:solidFill>
                  <a:schemeClr val="tx2"/>
                </a:solidFill>
                <a:latin typeface="Futura Bk" pitchFamily="34" charset="0"/>
                <a:ea typeface="HY울릉도M" pitchFamily="18" charset="-127"/>
              </a:rPr>
              <a:t>지원</a:t>
            </a:r>
          </a:p>
        </p:txBody>
      </p:sp>
      <p:sp>
        <p:nvSpPr>
          <p:cNvPr id="76864" name="Rectangle 4"/>
          <p:cNvSpPr txBox="1">
            <a:spLocks noGrp="1" noChangeArrowheads="1"/>
          </p:cNvSpPr>
          <p:nvPr/>
        </p:nvSpPr>
        <p:spPr bwMode="auto">
          <a:xfrm>
            <a:off x="4216400" y="6489700"/>
            <a:ext cx="2133600" cy="304800"/>
          </a:xfrm>
          <a:prstGeom prst="rect">
            <a:avLst/>
          </a:prstGeom>
          <a:noFill/>
          <a:ln w="9525">
            <a:noFill/>
            <a:miter lim="800000"/>
            <a:headEnd/>
            <a:tailEnd/>
          </a:ln>
        </p:spPr>
        <p:txBody>
          <a:bodyPr/>
          <a:lstStyle/>
          <a:p>
            <a:pPr algn="l">
              <a:lnSpc>
                <a:spcPct val="100000"/>
              </a:lnSpc>
              <a:buClrTx/>
              <a:buSzTx/>
            </a:pPr>
            <a:fld id="{F5605A2F-CE26-442D-B599-531ADC003ACF}" type="slidenum">
              <a:rPr lang="ko-KR" altLang="en-US" sz="1000">
                <a:solidFill>
                  <a:schemeClr val="tx1"/>
                </a:solidFill>
                <a:ea typeface="굴림" pitchFamily="50" charset="-127"/>
              </a:rPr>
              <a:pPr algn="l">
                <a:lnSpc>
                  <a:spcPct val="100000"/>
                </a:lnSpc>
                <a:buClrTx/>
                <a:buSzTx/>
              </a:pPr>
              <a:t>12</a:t>
            </a:fld>
            <a:endParaRPr lang="en-US" altLang="ko-KR" sz="1000">
              <a:solidFill>
                <a:schemeClr val="tx1"/>
              </a:solidFill>
              <a:ea typeface="굴림" pitchFamily="50" charset="-127"/>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76718E-6 2.77521E-8 L -0.08124 2.77521E-8 " pathEditMode="relative" rAng="0" ptsTypes="AA">
                                      <p:cBhvr>
                                        <p:cTn id="6" dur="1000" fill="hold"/>
                                        <p:tgtEl>
                                          <p:spTgt spid="147"/>
                                        </p:tgtEl>
                                        <p:attrNameLst>
                                          <p:attrName>ppt_x</p:attrName>
                                          <p:attrName>ppt_y</p:attrName>
                                        </p:attrNameLst>
                                      </p:cBhvr>
                                      <p:rCtr x="-41" y="0"/>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0.00289 0.00625 L -0.22128 -0.01642 " pathEditMode="relative" rAng="0" ptsTypes="AA">
                                      <p:cBhvr>
                                        <p:cTn id="10" dur="2000" fill="hold"/>
                                        <p:tgtEl>
                                          <p:spTgt spid="4"/>
                                        </p:tgtEl>
                                        <p:attrNameLst>
                                          <p:attrName>ppt_x</p:attrName>
                                          <p:attrName>ppt_y</p:attrName>
                                        </p:attrNameLst>
                                      </p:cBhvr>
                                      <p:rCtr x="-112" y="-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Rectangle 15365"/>
          <p:cNvPicPr>
            <a:picLocks noChangeAspect="1" noChangeArrowheads="1"/>
          </p:cNvPicPr>
          <p:nvPr/>
        </p:nvPicPr>
        <p:blipFill>
          <a:blip r:embed="rId3" cstate="print"/>
          <a:srcRect/>
          <a:stretch>
            <a:fillRect/>
          </a:stretch>
        </p:blipFill>
        <p:spPr bwMode="auto">
          <a:xfrm>
            <a:off x="3052763" y="2600325"/>
            <a:ext cx="674687" cy="962025"/>
          </a:xfrm>
          <a:prstGeom prst="rect">
            <a:avLst/>
          </a:prstGeom>
          <a:noFill/>
          <a:ln w="9525">
            <a:noFill/>
            <a:miter lim="800000"/>
            <a:headEnd/>
            <a:tailEnd/>
          </a:ln>
        </p:spPr>
      </p:pic>
      <p:pic>
        <p:nvPicPr>
          <p:cNvPr id="194" name="Rectangle 15365"/>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3052037" y="2605727"/>
            <a:ext cx="676138" cy="962025"/>
          </a:xfrm>
          <a:prstGeom prst="rect">
            <a:avLst/>
          </a:prstGeom>
          <a:noFill/>
          <a:ln w="9525">
            <a:noFill/>
            <a:miter lim="800000"/>
            <a:headEnd/>
            <a:tailEnd/>
          </a:ln>
        </p:spPr>
      </p:pic>
      <p:sp>
        <p:nvSpPr>
          <p:cNvPr id="80900" name="Rectangle 2"/>
          <p:cNvSpPr>
            <a:spLocks noGrp="1" noChangeArrowheads="1"/>
          </p:cNvSpPr>
          <p:nvPr>
            <p:ph type="title" idx="4294967295"/>
          </p:nvPr>
        </p:nvSpPr>
        <p:spPr>
          <a:xfrm>
            <a:off x="1014413" y="595313"/>
            <a:ext cx="3511550" cy="403225"/>
          </a:xfrm>
        </p:spPr>
        <p:txBody>
          <a:bodyPr/>
          <a:lstStyle/>
          <a:p>
            <a:pPr eaLnBrk="1" hangingPunct="1"/>
            <a:r>
              <a:rPr lang="en-US" altLang="ko-KR" smtClean="0">
                <a:ea typeface="HY울릉도M" pitchFamily="18" charset="-127"/>
              </a:rPr>
              <a:t>VMware DRS with DPM </a:t>
            </a:r>
          </a:p>
        </p:txBody>
      </p:sp>
      <p:sp>
        <p:nvSpPr>
          <p:cNvPr id="130" name="AutoShape 19"/>
          <p:cNvSpPr>
            <a:spLocks noChangeArrowheads="1"/>
          </p:cNvSpPr>
          <p:nvPr/>
        </p:nvSpPr>
        <p:spPr bwMode="auto">
          <a:xfrm>
            <a:off x="4291013" y="1981200"/>
            <a:ext cx="4421187" cy="685800"/>
          </a:xfrm>
          <a:prstGeom prst="roundRect">
            <a:avLst>
              <a:gd name="adj" fmla="val 4995"/>
            </a:avLst>
          </a:prstGeom>
          <a:noFill/>
          <a:ln w="9525" algn="ctr">
            <a:solidFill>
              <a:schemeClr val="bg2"/>
            </a:solidFill>
            <a:round/>
            <a:headEnd/>
            <a:tailEnd/>
          </a:ln>
        </p:spPr>
        <p:txBody>
          <a:bodyPr anchor="ctr"/>
          <a:lstStyle/>
          <a:p>
            <a:pPr marL="300038" lvl="1" indent="-298450" algn="l">
              <a:lnSpc>
                <a:spcPct val="100000"/>
              </a:lnSpc>
              <a:spcAft>
                <a:spcPct val="40000"/>
              </a:spcAft>
              <a:buClr>
                <a:schemeClr val="folHlink"/>
              </a:buClr>
              <a:buSzPct val="75000"/>
              <a:buFontTx/>
              <a:buBlip>
                <a:blip r:embed="rId4"/>
              </a:buBlip>
              <a:defRPr/>
            </a:pPr>
            <a:r>
              <a:rPr lang="ko-KR" altLang="en-US" sz="1800" kern="0" dirty="0">
                <a:solidFill>
                  <a:schemeClr val="tx1"/>
                </a:solidFill>
                <a:latin typeface="Futura Bk" pitchFamily="34" charset="0"/>
                <a:ea typeface="HY울릉도M" pitchFamily="18" charset="-127"/>
              </a:rPr>
              <a:t>단일 시스템이 아닌 인프라스트럭처 전반에 대한 사용률 보장 </a:t>
            </a:r>
            <a:r>
              <a:rPr lang="en-US" altLang="ko-KR" sz="1800" kern="0" dirty="0">
                <a:solidFill>
                  <a:schemeClr val="tx1"/>
                </a:solidFill>
                <a:latin typeface="Futura Bk" pitchFamily="34" charset="0"/>
                <a:ea typeface="HY울릉도M" pitchFamily="18" charset="-127"/>
              </a:rPr>
              <a:t>(60~80% &gt;)</a:t>
            </a:r>
          </a:p>
        </p:txBody>
      </p:sp>
      <p:sp>
        <p:nvSpPr>
          <p:cNvPr id="80903" name="AutoShape 20"/>
          <p:cNvSpPr>
            <a:spLocks noChangeArrowheads="1"/>
          </p:cNvSpPr>
          <p:nvPr/>
        </p:nvSpPr>
        <p:spPr bwMode="auto">
          <a:xfrm>
            <a:off x="4302125" y="2806700"/>
            <a:ext cx="4419600" cy="1536700"/>
          </a:xfrm>
          <a:prstGeom prst="roundRect">
            <a:avLst>
              <a:gd name="adj" fmla="val 6963"/>
            </a:avLst>
          </a:prstGeom>
          <a:solidFill>
            <a:schemeClr val="bg2">
              <a:alpha val="47058"/>
            </a:schemeClr>
          </a:solidFill>
          <a:ln w="9525" algn="ctr">
            <a:solidFill>
              <a:schemeClr val="bg2"/>
            </a:solidFill>
            <a:round/>
            <a:headEnd/>
            <a:tailEnd/>
          </a:ln>
        </p:spPr>
        <p:txBody>
          <a:bodyPr anchor="ctr"/>
          <a:lstStyle/>
          <a:p>
            <a:pPr marL="230188" lvl="3" indent="-230188" algn="l">
              <a:lnSpc>
                <a:spcPct val="100000"/>
              </a:lnSpc>
              <a:buClrTx/>
              <a:buSzTx/>
              <a:buFont typeface="Wingdings 3" pitchFamily="18" charset="2"/>
              <a:buBlip>
                <a:blip r:embed="rId4"/>
              </a:buBlip>
            </a:pPr>
            <a:r>
              <a:rPr lang="ko-KR" altLang="en-US" sz="1600">
                <a:solidFill>
                  <a:schemeClr val="tx1"/>
                </a:solidFill>
                <a:latin typeface="Futura Bk" pitchFamily="34" charset="0"/>
                <a:ea typeface="HY울릉도M" pitchFamily="18" charset="-127"/>
              </a:rPr>
              <a:t>가상 머신 실 시간 마이그레이션 시 서비스 레벨에 대한 가용성 보장</a:t>
            </a:r>
            <a:endParaRPr lang="en-US" altLang="ko-KR" sz="1600">
              <a:solidFill>
                <a:schemeClr val="tx1"/>
              </a:solidFill>
              <a:latin typeface="Futura Bk" pitchFamily="34" charset="0"/>
              <a:ea typeface="HY울릉도M" pitchFamily="18" charset="-127"/>
            </a:endParaRPr>
          </a:p>
          <a:p>
            <a:pPr marL="230188" lvl="3" indent="-230188" algn="l">
              <a:lnSpc>
                <a:spcPct val="100000"/>
              </a:lnSpc>
              <a:buClrTx/>
              <a:buSzTx/>
              <a:buFont typeface="Wingdings 3" pitchFamily="18" charset="2"/>
              <a:buBlip>
                <a:blip r:embed="rId4"/>
              </a:buBlip>
            </a:pPr>
            <a:r>
              <a:rPr lang="ko-KR" altLang="en-US" sz="1600">
                <a:solidFill>
                  <a:schemeClr val="tx1"/>
                </a:solidFill>
                <a:latin typeface="Futura Bk" pitchFamily="34" charset="0"/>
                <a:ea typeface="HY울릉도M" pitchFamily="18" charset="-127"/>
              </a:rPr>
              <a:t>단일 시스템 자원 부족 시 정책에 따른 부하 분산</a:t>
            </a:r>
            <a:endParaRPr lang="en-US" altLang="ko-KR" sz="1600">
              <a:solidFill>
                <a:schemeClr val="tx1"/>
              </a:solidFill>
              <a:latin typeface="Futura Bk" pitchFamily="34" charset="0"/>
              <a:ea typeface="HY울릉도M" pitchFamily="18" charset="-127"/>
            </a:endParaRPr>
          </a:p>
          <a:p>
            <a:pPr marL="230188" lvl="3" indent="-230188" algn="l">
              <a:lnSpc>
                <a:spcPct val="100000"/>
              </a:lnSpc>
              <a:buClrTx/>
              <a:buSzTx/>
              <a:buFont typeface="Wingdings 3" pitchFamily="18" charset="2"/>
              <a:buBlip>
                <a:blip r:embed="rId4"/>
              </a:buBlip>
            </a:pPr>
            <a:r>
              <a:rPr lang="ko-KR" altLang="en-US" sz="1600">
                <a:solidFill>
                  <a:schemeClr val="tx1"/>
                </a:solidFill>
                <a:latin typeface="Futura Bk" pitchFamily="34" charset="0"/>
                <a:ea typeface="HY울릉도M" pitchFamily="18" charset="-127"/>
              </a:rPr>
              <a:t>자원 풀을 이용한 자원 분배</a:t>
            </a:r>
            <a:r>
              <a:rPr lang="en-US" altLang="ko-KR" sz="1600">
                <a:solidFill>
                  <a:schemeClr val="tx1"/>
                </a:solidFill>
                <a:latin typeface="Futura Bk" pitchFamily="34" charset="0"/>
                <a:ea typeface="HY울릉도M" pitchFamily="18" charset="-127"/>
              </a:rPr>
              <a:t> </a:t>
            </a:r>
          </a:p>
        </p:txBody>
      </p:sp>
      <p:cxnSp>
        <p:nvCxnSpPr>
          <p:cNvPr id="105" name="직선 연결선 104"/>
          <p:cNvCxnSpPr/>
          <p:nvPr/>
        </p:nvCxnSpPr>
        <p:spPr bwMode="auto">
          <a:xfrm flipV="1">
            <a:off x="777875" y="2063750"/>
            <a:ext cx="3200400" cy="0"/>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sp>
        <p:nvSpPr>
          <p:cNvPr id="80905" name="Rectangle 40"/>
          <p:cNvSpPr>
            <a:spLocks noChangeArrowheads="1"/>
          </p:cNvSpPr>
          <p:nvPr/>
        </p:nvSpPr>
        <p:spPr bwMode="auto">
          <a:xfrm>
            <a:off x="422275" y="990600"/>
            <a:ext cx="8416925" cy="533400"/>
          </a:xfrm>
          <a:prstGeom prst="rect">
            <a:avLst/>
          </a:prstGeom>
          <a:solidFill>
            <a:srgbClr val="FFFFFF"/>
          </a:solidFill>
          <a:ln w="9525">
            <a:noFill/>
            <a:miter lim="800000"/>
            <a:headEnd/>
            <a:tailEnd/>
          </a:ln>
        </p:spPr>
        <p:txBody>
          <a:bodyPr/>
          <a:lstStyle/>
          <a:p>
            <a:pPr algn="l">
              <a:lnSpc>
                <a:spcPct val="90000"/>
              </a:lnSpc>
              <a:buClrTx/>
              <a:buSzTx/>
            </a:pPr>
            <a:r>
              <a:rPr lang="en-US" altLang="ko-KR" sz="1800" i="1">
                <a:solidFill>
                  <a:schemeClr val="accent1"/>
                </a:solidFill>
                <a:latin typeface="Futura Bk" pitchFamily="34" charset="0"/>
                <a:ea typeface="HY울릉도M" pitchFamily="18" charset="-127"/>
              </a:rPr>
              <a:t>DRS(Dynamic Resource Scheduler)</a:t>
            </a:r>
            <a:r>
              <a:rPr lang="ko-KR" altLang="en-US" sz="1800" i="1">
                <a:solidFill>
                  <a:schemeClr val="accent1"/>
                </a:solidFill>
                <a:latin typeface="Futura Bk" pitchFamily="34" charset="0"/>
                <a:ea typeface="HY울릉도M" pitchFamily="18" charset="-127"/>
              </a:rPr>
              <a:t>는 하드웨어 자원을 인프라 전반에 동적으로 할당</a:t>
            </a:r>
            <a:r>
              <a:rPr lang="en-US" altLang="ko-KR" sz="1800" i="1">
                <a:solidFill>
                  <a:schemeClr val="accent1"/>
                </a:solidFill>
                <a:latin typeface="Futura Bk" pitchFamily="34" charset="0"/>
                <a:ea typeface="HY울릉도M" pitchFamily="18" charset="-127"/>
              </a:rPr>
              <a:t>/</a:t>
            </a:r>
            <a:r>
              <a:rPr lang="ko-KR" altLang="en-US" sz="1800" i="1">
                <a:solidFill>
                  <a:schemeClr val="accent1"/>
                </a:solidFill>
                <a:latin typeface="Futura Bk" pitchFamily="34" charset="0"/>
                <a:ea typeface="HY울릉도M" pitchFamily="18" charset="-127"/>
              </a:rPr>
              <a:t>관리하는 </a:t>
            </a:r>
            <a:r>
              <a:rPr lang="en-US" altLang="ko-KR" sz="1800" i="1">
                <a:solidFill>
                  <a:schemeClr val="accent1"/>
                </a:solidFill>
                <a:latin typeface="Futura Bk" pitchFamily="34" charset="0"/>
                <a:ea typeface="HY울릉도M" pitchFamily="18" charset="-127"/>
              </a:rPr>
              <a:t>SOI(Service Oriented Infrastructure)</a:t>
            </a:r>
            <a:r>
              <a:rPr lang="ko-KR" altLang="en-US" sz="1800" i="1">
                <a:solidFill>
                  <a:schemeClr val="accent1"/>
                </a:solidFill>
                <a:latin typeface="Futura Bk" pitchFamily="34" charset="0"/>
                <a:ea typeface="HY울릉도M" pitchFamily="18" charset="-127"/>
              </a:rPr>
              <a:t>를 구현함으로써 </a:t>
            </a:r>
            <a:r>
              <a:rPr lang="ko-KR" altLang="ko-KR" sz="1800" i="1">
                <a:solidFill>
                  <a:schemeClr val="accent1"/>
                </a:solidFill>
                <a:latin typeface="Futura Bk" pitchFamily="34" charset="0"/>
                <a:ea typeface="HY울릉도M" pitchFamily="18" charset="-127"/>
              </a:rPr>
              <a:t>비즈니스와 </a:t>
            </a:r>
            <a:r>
              <a:rPr lang="en-US" altLang="ko-KR" sz="1800" i="1">
                <a:solidFill>
                  <a:schemeClr val="accent1"/>
                </a:solidFill>
                <a:latin typeface="Futura Bk" pitchFamily="34" charset="0"/>
                <a:ea typeface="HY울릉도M" pitchFamily="18" charset="-127"/>
              </a:rPr>
              <a:t> </a:t>
            </a:r>
            <a:r>
              <a:rPr lang="ko-KR" altLang="ko-KR" sz="1800" i="1">
                <a:solidFill>
                  <a:schemeClr val="accent1"/>
                </a:solidFill>
                <a:latin typeface="Futura Bk" pitchFamily="34" charset="0"/>
                <a:ea typeface="HY울릉도M" pitchFamily="18" charset="-127"/>
              </a:rPr>
              <a:t>IT</a:t>
            </a:r>
            <a:r>
              <a:rPr lang="en-US" altLang="ko-KR" sz="1800" i="1">
                <a:solidFill>
                  <a:schemeClr val="accent1"/>
                </a:solidFill>
                <a:latin typeface="Futura Bk" pitchFamily="34" charset="0"/>
                <a:ea typeface="HY울릉도M" pitchFamily="18" charset="-127"/>
              </a:rPr>
              <a:t> </a:t>
            </a:r>
            <a:r>
              <a:rPr lang="ko-KR" altLang="en-US" sz="1800" i="1">
                <a:solidFill>
                  <a:schemeClr val="accent1"/>
                </a:solidFill>
                <a:latin typeface="Futura Bk" pitchFamily="34" charset="0"/>
                <a:ea typeface="HY울릉도M" pitchFamily="18" charset="-127"/>
              </a:rPr>
              <a:t>인프라</a:t>
            </a:r>
            <a:r>
              <a:rPr lang="ko-KR" altLang="ko-KR" sz="1800" i="1">
                <a:solidFill>
                  <a:schemeClr val="accent1"/>
                </a:solidFill>
                <a:latin typeface="Futura Bk" pitchFamily="34" charset="0"/>
                <a:ea typeface="HY울릉도M" pitchFamily="18" charset="-127"/>
              </a:rPr>
              <a:t>간</a:t>
            </a:r>
            <a:r>
              <a:rPr lang="en-US" altLang="ko-KR" sz="1800" i="1">
                <a:solidFill>
                  <a:schemeClr val="accent1"/>
                </a:solidFill>
                <a:latin typeface="Futura Bk" pitchFamily="34" charset="0"/>
                <a:ea typeface="HY울릉도M" pitchFamily="18" charset="-127"/>
              </a:rPr>
              <a:t> </a:t>
            </a:r>
            <a:r>
              <a:rPr lang="ko-KR" altLang="en-US" sz="1800" i="1">
                <a:solidFill>
                  <a:schemeClr val="accent1"/>
                </a:solidFill>
                <a:latin typeface="Futura Bk" pitchFamily="34" charset="0"/>
                <a:ea typeface="HY울릉도M" pitchFamily="18" charset="-127"/>
              </a:rPr>
              <a:t>최적화 보장</a:t>
            </a:r>
            <a:endParaRPr lang="en-US" altLang="ko-KR" sz="1800" i="1">
              <a:solidFill>
                <a:schemeClr val="accent1"/>
              </a:solidFill>
              <a:latin typeface="Futura Bk" pitchFamily="34" charset="0"/>
              <a:ea typeface="HY울릉도M" pitchFamily="18" charset="-127"/>
            </a:endParaRPr>
          </a:p>
        </p:txBody>
      </p:sp>
      <p:grpSp>
        <p:nvGrpSpPr>
          <p:cNvPr id="80906" name="그룹 248"/>
          <p:cNvGrpSpPr>
            <a:grpSpLocks/>
          </p:cNvGrpSpPr>
          <p:nvPr/>
        </p:nvGrpSpPr>
        <p:grpSpPr bwMode="auto">
          <a:xfrm>
            <a:off x="1730375" y="4586288"/>
            <a:ext cx="966788" cy="990600"/>
            <a:chOff x="1981200" y="4876800"/>
            <a:chExt cx="1047750" cy="990600"/>
          </a:xfrm>
        </p:grpSpPr>
        <p:pic>
          <p:nvPicPr>
            <p:cNvPr id="80907" name="Picture 6" descr="ICON_Blade16way_NoShadow_Q2"/>
            <p:cNvPicPr>
              <a:picLocks noChangeAspect="1" noChangeArrowheads="1"/>
            </p:cNvPicPr>
            <p:nvPr/>
          </p:nvPicPr>
          <p:blipFill>
            <a:blip r:embed="rId5" cstate="print"/>
            <a:srcRect/>
            <a:stretch>
              <a:fillRect/>
            </a:stretch>
          </p:blipFill>
          <p:spPr bwMode="auto">
            <a:xfrm>
              <a:off x="1981200" y="5105400"/>
              <a:ext cx="1047750" cy="762000"/>
            </a:xfrm>
            <a:prstGeom prst="rect">
              <a:avLst/>
            </a:prstGeom>
            <a:noFill/>
            <a:ln w="9525">
              <a:noFill/>
              <a:miter lim="800000"/>
              <a:headEnd/>
              <a:tailEnd/>
            </a:ln>
          </p:spPr>
        </p:pic>
        <p:pic>
          <p:nvPicPr>
            <p:cNvPr id="80908" name="Picture 6" descr="ICON_Blade16way_NoShadow_Q2"/>
            <p:cNvPicPr>
              <a:picLocks noChangeAspect="1" noChangeArrowheads="1"/>
            </p:cNvPicPr>
            <p:nvPr/>
          </p:nvPicPr>
          <p:blipFill>
            <a:blip r:embed="rId5" cstate="print"/>
            <a:srcRect/>
            <a:stretch>
              <a:fillRect/>
            </a:stretch>
          </p:blipFill>
          <p:spPr bwMode="auto">
            <a:xfrm>
              <a:off x="1981200" y="4876800"/>
              <a:ext cx="1047750" cy="762000"/>
            </a:xfrm>
            <a:prstGeom prst="rect">
              <a:avLst/>
            </a:prstGeom>
            <a:noFill/>
            <a:ln w="9525">
              <a:noFill/>
              <a:miter lim="800000"/>
              <a:headEnd/>
              <a:tailEnd/>
            </a:ln>
          </p:spPr>
        </p:pic>
      </p:grpSp>
      <p:grpSp>
        <p:nvGrpSpPr>
          <p:cNvPr id="80909" name="그룹 94"/>
          <p:cNvGrpSpPr>
            <a:grpSpLocks/>
          </p:cNvGrpSpPr>
          <p:nvPr/>
        </p:nvGrpSpPr>
        <p:grpSpPr bwMode="auto">
          <a:xfrm>
            <a:off x="1681163" y="4727575"/>
            <a:ext cx="1033462" cy="631825"/>
            <a:chOff x="2098875" y="5017625"/>
            <a:chExt cx="1118718" cy="631825"/>
          </a:xfrm>
        </p:grpSpPr>
        <p:pic>
          <p:nvPicPr>
            <p:cNvPr id="80910" name="Picture 33" descr="ICON_1Storage_NoShadow_Q207"/>
            <p:cNvPicPr>
              <a:picLocks noChangeAspect="1" noChangeArrowheads="1"/>
            </p:cNvPicPr>
            <p:nvPr/>
          </p:nvPicPr>
          <p:blipFill>
            <a:blip r:embed="rId6" cstate="print"/>
            <a:srcRect/>
            <a:stretch>
              <a:fillRect/>
            </a:stretch>
          </p:blipFill>
          <p:spPr bwMode="auto">
            <a:xfrm>
              <a:off x="2643850" y="5017625"/>
              <a:ext cx="573743" cy="631825"/>
            </a:xfrm>
            <a:prstGeom prst="rect">
              <a:avLst/>
            </a:prstGeom>
            <a:noFill/>
            <a:ln w="9525">
              <a:noFill/>
              <a:miter lim="800000"/>
              <a:headEnd/>
              <a:tailEnd/>
            </a:ln>
          </p:spPr>
        </p:pic>
        <p:pic>
          <p:nvPicPr>
            <p:cNvPr id="80911" name="Picture 33" descr="ICON_1Storage_NoShadow_Q207"/>
            <p:cNvPicPr>
              <a:picLocks noChangeAspect="1" noChangeArrowheads="1"/>
            </p:cNvPicPr>
            <p:nvPr/>
          </p:nvPicPr>
          <p:blipFill>
            <a:blip r:embed="rId6" cstate="print"/>
            <a:srcRect/>
            <a:stretch>
              <a:fillRect/>
            </a:stretch>
          </p:blipFill>
          <p:spPr bwMode="auto">
            <a:xfrm>
              <a:off x="2098875" y="5017625"/>
              <a:ext cx="573743" cy="631825"/>
            </a:xfrm>
            <a:prstGeom prst="rect">
              <a:avLst/>
            </a:prstGeom>
            <a:noFill/>
            <a:ln w="9525">
              <a:noFill/>
              <a:miter lim="800000"/>
              <a:headEnd/>
              <a:tailEnd/>
            </a:ln>
          </p:spPr>
        </p:pic>
      </p:grpSp>
      <p:cxnSp>
        <p:nvCxnSpPr>
          <p:cNvPr id="80912" name="직선 연결선 108"/>
          <p:cNvCxnSpPr>
            <a:cxnSpLocks noChangeShapeType="1"/>
          </p:cNvCxnSpPr>
          <p:nvPr/>
        </p:nvCxnSpPr>
        <p:spPr bwMode="auto">
          <a:xfrm rot="16200000" flipV="1">
            <a:off x="1069975" y="3392488"/>
            <a:ext cx="306388" cy="646112"/>
          </a:xfrm>
          <a:prstGeom prst="line">
            <a:avLst/>
          </a:prstGeom>
          <a:noFill/>
          <a:ln w="12700" algn="ctr">
            <a:solidFill>
              <a:srgbClr val="FFC000"/>
            </a:solidFill>
            <a:round/>
            <a:headEnd/>
            <a:tailEnd/>
          </a:ln>
        </p:spPr>
      </p:cxnSp>
      <p:cxnSp>
        <p:nvCxnSpPr>
          <p:cNvPr id="80913" name="직선 연결선 109"/>
          <p:cNvCxnSpPr>
            <a:cxnSpLocks noChangeShapeType="1"/>
          </p:cNvCxnSpPr>
          <p:nvPr/>
        </p:nvCxnSpPr>
        <p:spPr bwMode="auto">
          <a:xfrm rot="5400000" flipH="1" flipV="1">
            <a:off x="1470819" y="3637756"/>
            <a:ext cx="306388" cy="155575"/>
          </a:xfrm>
          <a:prstGeom prst="line">
            <a:avLst/>
          </a:prstGeom>
          <a:noFill/>
          <a:ln w="12700" algn="ctr">
            <a:solidFill>
              <a:srgbClr val="FFC000"/>
            </a:solidFill>
            <a:round/>
            <a:headEnd/>
            <a:tailEnd/>
          </a:ln>
        </p:spPr>
      </p:cxnSp>
      <p:cxnSp>
        <p:nvCxnSpPr>
          <p:cNvPr id="80914" name="직선 연결선 112"/>
          <p:cNvCxnSpPr>
            <a:cxnSpLocks noChangeShapeType="1"/>
          </p:cNvCxnSpPr>
          <p:nvPr/>
        </p:nvCxnSpPr>
        <p:spPr bwMode="auto">
          <a:xfrm rot="5400000" flipH="1" flipV="1">
            <a:off x="1871663" y="3236912"/>
            <a:ext cx="306388" cy="957263"/>
          </a:xfrm>
          <a:prstGeom prst="line">
            <a:avLst/>
          </a:prstGeom>
          <a:noFill/>
          <a:ln w="12700" algn="ctr">
            <a:solidFill>
              <a:srgbClr val="FFC000"/>
            </a:solidFill>
            <a:round/>
            <a:headEnd/>
            <a:tailEnd/>
          </a:ln>
        </p:spPr>
      </p:cxnSp>
      <p:cxnSp>
        <p:nvCxnSpPr>
          <p:cNvPr id="80915" name="직선 연결선 115"/>
          <p:cNvCxnSpPr>
            <a:cxnSpLocks noChangeShapeType="1"/>
          </p:cNvCxnSpPr>
          <p:nvPr/>
        </p:nvCxnSpPr>
        <p:spPr bwMode="auto">
          <a:xfrm rot="5400000" flipH="1" flipV="1">
            <a:off x="2272506" y="2836069"/>
            <a:ext cx="306388" cy="1758950"/>
          </a:xfrm>
          <a:prstGeom prst="line">
            <a:avLst/>
          </a:prstGeom>
          <a:noFill/>
          <a:ln w="12700" algn="ctr">
            <a:solidFill>
              <a:srgbClr val="FFC000"/>
            </a:solidFill>
            <a:round/>
            <a:headEnd/>
            <a:tailEnd/>
          </a:ln>
        </p:spPr>
      </p:cxnSp>
      <p:cxnSp>
        <p:nvCxnSpPr>
          <p:cNvPr id="80916" name="직선 연결선 118"/>
          <p:cNvCxnSpPr>
            <a:cxnSpLocks noChangeShapeType="1"/>
          </p:cNvCxnSpPr>
          <p:nvPr/>
        </p:nvCxnSpPr>
        <p:spPr bwMode="auto">
          <a:xfrm rot="16200000" flipV="1">
            <a:off x="1641475" y="2820988"/>
            <a:ext cx="306388" cy="1789112"/>
          </a:xfrm>
          <a:prstGeom prst="line">
            <a:avLst/>
          </a:prstGeom>
          <a:noFill/>
          <a:ln w="12700" algn="ctr">
            <a:solidFill>
              <a:srgbClr val="FFC000"/>
            </a:solidFill>
            <a:round/>
            <a:headEnd/>
            <a:tailEnd/>
          </a:ln>
        </p:spPr>
      </p:cxnSp>
      <p:cxnSp>
        <p:nvCxnSpPr>
          <p:cNvPr id="80917" name="직선 연결선 122"/>
          <p:cNvCxnSpPr>
            <a:cxnSpLocks noChangeShapeType="1"/>
          </p:cNvCxnSpPr>
          <p:nvPr/>
        </p:nvCxnSpPr>
        <p:spPr bwMode="auto">
          <a:xfrm rot="16200000" flipV="1">
            <a:off x="2042319" y="3221831"/>
            <a:ext cx="306388" cy="987425"/>
          </a:xfrm>
          <a:prstGeom prst="line">
            <a:avLst/>
          </a:prstGeom>
          <a:noFill/>
          <a:ln w="12700" algn="ctr">
            <a:solidFill>
              <a:srgbClr val="FFC000"/>
            </a:solidFill>
            <a:round/>
            <a:headEnd/>
            <a:tailEnd/>
          </a:ln>
        </p:spPr>
      </p:cxnSp>
      <p:cxnSp>
        <p:nvCxnSpPr>
          <p:cNvPr id="80918" name="직선 연결선 94"/>
          <p:cNvCxnSpPr>
            <a:cxnSpLocks noChangeShapeType="1"/>
          </p:cNvCxnSpPr>
          <p:nvPr/>
        </p:nvCxnSpPr>
        <p:spPr bwMode="auto">
          <a:xfrm rot="16200000" flipV="1">
            <a:off x="2443163" y="3622675"/>
            <a:ext cx="306388" cy="185737"/>
          </a:xfrm>
          <a:prstGeom prst="line">
            <a:avLst/>
          </a:prstGeom>
          <a:noFill/>
          <a:ln w="12700" algn="ctr">
            <a:solidFill>
              <a:srgbClr val="FFC000"/>
            </a:solidFill>
            <a:round/>
            <a:headEnd/>
            <a:tailEnd/>
          </a:ln>
        </p:spPr>
      </p:cxnSp>
      <p:pic>
        <p:nvPicPr>
          <p:cNvPr id="80919" name="Picture 21" descr="Network_icon"/>
          <p:cNvPicPr>
            <a:picLocks noChangeAspect="1" noChangeArrowheads="1"/>
          </p:cNvPicPr>
          <p:nvPr/>
        </p:nvPicPr>
        <p:blipFill>
          <a:blip r:embed="rId7" cstate="print"/>
          <a:srcRect/>
          <a:stretch>
            <a:fillRect/>
          </a:stretch>
        </p:blipFill>
        <p:spPr bwMode="auto">
          <a:xfrm rot="1488864">
            <a:off x="1381125" y="3841750"/>
            <a:ext cx="534988" cy="600075"/>
          </a:xfrm>
          <a:prstGeom prst="rect">
            <a:avLst/>
          </a:prstGeom>
          <a:noFill/>
          <a:ln w="9525">
            <a:noFill/>
            <a:miter lim="800000"/>
            <a:headEnd/>
            <a:tailEnd/>
          </a:ln>
        </p:spPr>
      </p:pic>
      <p:pic>
        <p:nvPicPr>
          <p:cNvPr id="80920" name="Picture 21" descr="Network_icon"/>
          <p:cNvPicPr>
            <a:picLocks noChangeAspect="1" noChangeArrowheads="1"/>
          </p:cNvPicPr>
          <p:nvPr/>
        </p:nvPicPr>
        <p:blipFill>
          <a:blip r:embed="rId7" cstate="print"/>
          <a:srcRect/>
          <a:stretch>
            <a:fillRect/>
          </a:stretch>
        </p:blipFill>
        <p:spPr bwMode="auto">
          <a:xfrm rot="1488864">
            <a:off x="2436813" y="3841750"/>
            <a:ext cx="534987" cy="600075"/>
          </a:xfrm>
          <a:prstGeom prst="rect">
            <a:avLst/>
          </a:prstGeom>
          <a:noFill/>
          <a:ln w="9525">
            <a:noFill/>
            <a:miter lim="800000"/>
            <a:headEnd/>
            <a:tailEnd/>
          </a:ln>
        </p:spPr>
      </p:pic>
      <p:pic>
        <p:nvPicPr>
          <p:cNvPr id="80921" name="Rectangle 15365"/>
          <p:cNvPicPr>
            <a:picLocks noChangeAspect="1" noChangeArrowheads="1"/>
          </p:cNvPicPr>
          <p:nvPr/>
        </p:nvPicPr>
        <p:blipFill>
          <a:blip r:embed="rId3" cstate="print"/>
          <a:srcRect/>
          <a:stretch>
            <a:fillRect/>
          </a:stretch>
        </p:blipFill>
        <p:spPr bwMode="auto">
          <a:xfrm>
            <a:off x="831850" y="2600325"/>
            <a:ext cx="676275" cy="962025"/>
          </a:xfrm>
          <a:prstGeom prst="rect">
            <a:avLst/>
          </a:prstGeom>
          <a:noFill/>
          <a:ln w="9525">
            <a:noFill/>
            <a:miter lim="800000"/>
            <a:headEnd/>
            <a:tailEnd/>
          </a:ln>
        </p:spPr>
      </p:pic>
      <p:pic>
        <p:nvPicPr>
          <p:cNvPr id="80922" name="Rectangle 676884"/>
          <p:cNvPicPr>
            <a:picLocks noChangeAspect="1" noChangeArrowheads="1"/>
          </p:cNvPicPr>
          <p:nvPr/>
        </p:nvPicPr>
        <p:blipFill>
          <a:blip r:embed="rId8" cstate="print"/>
          <a:srcRect/>
          <a:stretch>
            <a:fillRect/>
          </a:stretch>
        </p:blipFill>
        <p:spPr bwMode="auto">
          <a:xfrm>
            <a:off x="844550" y="2503488"/>
            <a:ext cx="506413" cy="417512"/>
          </a:xfrm>
          <a:prstGeom prst="rect">
            <a:avLst/>
          </a:prstGeom>
          <a:noFill/>
          <a:ln w="9525">
            <a:noFill/>
            <a:miter lim="800000"/>
            <a:headEnd/>
            <a:tailEnd/>
          </a:ln>
        </p:spPr>
      </p:pic>
      <p:pic>
        <p:nvPicPr>
          <p:cNvPr id="80923" name="Rectangle 15365"/>
          <p:cNvPicPr>
            <a:picLocks noChangeAspect="1" noChangeArrowheads="1"/>
          </p:cNvPicPr>
          <p:nvPr/>
        </p:nvPicPr>
        <p:blipFill>
          <a:blip r:embed="rId3" cstate="print"/>
          <a:srcRect/>
          <a:stretch>
            <a:fillRect/>
          </a:stretch>
        </p:blipFill>
        <p:spPr bwMode="auto">
          <a:xfrm>
            <a:off x="1571625" y="2600325"/>
            <a:ext cx="676275" cy="962025"/>
          </a:xfrm>
          <a:prstGeom prst="rect">
            <a:avLst/>
          </a:prstGeom>
          <a:noFill/>
          <a:ln w="9525">
            <a:noFill/>
            <a:miter lim="800000"/>
            <a:headEnd/>
            <a:tailEnd/>
          </a:ln>
        </p:spPr>
      </p:pic>
      <p:pic>
        <p:nvPicPr>
          <p:cNvPr id="80924" name="Rectangle 676884"/>
          <p:cNvPicPr>
            <a:picLocks noChangeAspect="1" noChangeArrowheads="1"/>
          </p:cNvPicPr>
          <p:nvPr/>
        </p:nvPicPr>
        <p:blipFill>
          <a:blip r:embed="rId8" cstate="print"/>
          <a:srcRect/>
          <a:stretch>
            <a:fillRect/>
          </a:stretch>
        </p:blipFill>
        <p:spPr bwMode="auto">
          <a:xfrm>
            <a:off x="1584325" y="2503488"/>
            <a:ext cx="506413" cy="417512"/>
          </a:xfrm>
          <a:prstGeom prst="rect">
            <a:avLst/>
          </a:prstGeom>
          <a:noFill/>
          <a:ln w="9525">
            <a:noFill/>
            <a:miter lim="800000"/>
            <a:headEnd/>
            <a:tailEnd/>
          </a:ln>
        </p:spPr>
      </p:pic>
      <p:pic>
        <p:nvPicPr>
          <p:cNvPr id="80925" name="Rectangle 15365"/>
          <p:cNvPicPr>
            <a:picLocks noChangeAspect="1" noChangeArrowheads="1"/>
          </p:cNvPicPr>
          <p:nvPr/>
        </p:nvPicPr>
        <p:blipFill>
          <a:blip r:embed="rId3" cstate="print"/>
          <a:srcRect/>
          <a:stretch>
            <a:fillRect/>
          </a:stretch>
        </p:blipFill>
        <p:spPr bwMode="auto">
          <a:xfrm>
            <a:off x="2312988" y="2600325"/>
            <a:ext cx="674687" cy="962025"/>
          </a:xfrm>
          <a:prstGeom prst="rect">
            <a:avLst/>
          </a:prstGeom>
          <a:noFill/>
          <a:ln w="9525">
            <a:noFill/>
            <a:miter lim="800000"/>
            <a:headEnd/>
            <a:tailEnd/>
          </a:ln>
        </p:spPr>
      </p:pic>
      <p:pic>
        <p:nvPicPr>
          <p:cNvPr id="80926" name="Rectangle 676884"/>
          <p:cNvPicPr>
            <a:picLocks noChangeAspect="1" noChangeArrowheads="1"/>
          </p:cNvPicPr>
          <p:nvPr/>
        </p:nvPicPr>
        <p:blipFill>
          <a:blip r:embed="rId8" cstate="print"/>
          <a:srcRect/>
          <a:stretch>
            <a:fillRect/>
          </a:stretch>
        </p:blipFill>
        <p:spPr bwMode="auto">
          <a:xfrm>
            <a:off x="2324100" y="2503488"/>
            <a:ext cx="506413" cy="417512"/>
          </a:xfrm>
          <a:prstGeom prst="rect">
            <a:avLst/>
          </a:prstGeom>
          <a:noFill/>
          <a:ln w="9525">
            <a:noFill/>
            <a:miter lim="800000"/>
            <a:headEnd/>
            <a:tailEnd/>
          </a:ln>
        </p:spPr>
      </p:pic>
      <p:cxnSp>
        <p:nvCxnSpPr>
          <p:cNvPr id="80927" name="직선 연결선 94"/>
          <p:cNvCxnSpPr>
            <a:cxnSpLocks noChangeShapeType="1"/>
          </p:cNvCxnSpPr>
          <p:nvPr/>
        </p:nvCxnSpPr>
        <p:spPr bwMode="auto">
          <a:xfrm rot="5400000" flipH="1" flipV="1">
            <a:off x="2844006" y="3407569"/>
            <a:ext cx="306388" cy="615950"/>
          </a:xfrm>
          <a:prstGeom prst="line">
            <a:avLst/>
          </a:prstGeom>
          <a:noFill/>
          <a:ln w="12700" algn="ctr">
            <a:solidFill>
              <a:srgbClr val="FFC000"/>
            </a:solidFill>
            <a:round/>
            <a:headEnd/>
            <a:tailEnd/>
          </a:ln>
        </p:spPr>
      </p:cxnSp>
      <p:cxnSp>
        <p:nvCxnSpPr>
          <p:cNvPr id="80928" name="직선 연결선 94"/>
          <p:cNvCxnSpPr>
            <a:cxnSpLocks noChangeShapeType="1"/>
          </p:cNvCxnSpPr>
          <p:nvPr/>
        </p:nvCxnSpPr>
        <p:spPr bwMode="auto">
          <a:xfrm rot="16200000" flipV="1">
            <a:off x="1662906" y="4250532"/>
            <a:ext cx="322263" cy="349250"/>
          </a:xfrm>
          <a:prstGeom prst="line">
            <a:avLst/>
          </a:prstGeom>
          <a:noFill/>
          <a:ln w="12700" algn="ctr">
            <a:solidFill>
              <a:srgbClr val="FFC000"/>
            </a:solidFill>
            <a:round/>
            <a:headEnd/>
            <a:tailEnd/>
          </a:ln>
        </p:spPr>
      </p:cxnSp>
      <p:cxnSp>
        <p:nvCxnSpPr>
          <p:cNvPr id="80929" name="직선 연결선 94"/>
          <p:cNvCxnSpPr>
            <a:cxnSpLocks noChangeShapeType="1"/>
          </p:cNvCxnSpPr>
          <p:nvPr/>
        </p:nvCxnSpPr>
        <p:spPr bwMode="auto">
          <a:xfrm rot="5400000" flipH="1" flipV="1">
            <a:off x="2234406" y="4028282"/>
            <a:ext cx="322263" cy="793750"/>
          </a:xfrm>
          <a:prstGeom prst="line">
            <a:avLst/>
          </a:prstGeom>
          <a:noFill/>
          <a:ln w="12700" algn="ctr">
            <a:solidFill>
              <a:srgbClr val="FFC000"/>
            </a:solidFill>
            <a:round/>
            <a:headEnd/>
            <a:tailEnd/>
          </a:ln>
        </p:spPr>
      </p:cxnSp>
      <p:cxnSp>
        <p:nvCxnSpPr>
          <p:cNvPr id="103" name="직선 연결선 102"/>
          <p:cNvCxnSpPr/>
          <p:nvPr/>
        </p:nvCxnSpPr>
        <p:spPr bwMode="auto">
          <a:xfrm rot="5400000" flipH="1" flipV="1">
            <a:off x="3613944" y="2145507"/>
            <a:ext cx="142875" cy="1587"/>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pic>
        <p:nvPicPr>
          <p:cNvPr id="80931" name="Rectangle 676884"/>
          <p:cNvPicPr>
            <a:picLocks noChangeAspect="1" noChangeArrowheads="1"/>
          </p:cNvPicPr>
          <p:nvPr/>
        </p:nvPicPr>
        <p:blipFill>
          <a:blip r:embed="rId8" cstate="print"/>
          <a:srcRect/>
          <a:stretch>
            <a:fillRect/>
          </a:stretch>
        </p:blipFill>
        <p:spPr bwMode="auto">
          <a:xfrm>
            <a:off x="3063875" y="2503488"/>
            <a:ext cx="508000" cy="417512"/>
          </a:xfrm>
          <a:prstGeom prst="rect">
            <a:avLst/>
          </a:prstGeom>
          <a:noFill/>
          <a:ln w="9525">
            <a:noFill/>
            <a:miter lim="800000"/>
            <a:headEnd/>
            <a:tailEnd/>
          </a:ln>
        </p:spPr>
      </p:pic>
      <p:grpSp>
        <p:nvGrpSpPr>
          <p:cNvPr id="4" name="그룹 192"/>
          <p:cNvGrpSpPr>
            <a:grpSpLocks/>
          </p:cNvGrpSpPr>
          <p:nvPr/>
        </p:nvGrpSpPr>
        <p:grpSpPr bwMode="auto">
          <a:xfrm>
            <a:off x="3089275" y="2276475"/>
            <a:ext cx="346075" cy="568325"/>
            <a:chOff x="3346450" y="2276475"/>
            <a:chExt cx="374650" cy="568325"/>
          </a:xfrm>
        </p:grpSpPr>
        <p:pic>
          <p:nvPicPr>
            <p:cNvPr id="80933" name="Rectangle 676895"/>
            <p:cNvPicPr>
              <a:picLocks noChangeAspect="1" noChangeArrowheads="1"/>
            </p:cNvPicPr>
            <p:nvPr/>
          </p:nvPicPr>
          <p:blipFill>
            <a:blip r:embed="rId9" cstate="print"/>
            <a:srcRect/>
            <a:stretch>
              <a:fillRect/>
            </a:stretch>
          </p:blipFill>
          <p:spPr bwMode="auto">
            <a:xfrm>
              <a:off x="3544887" y="2276475"/>
              <a:ext cx="176213" cy="457200"/>
            </a:xfrm>
            <a:prstGeom prst="rect">
              <a:avLst/>
            </a:prstGeom>
            <a:noFill/>
            <a:ln w="9525">
              <a:noFill/>
              <a:miter lim="800000"/>
              <a:headEnd/>
              <a:tailEnd/>
            </a:ln>
          </p:spPr>
        </p:pic>
        <p:pic>
          <p:nvPicPr>
            <p:cNvPr id="80934" name="Rectangle 676895"/>
            <p:cNvPicPr>
              <a:picLocks noChangeAspect="1" noChangeArrowheads="1"/>
            </p:cNvPicPr>
            <p:nvPr/>
          </p:nvPicPr>
          <p:blipFill>
            <a:blip r:embed="rId9" cstate="print"/>
            <a:srcRect/>
            <a:stretch>
              <a:fillRect/>
            </a:stretch>
          </p:blipFill>
          <p:spPr bwMode="auto">
            <a:xfrm>
              <a:off x="3438525" y="2330450"/>
              <a:ext cx="176212" cy="457200"/>
            </a:xfrm>
            <a:prstGeom prst="rect">
              <a:avLst/>
            </a:prstGeom>
            <a:noFill/>
            <a:ln w="9525">
              <a:noFill/>
              <a:miter lim="800000"/>
              <a:headEnd/>
              <a:tailEnd/>
            </a:ln>
          </p:spPr>
        </p:pic>
        <p:pic>
          <p:nvPicPr>
            <p:cNvPr id="80935" name="Rectangle 676895"/>
            <p:cNvPicPr>
              <a:picLocks noChangeAspect="1" noChangeArrowheads="1"/>
            </p:cNvPicPr>
            <p:nvPr/>
          </p:nvPicPr>
          <p:blipFill>
            <a:blip r:embed="rId9" cstate="print"/>
            <a:srcRect/>
            <a:stretch>
              <a:fillRect/>
            </a:stretch>
          </p:blipFill>
          <p:spPr bwMode="auto">
            <a:xfrm>
              <a:off x="3346450" y="2387600"/>
              <a:ext cx="176212" cy="457200"/>
            </a:xfrm>
            <a:prstGeom prst="rect">
              <a:avLst/>
            </a:prstGeom>
            <a:noFill/>
            <a:ln w="9525">
              <a:noFill/>
              <a:miter lim="800000"/>
              <a:headEnd/>
              <a:tailEnd/>
            </a:ln>
          </p:spPr>
        </p:pic>
      </p:grpSp>
      <p:pic>
        <p:nvPicPr>
          <p:cNvPr id="109" name="Rectangle 676895"/>
          <p:cNvPicPr>
            <a:picLocks noChangeAspect="1" noChangeArrowheads="1"/>
          </p:cNvPicPr>
          <p:nvPr/>
        </p:nvPicPr>
        <p:blipFill>
          <a:blip r:embed="rId9" cstate="print"/>
          <a:srcRect/>
          <a:stretch>
            <a:fillRect/>
          </a:stretch>
        </p:blipFill>
        <p:spPr bwMode="auto">
          <a:xfrm>
            <a:off x="2630488" y="2224088"/>
            <a:ext cx="161925" cy="457200"/>
          </a:xfrm>
          <a:prstGeom prst="rect">
            <a:avLst/>
          </a:prstGeom>
          <a:noFill/>
          <a:ln w="9525">
            <a:noFill/>
            <a:miter lim="800000"/>
            <a:headEnd/>
            <a:tailEnd/>
          </a:ln>
        </p:spPr>
      </p:pic>
      <p:cxnSp>
        <p:nvCxnSpPr>
          <p:cNvPr id="110" name="직선 연결선 109"/>
          <p:cNvCxnSpPr/>
          <p:nvPr/>
        </p:nvCxnSpPr>
        <p:spPr bwMode="auto">
          <a:xfrm rot="5400000" flipH="1" flipV="1">
            <a:off x="1048544" y="2129632"/>
            <a:ext cx="142875" cy="1587"/>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cxnSp>
        <p:nvCxnSpPr>
          <p:cNvPr id="113" name="직선 연결선 112"/>
          <p:cNvCxnSpPr/>
          <p:nvPr/>
        </p:nvCxnSpPr>
        <p:spPr bwMode="auto">
          <a:xfrm rot="5400000" flipH="1" flipV="1">
            <a:off x="1936750" y="2128838"/>
            <a:ext cx="144463" cy="1587"/>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cxnSp>
        <p:nvCxnSpPr>
          <p:cNvPr id="114" name="직선 연결선 113"/>
          <p:cNvCxnSpPr/>
          <p:nvPr/>
        </p:nvCxnSpPr>
        <p:spPr bwMode="auto">
          <a:xfrm rot="5400000" flipH="1" flipV="1">
            <a:off x="2775744" y="2131219"/>
            <a:ext cx="142875" cy="1587"/>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pic>
        <p:nvPicPr>
          <p:cNvPr id="115" name="Rectangle 676895"/>
          <p:cNvPicPr>
            <a:picLocks noChangeAspect="1" noChangeArrowheads="1"/>
          </p:cNvPicPr>
          <p:nvPr/>
        </p:nvPicPr>
        <p:blipFill>
          <a:blip r:embed="rId9" cstate="print"/>
          <a:srcRect/>
          <a:stretch>
            <a:fillRect/>
          </a:stretch>
        </p:blipFill>
        <p:spPr bwMode="auto">
          <a:xfrm>
            <a:off x="1150938" y="2224088"/>
            <a:ext cx="161925" cy="457200"/>
          </a:xfrm>
          <a:prstGeom prst="rect">
            <a:avLst/>
          </a:prstGeom>
          <a:noFill/>
          <a:ln w="9525">
            <a:noFill/>
            <a:miter lim="800000"/>
            <a:headEnd/>
            <a:tailEnd/>
          </a:ln>
        </p:spPr>
      </p:pic>
      <p:pic>
        <p:nvPicPr>
          <p:cNvPr id="80941" name="Rectangle 676895"/>
          <p:cNvPicPr>
            <a:picLocks noChangeAspect="1" noChangeArrowheads="1"/>
          </p:cNvPicPr>
          <p:nvPr/>
        </p:nvPicPr>
        <p:blipFill>
          <a:blip r:embed="rId9" cstate="print"/>
          <a:srcRect/>
          <a:stretch>
            <a:fillRect/>
          </a:stretch>
        </p:blipFill>
        <p:spPr bwMode="auto">
          <a:xfrm>
            <a:off x="1052513" y="2276475"/>
            <a:ext cx="161925" cy="457200"/>
          </a:xfrm>
          <a:prstGeom prst="rect">
            <a:avLst/>
          </a:prstGeom>
          <a:noFill/>
          <a:ln w="9525">
            <a:noFill/>
            <a:miter lim="800000"/>
            <a:headEnd/>
            <a:tailEnd/>
          </a:ln>
        </p:spPr>
      </p:pic>
      <p:pic>
        <p:nvPicPr>
          <p:cNvPr id="80942" name="Rectangle 676895"/>
          <p:cNvPicPr>
            <a:picLocks noChangeAspect="1" noChangeArrowheads="1"/>
          </p:cNvPicPr>
          <p:nvPr/>
        </p:nvPicPr>
        <p:blipFill>
          <a:blip r:embed="rId9" cstate="print"/>
          <a:srcRect/>
          <a:stretch>
            <a:fillRect/>
          </a:stretch>
        </p:blipFill>
        <p:spPr bwMode="auto">
          <a:xfrm>
            <a:off x="954088" y="2330450"/>
            <a:ext cx="161925" cy="457200"/>
          </a:xfrm>
          <a:prstGeom prst="rect">
            <a:avLst/>
          </a:prstGeom>
          <a:noFill/>
          <a:ln w="9525">
            <a:noFill/>
            <a:miter lim="800000"/>
            <a:headEnd/>
            <a:tailEnd/>
          </a:ln>
        </p:spPr>
      </p:pic>
      <p:pic>
        <p:nvPicPr>
          <p:cNvPr id="80943" name="Rectangle 676895"/>
          <p:cNvPicPr>
            <a:picLocks noChangeAspect="1" noChangeArrowheads="1"/>
          </p:cNvPicPr>
          <p:nvPr/>
        </p:nvPicPr>
        <p:blipFill>
          <a:blip r:embed="rId9" cstate="print"/>
          <a:srcRect/>
          <a:stretch>
            <a:fillRect/>
          </a:stretch>
        </p:blipFill>
        <p:spPr bwMode="auto">
          <a:xfrm>
            <a:off x="868363" y="2387600"/>
            <a:ext cx="163512" cy="457200"/>
          </a:xfrm>
          <a:prstGeom prst="rect">
            <a:avLst/>
          </a:prstGeom>
          <a:noFill/>
          <a:ln w="9525">
            <a:noFill/>
            <a:miter lim="800000"/>
            <a:headEnd/>
            <a:tailEnd/>
          </a:ln>
        </p:spPr>
      </p:pic>
      <p:pic>
        <p:nvPicPr>
          <p:cNvPr id="80944" name="Rectangle 676895"/>
          <p:cNvPicPr>
            <a:picLocks noChangeAspect="1" noChangeArrowheads="1"/>
          </p:cNvPicPr>
          <p:nvPr/>
        </p:nvPicPr>
        <p:blipFill>
          <a:blip r:embed="rId9" cstate="print"/>
          <a:srcRect/>
          <a:stretch>
            <a:fillRect/>
          </a:stretch>
        </p:blipFill>
        <p:spPr bwMode="auto">
          <a:xfrm>
            <a:off x="1792288" y="2276475"/>
            <a:ext cx="161925" cy="457200"/>
          </a:xfrm>
          <a:prstGeom prst="rect">
            <a:avLst/>
          </a:prstGeom>
          <a:noFill/>
          <a:ln w="9525">
            <a:noFill/>
            <a:miter lim="800000"/>
            <a:headEnd/>
            <a:tailEnd/>
          </a:ln>
        </p:spPr>
      </p:pic>
      <p:pic>
        <p:nvPicPr>
          <p:cNvPr id="80945" name="Rectangle 676895"/>
          <p:cNvPicPr>
            <a:picLocks noChangeAspect="1" noChangeArrowheads="1"/>
          </p:cNvPicPr>
          <p:nvPr/>
        </p:nvPicPr>
        <p:blipFill>
          <a:blip r:embed="rId9" cstate="print"/>
          <a:srcRect/>
          <a:stretch>
            <a:fillRect/>
          </a:stretch>
        </p:blipFill>
        <p:spPr bwMode="auto">
          <a:xfrm>
            <a:off x="1693863" y="2330450"/>
            <a:ext cx="163512" cy="457200"/>
          </a:xfrm>
          <a:prstGeom prst="rect">
            <a:avLst/>
          </a:prstGeom>
          <a:noFill/>
          <a:ln w="9525">
            <a:noFill/>
            <a:miter lim="800000"/>
            <a:headEnd/>
            <a:tailEnd/>
          </a:ln>
        </p:spPr>
      </p:pic>
      <p:pic>
        <p:nvPicPr>
          <p:cNvPr id="80946" name="Rectangle 676895"/>
          <p:cNvPicPr>
            <a:picLocks noChangeAspect="1" noChangeArrowheads="1"/>
          </p:cNvPicPr>
          <p:nvPr/>
        </p:nvPicPr>
        <p:blipFill>
          <a:blip r:embed="rId9" cstate="print"/>
          <a:srcRect/>
          <a:stretch>
            <a:fillRect/>
          </a:stretch>
        </p:blipFill>
        <p:spPr bwMode="auto">
          <a:xfrm>
            <a:off x="1609725" y="2387600"/>
            <a:ext cx="161925" cy="457200"/>
          </a:xfrm>
          <a:prstGeom prst="rect">
            <a:avLst/>
          </a:prstGeom>
          <a:noFill/>
          <a:ln w="9525">
            <a:noFill/>
            <a:miter lim="800000"/>
            <a:headEnd/>
            <a:tailEnd/>
          </a:ln>
        </p:spPr>
      </p:pic>
      <p:pic>
        <p:nvPicPr>
          <p:cNvPr id="80947" name="Rectangle 676895"/>
          <p:cNvPicPr>
            <a:picLocks noChangeAspect="1" noChangeArrowheads="1"/>
          </p:cNvPicPr>
          <p:nvPr/>
        </p:nvPicPr>
        <p:blipFill>
          <a:blip r:embed="rId9" cstate="print"/>
          <a:srcRect/>
          <a:stretch>
            <a:fillRect/>
          </a:stretch>
        </p:blipFill>
        <p:spPr bwMode="auto">
          <a:xfrm>
            <a:off x="2532063" y="2290763"/>
            <a:ext cx="163512" cy="457200"/>
          </a:xfrm>
          <a:prstGeom prst="rect">
            <a:avLst/>
          </a:prstGeom>
          <a:noFill/>
          <a:ln w="9525">
            <a:noFill/>
            <a:miter lim="800000"/>
            <a:headEnd/>
            <a:tailEnd/>
          </a:ln>
        </p:spPr>
      </p:pic>
      <p:pic>
        <p:nvPicPr>
          <p:cNvPr id="80948" name="Rectangle 676895"/>
          <p:cNvPicPr>
            <a:picLocks noChangeAspect="1" noChangeArrowheads="1"/>
          </p:cNvPicPr>
          <p:nvPr/>
        </p:nvPicPr>
        <p:blipFill>
          <a:blip r:embed="rId9" cstate="print"/>
          <a:srcRect/>
          <a:stretch>
            <a:fillRect/>
          </a:stretch>
        </p:blipFill>
        <p:spPr bwMode="auto">
          <a:xfrm>
            <a:off x="2433638" y="2330450"/>
            <a:ext cx="163512" cy="457200"/>
          </a:xfrm>
          <a:prstGeom prst="rect">
            <a:avLst/>
          </a:prstGeom>
          <a:noFill/>
          <a:ln w="9525">
            <a:noFill/>
            <a:miter lim="800000"/>
            <a:headEnd/>
            <a:tailEnd/>
          </a:ln>
        </p:spPr>
      </p:pic>
      <p:pic>
        <p:nvPicPr>
          <p:cNvPr id="80949" name="Rectangle 676895"/>
          <p:cNvPicPr>
            <a:picLocks noChangeAspect="1" noChangeArrowheads="1"/>
          </p:cNvPicPr>
          <p:nvPr/>
        </p:nvPicPr>
        <p:blipFill>
          <a:blip r:embed="rId9" cstate="print"/>
          <a:srcRect/>
          <a:stretch>
            <a:fillRect/>
          </a:stretch>
        </p:blipFill>
        <p:spPr bwMode="auto">
          <a:xfrm>
            <a:off x="2349500" y="2387600"/>
            <a:ext cx="161925" cy="457200"/>
          </a:xfrm>
          <a:prstGeom prst="rect">
            <a:avLst/>
          </a:prstGeom>
          <a:noFill/>
          <a:ln w="9525">
            <a:noFill/>
            <a:miter lim="800000"/>
            <a:headEnd/>
            <a:tailEnd/>
          </a:ln>
        </p:spPr>
      </p:pic>
      <p:pic>
        <p:nvPicPr>
          <p:cNvPr id="80950" name="Picture 34" descr="Disk_icon"/>
          <p:cNvPicPr>
            <a:picLocks noChangeAspect="1" noChangeArrowheads="1"/>
          </p:cNvPicPr>
          <p:nvPr/>
        </p:nvPicPr>
        <p:blipFill>
          <a:blip r:embed="rId10" cstate="print"/>
          <a:srcRect l="18016" r="31854"/>
          <a:stretch>
            <a:fillRect/>
          </a:stretch>
        </p:blipFill>
        <p:spPr bwMode="auto">
          <a:xfrm>
            <a:off x="1735138" y="4738688"/>
            <a:ext cx="149225" cy="365125"/>
          </a:xfrm>
          <a:prstGeom prst="rect">
            <a:avLst/>
          </a:prstGeom>
          <a:noFill/>
          <a:ln w="9525">
            <a:noFill/>
            <a:miter lim="800000"/>
            <a:headEnd/>
            <a:tailEnd/>
          </a:ln>
        </p:spPr>
      </p:pic>
      <p:pic>
        <p:nvPicPr>
          <p:cNvPr id="80951" name="Picture 34" descr="Disk_icon"/>
          <p:cNvPicPr>
            <a:picLocks noChangeAspect="1" noChangeArrowheads="1"/>
          </p:cNvPicPr>
          <p:nvPr/>
        </p:nvPicPr>
        <p:blipFill>
          <a:blip r:embed="rId10" cstate="print"/>
          <a:srcRect l="18016" r="31854"/>
          <a:stretch>
            <a:fillRect/>
          </a:stretch>
        </p:blipFill>
        <p:spPr bwMode="auto">
          <a:xfrm>
            <a:off x="1876425" y="4738688"/>
            <a:ext cx="149225" cy="365125"/>
          </a:xfrm>
          <a:prstGeom prst="rect">
            <a:avLst/>
          </a:prstGeom>
          <a:noFill/>
          <a:ln w="9525">
            <a:noFill/>
            <a:miter lim="800000"/>
            <a:headEnd/>
            <a:tailEnd/>
          </a:ln>
        </p:spPr>
      </p:pic>
      <p:pic>
        <p:nvPicPr>
          <p:cNvPr id="80952" name="Picture 34" descr="Disk_icon"/>
          <p:cNvPicPr>
            <a:picLocks noChangeAspect="1" noChangeArrowheads="1"/>
          </p:cNvPicPr>
          <p:nvPr/>
        </p:nvPicPr>
        <p:blipFill>
          <a:blip r:embed="rId10" cstate="print"/>
          <a:srcRect l="18016" r="31854"/>
          <a:stretch>
            <a:fillRect/>
          </a:stretch>
        </p:blipFill>
        <p:spPr bwMode="auto">
          <a:xfrm>
            <a:off x="2016125" y="4754563"/>
            <a:ext cx="149225" cy="365125"/>
          </a:xfrm>
          <a:prstGeom prst="rect">
            <a:avLst/>
          </a:prstGeom>
          <a:noFill/>
          <a:ln w="9525">
            <a:noFill/>
            <a:miter lim="800000"/>
            <a:headEnd/>
            <a:tailEnd/>
          </a:ln>
        </p:spPr>
      </p:pic>
      <p:pic>
        <p:nvPicPr>
          <p:cNvPr id="80953" name="Picture 34" descr="Disk_icon"/>
          <p:cNvPicPr>
            <a:picLocks noChangeAspect="1" noChangeArrowheads="1"/>
          </p:cNvPicPr>
          <p:nvPr/>
        </p:nvPicPr>
        <p:blipFill>
          <a:blip r:embed="rId10" cstate="print"/>
          <a:srcRect l="18016" r="31854"/>
          <a:stretch>
            <a:fillRect/>
          </a:stretch>
        </p:blipFill>
        <p:spPr bwMode="auto">
          <a:xfrm>
            <a:off x="2157413" y="4768850"/>
            <a:ext cx="149225" cy="366713"/>
          </a:xfrm>
          <a:prstGeom prst="rect">
            <a:avLst/>
          </a:prstGeom>
          <a:noFill/>
          <a:ln w="9525">
            <a:noFill/>
            <a:miter lim="800000"/>
            <a:headEnd/>
            <a:tailEnd/>
          </a:ln>
        </p:spPr>
      </p:pic>
      <p:pic>
        <p:nvPicPr>
          <p:cNvPr id="80954" name="Picture 34" descr="Disk_icon"/>
          <p:cNvPicPr>
            <a:picLocks noChangeAspect="1" noChangeArrowheads="1"/>
          </p:cNvPicPr>
          <p:nvPr/>
        </p:nvPicPr>
        <p:blipFill>
          <a:blip r:embed="rId10" cstate="print"/>
          <a:srcRect l="18016" r="31854"/>
          <a:stretch>
            <a:fillRect/>
          </a:stretch>
        </p:blipFill>
        <p:spPr bwMode="auto">
          <a:xfrm>
            <a:off x="2297113" y="4784725"/>
            <a:ext cx="150812" cy="365125"/>
          </a:xfrm>
          <a:prstGeom prst="rect">
            <a:avLst/>
          </a:prstGeom>
          <a:noFill/>
          <a:ln w="9525">
            <a:noFill/>
            <a:miter lim="800000"/>
            <a:headEnd/>
            <a:tailEnd/>
          </a:ln>
        </p:spPr>
      </p:pic>
      <p:pic>
        <p:nvPicPr>
          <p:cNvPr id="80955" name="Picture 34" descr="Disk_icon"/>
          <p:cNvPicPr>
            <a:picLocks noChangeAspect="1" noChangeArrowheads="1"/>
          </p:cNvPicPr>
          <p:nvPr/>
        </p:nvPicPr>
        <p:blipFill>
          <a:blip r:embed="rId10" cstate="print"/>
          <a:srcRect l="18016" r="31854"/>
          <a:stretch>
            <a:fillRect/>
          </a:stretch>
        </p:blipFill>
        <p:spPr bwMode="auto">
          <a:xfrm>
            <a:off x="1816100" y="5043488"/>
            <a:ext cx="149225" cy="365125"/>
          </a:xfrm>
          <a:prstGeom prst="rect">
            <a:avLst/>
          </a:prstGeom>
          <a:noFill/>
          <a:ln w="9525">
            <a:noFill/>
            <a:miter lim="800000"/>
            <a:headEnd/>
            <a:tailEnd/>
          </a:ln>
        </p:spPr>
      </p:pic>
      <p:pic>
        <p:nvPicPr>
          <p:cNvPr id="80956" name="Picture 34" descr="Disk_icon"/>
          <p:cNvPicPr>
            <a:picLocks noChangeAspect="1" noChangeArrowheads="1"/>
          </p:cNvPicPr>
          <p:nvPr/>
        </p:nvPicPr>
        <p:blipFill>
          <a:blip r:embed="rId10" cstate="print"/>
          <a:srcRect l="18016" r="31854"/>
          <a:stretch>
            <a:fillRect/>
          </a:stretch>
        </p:blipFill>
        <p:spPr bwMode="auto">
          <a:xfrm>
            <a:off x="1955800" y="5043488"/>
            <a:ext cx="149225" cy="365125"/>
          </a:xfrm>
          <a:prstGeom prst="rect">
            <a:avLst/>
          </a:prstGeom>
          <a:noFill/>
          <a:ln w="9525">
            <a:noFill/>
            <a:miter lim="800000"/>
            <a:headEnd/>
            <a:tailEnd/>
          </a:ln>
        </p:spPr>
      </p:pic>
      <p:pic>
        <p:nvPicPr>
          <p:cNvPr id="80957" name="Picture 34" descr="Disk_icon"/>
          <p:cNvPicPr>
            <a:picLocks noChangeAspect="1" noChangeArrowheads="1"/>
          </p:cNvPicPr>
          <p:nvPr/>
        </p:nvPicPr>
        <p:blipFill>
          <a:blip r:embed="rId10" cstate="print"/>
          <a:srcRect l="18016" r="31854"/>
          <a:stretch>
            <a:fillRect/>
          </a:stretch>
        </p:blipFill>
        <p:spPr bwMode="auto">
          <a:xfrm>
            <a:off x="2097088" y="5059363"/>
            <a:ext cx="149225" cy="365125"/>
          </a:xfrm>
          <a:prstGeom prst="rect">
            <a:avLst/>
          </a:prstGeom>
          <a:noFill/>
          <a:ln w="9525">
            <a:noFill/>
            <a:miter lim="800000"/>
            <a:headEnd/>
            <a:tailEnd/>
          </a:ln>
        </p:spPr>
      </p:pic>
      <p:pic>
        <p:nvPicPr>
          <p:cNvPr id="80958" name="Picture 34" descr="Disk_icon"/>
          <p:cNvPicPr>
            <a:picLocks noChangeAspect="1" noChangeArrowheads="1"/>
          </p:cNvPicPr>
          <p:nvPr/>
        </p:nvPicPr>
        <p:blipFill>
          <a:blip r:embed="rId10" cstate="print"/>
          <a:srcRect l="18016" r="31854"/>
          <a:stretch>
            <a:fillRect/>
          </a:stretch>
        </p:blipFill>
        <p:spPr bwMode="auto">
          <a:xfrm>
            <a:off x="2238375" y="5073650"/>
            <a:ext cx="149225" cy="366713"/>
          </a:xfrm>
          <a:prstGeom prst="rect">
            <a:avLst/>
          </a:prstGeom>
          <a:noFill/>
          <a:ln w="9525">
            <a:noFill/>
            <a:miter lim="800000"/>
            <a:headEnd/>
            <a:tailEnd/>
          </a:ln>
        </p:spPr>
      </p:pic>
      <p:pic>
        <p:nvPicPr>
          <p:cNvPr id="80959" name="Picture 34" descr="Disk_icon"/>
          <p:cNvPicPr>
            <a:picLocks noChangeAspect="1" noChangeArrowheads="1"/>
          </p:cNvPicPr>
          <p:nvPr/>
        </p:nvPicPr>
        <p:blipFill>
          <a:blip r:embed="rId10" cstate="print"/>
          <a:srcRect l="18016" r="31854"/>
          <a:stretch>
            <a:fillRect/>
          </a:stretch>
        </p:blipFill>
        <p:spPr bwMode="auto">
          <a:xfrm>
            <a:off x="2378075" y="5089525"/>
            <a:ext cx="149225" cy="365125"/>
          </a:xfrm>
          <a:prstGeom prst="rect">
            <a:avLst/>
          </a:prstGeom>
          <a:noFill/>
          <a:ln w="9525">
            <a:noFill/>
            <a:miter lim="800000"/>
            <a:headEnd/>
            <a:tailEnd/>
          </a:ln>
        </p:spPr>
      </p:pic>
      <p:pic>
        <p:nvPicPr>
          <p:cNvPr id="80960" name="Picture 34" descr="Disk_icon"/>
          <p:cNvPicPr>
            <a:picLocks noChangeAspect="1" noChangeArrowheads="1"/>
          </p:cNvPicPr>
          <p:nvPr/>
        </p:nvPicPr>
        <p:blipFill>
          <a:blip r:embed="rId10" cstate="print"/>
          <a:srcRect/>
          <a:stretch>
            <a:fillRect/>
          </a:stretch>
        </p:blipFill>
        <p:spPr bwMode="auto">
          <a:xfrm>
            <a:off x="2384425" y="4803775"/>
            <a:ext cx="298450" cy="365125"/>
          </a:xfrm>
          <a:prstGeom prst="rect">
            <a:avLst/>
          </a:prstGeom>
          <a:noFill/>
          <a:ln w="9525">
            <a:noFill/>
            <a:miter lim="800000"/>
            <a:headEnd/>
            <a:tailEnd/>
          </a:ln>
        </p:spPr>
      </p:pic>
      <p:sp>
        <p:nvSpPr>
          <p:cNvPr id="80961" name="AutoShape 20"/>
          <p:cNvSpPr>
            <a:spLocks noChangeArrowheads="1"/>
          </p:cNvSpPr>
          <p:nvPr/>
        </p:nvSpPr>
        <p:spPr bwMode="auto">
          <a:xfrm>
            <a:off x="4291013" y="4406900"/>
            <a:ext cx="4419600" cy="1460500"/>
          </a:xfrm>
          <a:prstGeom prst="roundRect">
            <a:avLst>
              <a:gd name="adj" fmla="val 6963"/>
            </a:avLst>
          </a:prstGeom>
          <a:solidFill>
            <a:schemeClr val="bg2">
              <a:alpha val="47058"/>
            </a:schemeClr>
          </a:solidFill>
          <a:ln w="9525" algn="ctr">
            <a:solidFill>
              <a:schemeClr val="bg2"/>
            </a:solidFill>
            <a:round/>
            <a:headEnd/>
            <a:tailEnd/>
          </a:ln>
        </p:spPr>
        <p:txBody>
          <a:bodyPr anchor="ctr"/>
          <a:lstStyle/>
          <a:p>
            <a:pPr marL="230188" lvl="3" indent="-230188" algn="l">
              <a:lnSpc>
                <a:spcPct val="100000"/>
              </a:lnSpc>
              <a:buClrTx/>
              <a:buSzTx/>
              <a:buFont typeface="Wingdings 3" pitchFamily="18" charset="2"/>
              <a:buBlip>
                <a:blip r:embed="rId4"/>
              </a:buBlip>
            </a:pPr>
            <a:r>
              <a:rPr lang="en-US" altLang="ko-KR" sz="1600">
                <a:solidFill>
                  <a:schemeClr val="tx1"/>
                </a:solidFill>
                <a:latin typeface="Futura Bk" pitchFamily="34" charset="0"/>
                <a:ea typeface="HY울릉도M" pitchFamily="18" charset="-127"/>
              </a:rPr>
              <a:t>DRS</a:t>
            </a:r>
            <a:r>
              <a:rPr lang="ko-KR" altLang="en-US" sz="1600">
                <a:solidFill>
                  <a:schemeClr val="tx1"/>
                </a:solidFill>
                <a:latin typeface="Futura Bk" pitchFamily="34" charset="0"/>
                <a:ea typeface="HY울릉도M" pitchFamily="18" charset="-127"/>
              </a:rPr>
              <a:t>에서 제공하는 </a:t>
            </a:r>
            <a:r>
              <a:rPr lang="en-US" altLang="ko-KR" sz="1600">
                <a:solidFill>
                  <a:schemeClr val="tx1"/>
                </a:solidFill>
                <a:latin typeface="Futura Bk" pitchFamily="34" charset="0"/>
                <a:ea typeface="HY울릉도M" pitchFamily="18" charset="-127"/>
              </a:rPr>
              <a:t>DPM(Distributed Power Management)</a:t>
            </a:r>
            <a:r>
              <a:rPr lang="ko-KR" altLang="en-US" sz="1600">
                <a:solidFill>
                  <a:schemeClr val="tx1"/>
                </a:solidFill>
                <a:latin typeface="Futura Bk" pitchFamily="34" charset="0"/>
                <a:ea typeface="HY울릉도M" pitchFamily="18" charset="-127"/>
              </a:rPr>
              <a:t>은 야간</a:t>
            </a:r>
            <a:r>
              <a:rPr lang="en-US" altLang="ko-KR" sz="1600">
                <a:solidFill>
                  <a:schemeClr val="tx1"/>
                </a:solidFill>
                <a:latin typeface="Futura Bk" pitchFamily="34" charset="0"/>
                <a:ea typeface="HY울릉도M" pitchFamily="18" charset="-127"/>
              </a:rPr>
              <a:t>/</a:t>
            </a:r>
            <a:r>
              <a:rPr lang="ko-KR" altLang="en-US" sz="1600">
                <a:solidFill>
                  <a:schemeClr val="tx1"/>
                </a:solidFill>
                <a:latin typeface="Futura Bk" pitchFamily="34" charset="0"/>
                <a:ea typeface="HY울릉도M" pitchFamily="18" charset="-127"/>
              </a:rPr>
              <a:t>주말에 사용률이 적은 시스템에 대한 최적화를 수행하여 전력 사용을 관리하여 </a:t>
            </a:r>
            <a:r>
              <a:rPr lang="en-US" altLang="ko-KR" sz="1600">
                <a:solidFill>
                  <a:schemeClr val="tx1"/>
                </a:solidFill>
                <a:latin typeface="Futura Bk" pitchFamily="34" charset="0"/>
                <a:ea typeface="HY울릉도M" pitchFamily="18" charset="-127"/>
              </a:rPr>
              <a:t>Green IT</a:t>
            </a:r>
            <a:r>
              <a:rPr lang="ko-KR" altLang="en-US" sz="1600">
                <a:solidFill>
                  <a:schemeClr val="tx1"/>
                </a:solidFill>
                <a:latin typeface="Futura Bk" pitchFamily="34" charset="0"/>
                <a:ea typeface="HY울릉도M" pitchFamily="18" charset="-127"/>
              </a:rPr>
              <a:t> 보장</a:t>
            </a:r>
            <a:endParaRPr lang="en-US" altLang="ko-KR" sz="1600">
              <a:solidFill>
                <a:schemeClr val="tx1"/>
              </a:solidFill>
              <a:latin typeface="Futura Bk" pitchFamily="34" charset="0"/>
              <a:ea typeface="HY울릉도M" pitchFamily="18" charset="-127"/>
            </a:endParaRPr>
          </a:p>
        </p:txBody>
      </p:sp>
      <p:pic>
        <p:nvPicPr>
          <p:cNvPr id="175106" name="Picture 2" descr="http://tbn0.google.com/images?q=tbn:etM-RRyn1iOPEM:http://phys.kyungwon.ac.kr/internet-class/general-physics99/CH05/IMG/Q5-5.jpg">
            <a:hlinkClick r:id="rId11"/>
          </p:cNvPr>
          <p:cNvPicPr>
            <a:picLocks noChangeAspect="1" noChangeArrowheads="1"/>
          </p:cNvPicPr>
          <p:nvPr/>
        </p:nvPicPr>
        <p:blipFill>
          <a:blip r:embed="rId12" cstate="print"/>
          <a:srcRect/>
          <a:stretch>
            <a:fillRect/>
          </a:stretch>
        </p:blipFill>
        <p:spPr bwMode="auto">
          <a:xfrm>
            <a:off x="3727450" y="2209800"/>
            <a:ext cx="338138" cy="268288"/>
          </a:xfrm>
          <a:prstGeom prst="rect">
            <a:avLst/>
          </a:prstGeom>
          <a:noFill/>
          <a:ln w="9525">
            <a:noFill/>
            <a:miter lim="800000"/>
            <a:headEnd/>
            <a:tailEnd/>
          </a:ln>
        </p:spPr>
      </p:pic>
      <p:sp>
        <p:nvSpPr>
          <p:cNvPr id="195" name="Text Box 38"/>
          <p:cNvSpPr txBox="1">
            <a:spLocks noChangeArrowheads="1"/>
          </p:cNvSpPr>
          <p:nvPr/>
        </p:nvSpPr>
        <p:spPr bwMode="auto">
          <a:xfrm>
            <a:off x="3617913" y="2819400"/>
            <a:ext cx="601662" cy="304800"/>
          </a:xfrm>
          <a:prstGeom prst="rect">
            <a:avLst/>
          </a:prstGeom>
          <a:noFill/>
          <a:ln w="9525">
            <a:noFill/>
            <a:miter lim="800000"/>
            <a:headEnd/>
            <a:tailEnd/>
          </a:ln>
        </p:spPr>
        <p:txBody>
          <a:bodyPr tIns="0" bIns="0">
            <a:spAutoFit/>
          </a:bodyPr>
          <a:lstStyle/>
          <a:p>
            <a:pPr>
              <a:lnSpc>
                <a:spcPct val="100000"/>
              </a:lnSpc>
              <a:buClrTx/>
              <a:buSzTx/>
            </a:pPr>
            <a:r>
              <a:rPr lang="en-US" altLang="ko-KR" sz="1000">
                <a:solidFill>
                  <a:schemeClr val="accent1"/>
                </a:solidFill>
                <a:latin typeface="Futura Bk" pitchFamily="34" charset="0"/>
                <a:ea typeface="HY울릉도M" pitchFamily="18" charset="-127"/>
              </a:rPr>
              <a:t>Power Off</a:t>
            </a:r>
          </a:p>
        </p:txBody>
      </p:sp>
      <p:pic>
        <p:nvPicPr>
          <p:cNvPr id="199" name="Picture 4" descr="leaf"/>
          <p:cNvPicPr>
            <a:picLocks noChangeAspect="1" noChangeArrowheads="1"/>
          </p:cNvPicPr>
          <p:nvPr/>
        </p:nvPicPr>
        <p:blipFill>
          <a:blip r:embed="rId13" cstate="print"/>
          <a:srcRect/>
          <a:stretch>
            <a:fillRect/>
          </a:stretch>
        </p:blipFill>
        <p:spPr bwMode="auto">
          <a:xfrm>
            <a:off x="3727450" y="3200400"/>
            <a:ext cx="350838" cy="369888"/>
          </a:xfrm>
          <a:prstGeom prst="rect">
            <a:avLst/>
          </a:prstGeom>
          <a:noFill/>
          <a:ln w="9525">
            <a:noFill/>
            <a:miter lim="800000"/>
            <a:headEnd/>
            <a:tailEnd/>
          </a:ln>
        </p:spPr>
      </p:pic>
      <p:sp>
        <p:nvSpPr>
          <p:cNvPr id="200" name="Text Box 38"/>
          <p:cNvSpPr txBox="1">
            <a:spLocks noChangeArrowheads="1"/>
          </p:cNvSpPr>
          <p:nvPr/>
        </p:nvSpPr>
        <p:spPr bwMode="auto">
          <a:xfrm>
            <a:off x="3578225" y="3592513"/>
            <a:ext cx="666750" cy="365125"/>
          </a:xfrm>
          <a:prstGeom prst="rect">
            <a:avLst/>
          </a:prstGeom>
          <a:noFill/>
          <a:ln w="9525">
            <a:noFill/>
            <a:miter lim="800000"/>
            <a:headEnd/>
            <a:tailEnd/>
          </a:ln>
        </p:spPr>
        <p:txBody>
          <a:bodyPr tIns="0" bIns="0">
            <a:spAutoFit/>
          </a:bodyPr>
          <a:lstStyle/>
          <a:p>
            <a:pPr>
              <a:lnSpc>
                <a:spcPct val="100000"/>
              </a:lnSpc>
              <a:buClrTx/>
              <a:buSzTx/>
              <a:defRPr/>
            </a:pPr>
            <a:r>
              <a:rPr lang="en-US" altLang="ko-KR" sz="1200" dirty="0">
                <a:solidFill>
                  <a:schemeClr val="accent2">
                    <a:lumMod val="75000"/>
                  </a:schemeClr>
                </a:solidFill>
                <a:latin typeface="Futura Bk" pitchFamily="34" charset="0"/>
                <a:ea typeface="HY울릉도M" pitchFamily="18" charset="-127"/>
              </a:rPr>
              <a:t>Green IT</a:t>
            </a:r>
          </a:p>
        </p:txBody>
      </p:sp>
      <p:sp>
        <p:nvSpPr>
          <p:cNvPr id="80966" name="Rectangle 4"/>
          <p:cNvSpPr txBox="1">
            <a:spLocks noGrp="1" noChangeArrowheads="1"/>
          </p:cNvSpPr>
          <p:nvPr/>
        </p:nvSpPr>
        <p:spPr bwMode="auto">
          <a:xfrm>
            <a:off x="4216400" y="6489700"/>
            <a:ext cx="2133600" cy="304800"/>
          </a:xfrm>
          <a:prstGeom prst="rect">
            <a:avLst/>
          </a:prstGeom>
          <a:noFill/>
          <a:ln w="9525">
            <a:noFill/>
            <a:miter lim="800000"/>
            <a:headEnd/>
            <a:tailEnd/>
          </a:ln>
        </p:spPr>
        <p:txBody>
          <a:bodyPr/>
          <a:lstStyle/>
          <a:p>
            <a:pPr algn="l">
              <a:lnSpc>
                <a:spcPct val="100000"/>
              </a:lnSpc>
              <a:buClrTx/>
              <a:buSzTx/>
            </a:pPr>
            <a:fld id="{162E065A-32F4-4DE9-84A7-3A7BC9A6349C}" type="slidenum">
              <a:rPr lang="ko-KR" altLang="en-US" sz="1000">
                <a:solidFill>
                  <a:schemeClr val="tx1"/>
                </a:solidFill>
                <a:ea typeface="굴림" pitchFamily="50" charset="-127"/>
              </a:rPr>
              <a:pPr algn="l">
                <a:lnSpc>
                  <a:spcPct val="100000"/>
                </a:lnSpc>
                <a:buClrTx/>
                <a:buSzTx/>
              </a:pPr>
              <a:t>13</a:t>
            </a:fld>
            <a:endParaRPr lang="en-US" altLang="ko-KR" sz="1000">
              <a:solidFill>
                <a:schemeClr val="tx1"/>
              </a:solidFill>
              <a:ea typeface="굴림" pitchFamily="50" charset="-127"/>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76718E-6 2.77521E-8 L -0.08124 2.77521E-8 " pathEditMode="relative" rAng="0" ptsTypes="AA">
                                      <p:cBhvr>
                                        <p:cTn id="6" dur="1000" fill="hold"/>
                                        <p:tgtEl>
                                          <p:spTgt spid="109"/>
                                        </p:tgtEl>
                                        <p:attrNameLst>
                                          <p:attrName>ppt_x</p:attrName>
                                          <p:attrName>ppt_y</p:attrName>
                                        </p:attrNameLst>
                                      </p:cBhvr>
                                      <p:rCtr x="-41" y="0"/>
                                    </p:animMotion>
                                  </p:childTnLst>
                                </p:cTn>
                              </p:par>
                            </p:childTnLst>
                          </p:cTn>
                        </p:par>
                        <p:par>
                          <p:cTn id="7" fill="hold">
                            <p:stCondLst>
                              <p:cond delay="1000"/>
                            </p:stCondLst>
                            <p:childTnLst>
                              <p:par>
                                <p:cTn id="8" presetID="63" presetClass="path" presetSubtype="0" accel="50000" decel="50000" fill="hold" nodeType="afterEffect">
                                  <p:stCondLst>
                                    <p:cond delay="0"/>
                                  </p:stCondLst>
                                  <p:childTnLst>
                                    <p:animMotion origin="layout" path="M 3.73017E-6 2.77521E-8 L 0.16151 2.77521E-8 " pathEditMode="relative" rAng="0" ptsTypes="AA">
                                      <p:cBhvr>
                                        <p:cTn id="9" dur="2000" fill="hold"/>
                                        <p:tgtEl>
                                          <p:spTgt spid="115"/>
                                        </p:tgtEl>
                                        <p:attrNameLst>
                                          <p:attrName>ppt_x</p:attrName>
                                          <p:attrName>ppt_y</p:attrName>
                                        </p:attrNameLst>
                                      </p:cBhvr>
                                      <p:rCtr x="81" y="0"/>
                                    </p:animMotion>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175106"/>
                                        </p:tgtEl>
                                        <p:attrNameLst>
                                          <p:attrName>style.visibility</p:attrName>
                                        </p:attrNameLst>
                                      </p:cBhvr>
                                      <p:to>
                                        <p:strVal val="visible"/>
                                      </p:to>
                                    </p:set>
                                    <p:animEffect transition="in" filter="dissolve">
                                      <p:cBhvr>
                                        <p:cTn id="14" dur="500"/>
                                        <p:tgtEl>
                                          <p:spTgt spid="175106"/>
                                        </p:tgtEl>
                                      </p:cBhvr>
                                    </p:animEffect>
                                  </p:childTnLst>
                                </p:cTn>
                              </p:par>
                            </p:childTnLst>
                          </p:cTn>
                        </p:par>
                        <p:par>
                          <p:cTn id="15" fill="hold">
                            <p:stCondLst>
                              <p:cond delay="500"/>
                            </p:stCondLst>
                            <p:childTnLst>
                              <p:par>
                                <p:cTn id="16" presetID="35" presetClass="path" presetSubtype="0" accel="50000" decel="50000" fill="hold" nodeType="afterEffect">
                                  <p:stCondLst>
                                    <p:cond delay="0"/>
                                  </p:stCondLst>
                                  <p:childTnLst>
                                    <p:animMotion origin="layout" path="M 0.00384 0.00208 L -0.22208 -0.01572 " pathEditMode="relative" rAng="0" ptsTypes="AA">
                                      <p:cBhvr>
                                        <p:cTn id="17" dur="2000" fill="hold"/>
                                        <p:tgtEl>
                                          <p:spTgt spid="4"/>
                                        </p:tgtEl>
                                        <p:attrNameLst>
                                          <p:attrName>ppt_x</p:attrName>
                                          <p:attrName>ppt_y</p:attrName>
                                        </p:attrNameLst>
                                      </p:cBhvr>
                                      <p:rCtr x="-113" y="-9"/>
                                    </p:animMotion>
                                  </p:childTnLst>
                                </p:cTn>
                              </p:par>
                            </p:childTnLst>
                          </p:cTn>
                        </p:par>
                        <p:par>
                          <p:cTn id="18" fill="hold">
                            <p:stCondLst>
                              <p:cond delay="2500"/>
                            </p:stCondLst>
                            <p:childTnLst>
                              <p:par>
                                <p:cTn id="19" presetID="9" presetClass="entr" presetSubtype="0" fill="hold" nodeType="afterEffect">
                                  <p:stCondLst>
                                    <p:cond delay="0"/>
                                  </p:stCondLst>
                                  <p:childTnLst>
                                    <p:set>
                                      <p:cBhvr>
                                        <p:cTn id="20" dur="1" fill="hold">
                                          <p:stCondLst>
                                            <p:cond delay="0"/>
                                          </p:stCondLst>
                                        </p:cTn>
                                        <p:tgtEl>
                                          <p:spTgt spid="194"/>
                                        </p:tgtEl>
                                        <p:attrNameLst>
                                          <p:attrName>style.visibility</p:attrName>
                                        </p:attrNameLst>
                                      </p:cBhvr>
                                      <p:to>
                                        <p:strVal val="visible"/>
                                      </p:to>
                                    </p:set>
                                    <p:animEffect transition="in" filter="dissolve">
                                      <p:cBhvr>
                                        <p:cTn id="21" dur="500"/>
                                        <p:tgtEl>
                                          <p:spTgt spid="19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95"/>
                                        </p:tgtEl>
                                        <p:attrNameLst>
                                          <p:attrName>style.visibility</p:attrName>
                                        </p:attrNameLst>
                                      </p:cBhvr>
                                      <p:to>
                                        <p:strVal val="visible"/>
                                      </p:to>
                                    </p:set>
                                    <p:animEffect transition="in" filter="dissolve">
                                      <p:cBhvr>
                                        <p:cTn id="24" dur="500"/>
                                        <p:tgtEl>
                                          <p:spTgt spid="195"/>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nodeType="clickEffect">
                                  <p:stCondLst>
                                    <p:cond delay="0"/>
                                  </p:stCondLst>
                                  <p:childTnLst>
                                    <p:animEffect transition="out" filter="dissolve">
                                      <p:cBhvr>
                                        <p:cTn id="28" dur="500"/>
                                        <p:tgtEl>
                                          <p:spTgt spid="175106"/>
                                        </p:tgtEl>
                                      </p:cBhvr>
                                    </p:animEffect>
                                    <p:set>
                                      <p:cBhvr>
                                        <p:cTn id="29" dur="1" fill="hold">
                                          <p:stCondLst>
                                            <p:cond delay="499"/>
                                          </p:stCondLst>
                                        </p:cTn>
                                        <p:tgtEl>
                                          <p:spTgt spid="175106"/>
                                        </p:tgtEl>
                                        <p:attrNameLst>
                                          <p:attrName>style.visibility</p:attrName>
                                        </p:attrNameLst>
                                      </p:cBhvr>
                                      <p:to>
                                        <p:strVal val="hidden"/>
                                      </p:to>
                                    </p:set>
                                  </p:childTnLst>
                                </p:cTn>
                              </p:par>
                            </p:childTnLst>
                          </p:cTn>
                        </p:par>
                        <p:par>
                          <p:cTn id="30" fill="hold">
                            <p:stCondLst>
                              <p:cond delay="500"/>
                            </p:stCondLst>
                            <p:childTnLst>
                              <p:par>
                                <p:cTn id="31" presetID="9" presetClass="exit" presetSubtype="0" fill="hold" nodeType="afterEffect">
                                  <p:stCondLst>
                                    <p:cond delay="0"/>
                                  </p:stCondLst>
                                  <p:childTnLst>
                                    <p:animEffect transition="out" filter="dissolve">
                                      <p:cBhvr>
                                        <p:cTn id="32" dur="500"/>
                                        <p:tgtEl>
                                          <p:spTgt spid="194"/>
                                        </p:tgtEl>
                                      </p:cBhvr>
                                    </p:animEffect>
                                    <p:set>
                                      <p:cBhvr>
                                        <p:cTn id="33" dur="1" fill="hold">
                                          <p:stCondLst>
                                            <p:cond delay="499"/>
                                          </p:stCondLst>
                                        </p:cTn>
                                        <p:tgtEl>
                                          <p:spTgt spid="194"/>
                                        </p:tgtEl>
                                        <p:attrNameLst>
                                          <p:attrName>style.visibility</p:attrName>
                                        </p:attrNameLst>
                                      </p:cBhvr>
                                      <p:to>
                                        <p:strVal val="hidden"/>
                                      </p:to>
                                    </p:set>
                                  </p:childTnLst>
                                </p:cTn>
                              </p:par>
                            </p:childTnLst>
                          </p:cTn>
                        </p:par>
                        <p:par>
                          <p:cTn id="34" fill="hold">
                            <p:stCondLst>
                              <p:cond delay="1000"/>
                            </p:stCondLst>
                            <p:childTnLst>
                              <p:par>
                                <p:cTn id="35" presetID="9" presetClass="exit" presetSubtype="0" fill="hold" grpId="1" nodeType="afterEffect">
                                  <p:stCondLst>
                                    <p:cond delay="0"/>
                                  </p:stCondLst>
                                  <p:childTnLst>
                                    <p:animEffect transition="out" filter="dissolve">
                                      <p:cBhvr>
                                        <p:cTn id="36" dur="500"/>
                                        <p:tgtEl>
                                          <p:spTgt spid="195"/>
                                        </p:tgtEl>
                                      </p:cBhvr>
                                    </p:animEffect>
                                    <p:set>
                                      <p:cBhvr>
                                        <p:cTn id="37" dur="1" fill="hold">
                                          <p:stCondLst>
                                            <p:cond delay="499"/>
                                          </p:stCondLst>
                                        </p:cTn>
                                        <p:tgtEl>
                                          <p:spTgt spid="195"/>
                                        </p:tgtEl>
                                        <p:attrNameLst>
                                          <p:attrName>style.visibility</p:attrName>
                                        </p:attrNameLst>
                                      </p:cBhvr>
                                      <p:to>
                                        <p:strVal val="hidden"/>
                                      </p:to>
                                    </p:set>
                                  </p:childTnLst>
                                </p:cTn>
                              </p:par>
                            </p:childTnLst>
                          </p:cTn>
                        </p:par>
                        <p:par>
                          <p:cTn id="38" fill="hold">
                            <p:stCondLst>
                              <p:cond delay="1500"/>
                            </p:stCondLst>
                            <p:childTnLst>
                              <p:par>
                                <p:cTn id="39" presetID="63" presetClass="path" presetSubtype="0" accel="50000" decel="50000" fill="hold" nodeType="afterEffect">
                                  <p:stCondLst>
                                    <p:cond delay="0"/>
                                  </p:stCondLst>
                                  <p:childTnLst>
                                    <p:animMotion origin="layout" path="M -0.22208 -0.01572 L 0.00481 -0.0067 " pathEditMode="relative" rAng="0" ptsTypes="AA">
                                      <p:cBhvr>
                                        <p:cTn id="40" dur="2000" fill="hold"/>
                                        <p:tgtEl>
                                          <p:spTgt spid="4"/>
                                        </p:tgtEl>
                                        <p:attrNameLst>
                                          <p:attrName>ppt_x</p:attrName>
                                          <p:attrName>ppt_y</p:attrName>
                                        </p:attrNameLst>
                                      </p:cBhvr>
                                      <p:rCtr x="113" y="4"/>
                                    </p:animMotion>
                                  </p:childTnLst>
                                </p:cTn>
                              </p:par>
                            </p:childTnLst>
                          </p:cTn>
                        </p:par>
                        <p:par>
                          <p:cTn id="41" fill="hold">
                            <p:stCondLst>
                              <p:cond delay="3500"/>
                            </p:stCondLst>
                            <p:childTnLst>
                              <p:par>
                                <p:cTn id="42" presetID="9" presetClass="entr" presetSubtype="0" fill="hold" nodeType="afterEffect">
                                  <p:stCondLst>
                                    <p:cond delay="0"/>
                                  </p:stCondLst>
                                  <p:childTnLst>
                                    <p:set>
                                      <p:cBhvr>
                                        <p:cTn id="43" dur="1" fill="hold">
                                          <p:stCondLst>
                                            <p:cond delay="0"/>
                                          </p:stCondLst>
                                        </p:cTn>
                                        <p:tgtEl>
                                          <p:spTgt spid="199"/>
                                        </p:tgtEl>
                                        <p:attrNameLst>
                                          <p:attrName>style.visibility</p:attrName>
                                        </p:attrNameLst>
                                      </p:cBhvr>
                                      <p:to>
                                        <p:strVal val="visible"/>
                                      </p:to>
                                    </p:set>
                                    <p:animEffect transition="in" filter="dissolve">
                                      <p:cBhvr>
                                        <p:cTn id="44" dur="500"/>
                                        <p:tgtEl>
                                          <p:spTgt spid="199"/>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00"/>
                                        </p:tgtEl>
                                        <p:attrNameLst>
                                          <p:attrName>style.visibility</p:attrName>
                                        </p:attrNameLst>
                                      </p:cBhvr>
                                      <p:to>
                                        <p:strVal val="visible"/>
                                      </p:to>
                                    </p:set>
                                    <p:animEffect transition="in" filter="dissolve">
                                      <p:cBhvr>
                                        <p:cTn id="47" dur="5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p:bldP spid="195" grpId="1"/>
      <p:bldP spid="20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981075" y="595313"/>
            <a:ext cx="1854200" cy="403225"/>
          </a:xfrm>
        </p:spPr>
        <p:txBody>
          <a:bodyPr/>
          <a:lstStyle/>
          <a:p>
            <a:pPr eaLnBrk="1" hangingPunct="1"/>
            <a:r>
              <a:rPr lang="en-US" altLang="ko-KR" smtClean="0">
                <a:ea typeface="HY울릉도M" pitchFamily="18" charset="-127"/>
              </a:rPr>
              <a:t>VMware HA </a:t>
            </a:r>
          </a:p>
        </p:txBody>
      </p:sp>
      <p:sp>
        <p:nvSpPr>
          <p:cNvPr id="130" name="AutoShape 19"/>
          <p:cNvSpPr>
            <a:spLocks noChangeArrowheads="1"/>
          </p:cNvSpPr>
          <p:nvPr/>
        </p:nvSpPr>
        <p:spPr bwMode="auto">
          <a:xfrm>
            <a:off x="4291013" y="1981200"/>
            <a:ext cx="4421187" cy="685800"/>
          </a:xfrm>
          <a:prstGeom prst="roundRect">
            <a:avLst>
              <a:gd name="adj" fmla="val 4995"/>
            </a:avLst>
          </a:prstGeom>
          <a:noFill/>
          <a:ln w="9525" algn="ctr">
            <a:solidFill>
              <a:schemeClr val="bg2"/>
            </a:solidFill>
            <a:round/>
            <a:headEnd/>
            <a:tailEnd/>
          </a:ln>
        </p:spPr>
        <p:txBody>
          <a:bodyPr anchor="ctr"/>
          <a:lstStyle/>
          <a:p>
            <a:pPr marL="300038" lvl="1" indent="-298450" algn="l">
              <a:lnSpc>
                <a:spcPct val="100000"/>
              </a:lnSpc>
              <a:spcAft>
                <a:spcPct val="40000"/>
              </a:spcAft>
              <a:buClr>
                <a:schemeClr val="folHlink"/>
              </a:buClr>
              <a:buSzPct val="75000"/>
              <a:buFontTx/>
              <a:buBlip>
                <a:blip r:embed="rId3"/>
              </a:buBlip>
              <a:defRPr/>
            </a:pPr>
            <a:r>
              <a:rPr lang="en-US" altLang="ko-KR" sz="1800" kern="0" dirty="0">
                <a:solidFill>
                  <a:schemeClr val="tx1"/>
                </a:solidFill>
                <a:latin typeface="Futura Bk" pitchFamily="34" charset="0"/>
                <a:ea typeface="HY울릉도M" pitchFamily="18" charset="-127"/>
              </a:rPr>
              <a:t>VMware ESX </a:t>
            </a:r>
            <a:r>
              <a:rPr lang="ko-KR" altLang="en-US" sz="1800" kern="0" dirty="0">
                <a:solidFill>
                  <a:schemeClr val="tx1"/>
                </a:solidFill>
                <a:latin typeface="Futura Bk" pitchFamily="34" charset="0"/>
                <a:ea typeface="HY울릉도M" pitchFamily="18" charset="-127"/>
              </a:rPr>
              <a:t>호스트 및 가상 </a:t>
            </a:r>
            <a:r>
              <a:rPr lang="ko-KR" altLang="en-US" sz="1800" kern="0" dirty="0" err="1">
                <a:solidFill>
                  <a:schemeClr val="tx1"/>
                </a:solidFill>
                <a:latin typeface="Futura Bk" pitchFamily="34" charset="0"/>
                <a:ea typeface="HY울릉도M" pitchFamily="18" charset="-127"/>
              </a:rPr>
              <a:t>머신에</a:t>
            </a:r>
            <a:r>
              <a:rPr lang="ko-KR" altLang="en-US" sz="1800" kern="0" dirty="0">
                <a:solidFill>
                  <a:schemeClr val="tx1"/>
                </a:solidFill>
                <a:latin typeface="Futura Bk" pitchFamily="34" charset="0"/>
                <a:ea typeface="HY울릉도M" pitchFamily="18" charset="-127"/>
              </a:rPr>
              <a:t> 대한 가용성 보장</a:t>
            </a:r>
            <a:endParaRPr lang="en-US" altLang="ko-KR" sz="1800" kern="0" dirty="0">
              <a:solidFill>
                <a:schemeClr val="tx1"/>
              </a:solidFill>
              <a:latin typeface="Futura Bk" pitchFamily="34" charset="0"/>
              <a:ea typeface="HY울릉도M" pitchFamily="18" charset="-127"/>
            </a:endParaRPr>
          </a:p>
        </p:txBody>
      </p:sp>
      <p:sp>
        <p:nvSpPr>
          <p:cNvPr id="82949" name="AutoShape 20"/>
          <p:cNvSpPr>
            <a:spLocks noChangeArrowheads="1"/>
          </p:cNvSpPr>
          <p:nvPr/>
        </p:nvSpPr>
        <p:spPr bwMode="auto">
          <a:xfrm>
            <a:off x="4302125" y="2806700"/>
            <a:ext cx="4419600" cy="774700"/>
          </a:xfrm>
          <a:prstGeom prst="roundRect">
            <a:avLst>
              <a:gd name="adj" fmla="val 6963"/>
            </a:avLst>
          </a:prstGeom>
          <a:solidFill>
            <a:schemeClr val="bg2">
              <a:alpha val="47058"/>
            </a:schemeClr>
          </a:solidFill>
          <a:ln w="9525" algn="ctr">
            <a:solidFill>
              <a:schemeClr val="bg2"/>
            </a:solidFill>
            <a:round/>
            <a:headEnd/>
            <a:tailEnd/>
          </a:ln>
        </p:spPr>
        <p:txBody>
          <a:bodyPr anchor="ctr"/>
          <a:lstStyle/>
          <a:p>
            <a:pPr marL="230188" lvl="3" indent="-230188" algn="l">
              <a:lnSpc>
                <a:spcPct val="100000"/>
              </a:lnSpc>
              <a:buClrTx/>
              <a:buSzTx/>
              <a:buFont typeface="Wingdings 3" pitchFamily="18" charset="2"/>
              <a:buBlip>
                <a:blip r:embed="rId3"/>
              </a:buBlip>
            </a:pPr>
            <a:r>
              <a:rPr lang="en-US" altLang="ko-KR" sz="1600">
                <a:solidFill>
                  <a:schemeClr val="tx1"/>
                </a:solidFill>
                <a:latin typeface="Futura Bk" pitchFamily="34" charset="0"/>
                <a:ea typeface="HY울릉도M" pitchFamily="18" charset="-127"/>
              </a:rPr>
              <a:t>VMware ESX </a:t>
            </a:r>
            <a:r>
              <a:rPr lang="ko-KR" altLang="en-US" sz="1600">
                <a:solidFill>
                  <a:schemeClr val="tx1"/>
                </a:solidFill>
                <a:latin typeface="Futura Bk" pitchFamily="34" charset="0"/>
                <a:ea typeface="HY울릉도M" pitchFamily="18" charset="-127"/>
              </a:rPr>
              <a:t>호스트의 물리적 장애 발생 시 다른 호스트에서 자동을 가상 머신 재 구동</a:t>
            </a:r>
            <a:endParaRPr lang="en-US" altLang="ko-KR" sz="1600">
              <a:solidFill>
                <a:schemeClr val="tx1"/>
              </a:solidFill>
              <a:latin typeface="Futura Bk" pitchFamily="34" charset="0"/>
              <a:ea typeface="HY울릉도M" pitchFamily="18" charset="-127"/>
            </a:endParaRPr>
          </a:p>
        </p:txBody>
      </p:sp>
      <p:sp>
        <p:nvSpPr>
          <p:cNvPr id="82950" name="AutoShape 20"/>
          <p:cNvSpPr>
            <a:spLocks noChangeArrowheads="1"/>
          </p:cNvSpPr>
          <p:nvPr/>
        </p:nvSpPr>
        <p:spPr bwMode="auto">
          <a:xfrm>
            <a:off x="4291013" y="3657600"/>
            <a:ext cx="4419600" cy="838200"/>
          </a:xfrm>
          <a:prstGeom prst="roundRect">
            <a:avLst>
              <a:gd name="adj" fmla="val 6963"/>
            </a:avLst>
          </a:prstGeom>
          <a:solidFill>
            <a:schemeClr val="bg2">
              <a:alpha val="47058"/>
            </a:schemeClr>
          </a:solidFill>
          <a:ln w="9525" algn="ctr">
            <a:solidFill>
              <a:schemeClr val="bg2"/>
            </a:solidFill>
            <a:round/>
            <a:headEnd/>
            <a:tailEnd/>
          </a:ln>
        </p:spPr>
        <p:txBody>
          <a:bodyPr anchor="ctr"/>
          <a:lstStyle/>
          <a:p>
            <a:pPr marL="230188" lvl="3" indent="-230188" algn="l">
              <a:lnSpc>
                <a:spcPct val="100000"/>
              </a:lnSpc>
              <a:buClrTx/>
              <a:buSzTx/>
              <a:buFont typeface="Wingdings 3" pitchFamily="18" charset="2"/>
              <a:buBlip>
                <a:blip r:embed="rId3"/>
              </a:buBlip>
            </a:pPr>
            <a:r>
              <a:rPr lang="ko-KR" altLang="en-US" sz="1600">
                <a:solidFill>
                  <a:schemeClr val="tx1"/>
                </a:solidFill>
                <a:latin typeface="Futura Bk" pitchFamily="34" charset="0"/>
                <a:ea typeface="HY울릉도M" pitchFamily="18" charset="-127"/>
              </a:rPr>
              <a:t>가상 머신 장애 모니터링 및 장애 발생 시 해당 가상 머신만 재 구동</a:t>
            </a:r>
            <a:endParaRPr lang="en-US" altLang="ko-KR" sz="1600">
              <a:solidFill>
                <a:schemeClr val="tx1"/>
              </a:solidFill>
              <a:latin typeface="Futura Bk" pitchFamily="34" charset="0"/>
              <a:ea typeface="HY울릉도M" pitchFamily="18" charset="-127"/>
            </a:endParaRPr>
          </a:p>
        </p:txBody>
      </p:sp>
      <p:sp>
        <p:nvSpPr>
          <p:cNvPr id="82951" name="Rectangle 4"/>
          <p:cNvSpPr>
            <a:spLocks noChangeArrowheads="1"/>
          </p:cNvSpPr>
          <p:nvPr/>
        </p:nvSpPr>
        <p:spPr bwMode="auto">
          <a:xfrm>
            <a:off x="422275" y="1041400"/>
            <a:ext cx="8416925" cy="533400"/>
          </a:xfrm>
          <a:prstGeom prst="rect">
            <a:avLst/>
          </a:prstGeom>
          <a:solidFill>
            <a:srgbClr val="FFFFFF"/>
          </a:solidFill>
          <a:ln w="9525">
            <a:noFill/>
            <a:miter lim="800000"/>
            <a:headEnd/>
            <a:tailEnd/>
          </a:ln>
        </p:spPr>
        <p:txBody>
          <a:bodyPr/>
          <a:lstStyle/>
          <a:p>
            <a:pPr algn="l">
              <a:lnSpc>
                <a:spcPct val="90000"/>
              </a:lnSpc>
              <a:buClrTx/>
              <a:buSzTx/>
            </a:pPr>
            <a:r>
              <a:rPr lang="ko-KR" altLang="ko-KR" sz="1800" i="1">
                <a:solidFill>
                  <a:schemeClr val="accent1"/>
                </a:solidFill>
                <a:latin typeface="Futura Bk" pitchFamily="34" charset="0"/>
                <a:ea typeface="HY울릉도M" pitchFamily="18" charset="-127"/>
              </a:rPr>
              <a:t>VMware HA</a:t>
            </a:r>
            <a:r>
              <a:rPr lang="ko-KR" altLang="en-US" sz="1800" i="1">
                <a:solidFill>
                  <a:schemeClr val="accent1"/>
                </a:solidFill>
                <a:latin typeface="Futura Bk" pitchFamily="34" charset="0"/>
                <a:ea typeface="HY울릉도M" pitchFamily="18" charset="-127"/>
              </a:rPr>
              <a:t>는 </a:t>
            </a:r>
            <a:r>
              <a:rPr lang="en-US" altLang="ko-KR" sz="1800" i="1">
                <a:solidFill>
                  <a:schemeClr val="accent1"/>
                </a:solidFill>
                <a:latin typeface="Futura Bk" pitchFamily="34" charset="0"/>
                <a:ea typeface="HY울릉도M" pitchFamily="18" charset="-127"/>
              </a:rPr>
              <a:t>VMware ESX </a:t>
            </a:r>
            <a:r>
              <a:rPr lang="ko-KR" altLang="en-US" sz="1800" i="1">
                <a:solidFill>
                  <a:schemeClr val="accent1"/>
                </a:solidFill>
                <a:latin typeface="Futura Bk" pitchFamily="34" charset="0"/>
                <a:ea typeface="HY울릉도M" pitchFamily="18" charset="-127"/>
              </a:rPr>
              <a:t>호스트 및 가상 머신 장애 발생 시 가상 머신을 자동으로  </a:t>
            </a:r>
            <a:r>
              <a:rPr lang="en-US" altLang="ko-KR" sz="1800" i="1">
                <a:solidFill>
                  <a:schemeClr val="accent1"/>
                </a:solidFill>
                <a:latin typeface="Futura Bk" pitchFamily="34" charset="0"/>
                <a:ea typeface="HY울릉도M" pitchFamily="18" charset="-127"/>
              </a:rPr>
              <a:t>Restart</a:t>
            </a:r>
            <a:r>
              <a:rPr lang="ko-KR" altLang="en-US" sz="1800" i="1">
                <a:solidFill>
                  <a:schemeClr val="accent1"/>
                </a:solidFill>
                <a:latin typeface="Futura Bk" pitchFamily="34" charset="0"/>
                <a:ea typeface="HY울릉도M" pitchFamily="18" charset="-127"/>
              </a:rPr>
              <a:t>하게 함으로써</a:t>
            </a:r>
            <a:r>
              <a:rPr lang="ko-KR" altLang="ko-KR" sz="1800" i="1">
                <a:solidFill>
                  <a:schemeClr val="accent1"/>
                </a:solidFill>
                <a:latin typeface="Futura Bk" pitchFamily="34" charset="0"/>
                <a:ea typeface="HY울릉도M" pitchFamily="18" charset="-127"/>
              </a:rPr>
              <a:t> 비용대비 효과적 가용성 보장</a:t>
            </a:r>
            <a:endParaRPr lang="en-US" altLang="ko-KR" sz="1800" i="1">
              <a:solidFill>
                <a:schemeClr val="accent1"/>
              </a:solidFill>
              <a:latin typeface="Futura Bk" pitchFamily="34" charset="0"/>
              <a:ea typeface="HY울릉도M" pitchFamily="18" charset="-127"/>
            </a:endParaRPr>
          </a:p>
        </p:txBody>
      </p:sp>
      <p:cxnSp>
        <p:nvCxnSpPr>
          <p:cNvPr id="105" name="직선 연결선 104"/>
          <p:cNvCxnSpPr/>
          <p:nvPr/>
        </p:nvCxnSpPr>
        <p:spPr bwMode="auto">
          <a:xfrm flipV="1">
            <a:off x="777875" y="2063750"/>
            <a:ext cx="3200400" cy="0"/>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grpSp>
        <p:nvGrpSpPr>
          <p:cNvPr id="82953" name="그룹 248"/>
          <p:cNvGrpSpPr>
            <a:grpSpLocks/>
          </p:cNvGrpSpPr>
          <p:nvPr/>
        </p:nvGrpSpPr>
        <p:grpSpPr bwMode="auto">
          <a:xfrm>
            <a:off x="1704975" y="4619625"/>
            <a:ext cx="968375" cy="990600"/>
            <a:chOff x="1981200" y="4876800"/>
            <a:chExt cx="1047750" cy="990600"/>
          </a:xfrm>
        </p:grpSpPr>
        <p:pic>
          <p:nvPicPr>
            <p:cNvPr id="82954" name="Picture 6" descr="ICON_Blade16way_NoShadow_Q2"/>
            <p:cNvPicPr>
              <a:picLocks noChangeAspect="1" noChangeArrowheads="1"/>
            </p:cNvPicPr>
            <p:nvPr/>
          </p:nvPicPr>
          <p:blipFill>
            <a:blip r:embed="rId4" cstate="print"/>
            <a:srcRect/>
            <a:stretch>
              <a:fillRect/>
            </a:stretch>
          </p:blipFill>
          <p:spPr bwMode="auto">
            <a:xfrm>
              <a:off x="1981200" y="5105400"/>
              <a:ext cx="1047750" cy="762000"/>
            </a:xfrm>
            <a:prstGeom prst="rect">
              <a:avLst/>
            </a:prstGeom>
            <a:noFill/>
            <a:ln w="9525">
              <a:noFill/>
              <a:miter lim="800000"/>
              <a:headEnd/>
              <a:tailEnd/>
            </a:ln>
          </p:spPr>
        </p:pic>
        <p:pic>
          <p:nvPicPr>
            <p:cNvPr id="82955" name="Picture 6" descr="ICON_Blade16way_NoShadow_Q2"/>
            <p:cNvPicPr>
              <a:picLocks noChangeAspect="1" noChangeArrowheads="1"/>
            </p:cNvPicPr>
            <p:nvPr/>
          </p:nvPicPr>
          <p:blipFill>
            <a:blip r:embed="rId4" cstate="print"/>
            <a:srcRect/>
            <a:stretch>
              <a:fillRect/>
            </a:stretch>
          </p:blipFill>
          <p:spPr bwMode="auto">
            <a:xfrm>
              <a:off x="1981200" y="4876800"/>
              <a:ext cx="1047750" cy="762000"/>
            </a:xfrm>
            <a:prstGeom prst="rect">
              <a:avLst/>
            </a:prstGeom>
            <a:noFill/>
            <a:ln w="9525">
              <a:noFill/>
              <a:miter lim="800000"/>
              <a:headEnd/>
              <a:tailEnd/>
            </a:ln>
          </p:spPr>
        </p:pic>
      </p:grpSp>
      <p:grpSp>
        <p:nvGrpSpPr>
          <p:cNvPr id="82956" name="그룹 94"/>
          <p:cNvGrpSpPr>
            <a:grpSpLocks/>
          </p:cNvGrpSpPr>
          <p:nvPr/>
        </p:nvGrpSpPr>
        <p:grpSpPr bwMode="auto">
          <a:xfrm>
            <a:off x="1655763" y="4727575"/>
            <a:ext cx="1033462" cy="631825"/>
            <a:chOff x="2098875" y="5017625"/>
            <a:chExt cx="1118718" cy="631825"/>
          </a:xfrm>
        </p:grpSpPr>
        <p:pic>
          <p:nvPicPr>
            <p:cNvPr id="82957" name="Picture 33" descr="ICON_1Storage_NoShadow_Q207"/>
            <p:cNvPicPr>
              <a:picLocks noChangeAspect="1" noChangeArrowheads="1"/>
            </p:cNvPicPr>
            <p:nvPr/>
          </p:nvPicPr>
          <p:blipFill>
            <a:blip r:embed="rId5" cstate="print"/>
            <a:srcRect/>
            <a:stretch>
              <a:fillRect/>
            </a:stretch>
          </p:blipFill>
          <p:spPr bwMode="auto">
            <a:xfrm>
              <a:off x="2643850" y="5017625"/>
              <a:ext cx="573743" cy="631825"/>
            </a:xfrm>
            <a:prstGeom prst="rect">
              <a:avLst/>
            </a:prstGeom>
            <a:noFill/>
            <a:ln w="9525">
              <a:noFill/>
              <a:miter lim="800000"/>
              <a:headEnd/>
              <a:tailEnd/>
            </a:ln>
          </p:spPr>
        </p:pic>
        <p:pic>
          <p:nvPicPr>
            <p:cNvPr id="82958" name="Picture 33" descr="ICON_1Storage_NoShadow_Q207"/>
            <p:cNvPicPr>
              <a:picLocks noChangeAspect="1" noChangeArrowheads="1"/>
            </p:cNvPicPr>
            <p:nvPr/>
          </p:nvPicPr>
          <p:blipFill>
            <a:blip r:embed="rId5" cstate="print"/>
            <a:srcRect/>
            <a:stretch>
              <a:fillRect/>
            </a:stretch>
          </p:blipFill>
          <p:spPr bwMode="auto">
            <a:xfrm>
              <a:off x="2098875" y="5017625"/>
              <a:ext cx="573743" cy="631825"/>
            </a:xfrm>
            <a:prstGeom prst="rect">
              <a:avLst/>
            </a:prstGeom>
            <a:noFill/>
            <a:ln w="9525">
              <a:noFill/>
              <a:miter lim="800000"/>
              <a:headEnd/>
              <a:tailEnd/>
            </a:ln>
          </p:spPr>
        </p:pic>
      </p:grpSp>
      <p:cxnSp>
        <p:nvCxnSpPr>
          <p:cNvPr id="82959" name="직선 연결선 108"/>
          <p:cNvCxnSpPr>
            <a:cxnSpLocks noChangeShapeType="1"/>
          </p:cNvCxnSpPr>
          <p:nvPr/>
        </p:nvCxnSpPr>
        <p:spPr bwMode="auto">
          <a:xfrm rot="16200000" flipV="1">
            <a:off x="1109663" y="3392487"/>
            <a:ext cx="306388" cy="646113"/>
          </a:xfrm>
          <a:prstGeom prst="line">
            <a:avLst/>
          </a:prstGeom>
          <a:noFill/>
          <a:ln w="12700" algn="ctr">
            <a:solidFill>
              <a:srgbClr val="FFC000"/>
            </a:solidFill>
            <a:round/>
            <a:headEnd/>
            <a:tailEnd/>
          </a:ln>
        </p:spPr>
      </p:cxnSp>
      <p:cxnSp>
        <p:nvCxnSpPr>
          <p:cNvPr id="82960" name="직선 연결선 109"/>
          <p:cNvCxnSpPr>
            <a:cxnSpLocks noChangeShapeType="1"/>
          </p:cNvCxnSpPr>
          <p:nvPr/>
        </p:nvCxnSpPr>
        <p:spPr bwMode="auto">
          <a:xfrm rot="5400000" flipH="1" flipV="1">
            <a:off x="1510507" y="3637756"/>
            <a:ext cx="306388" cy="155575"/>
          </a:xfrm>
          <a:prstGeom prst="line">
            <a:avLst/>
          </a:prstGeom>
          <a:noFill/>
          <a:ln w="12700" algn="ctr">
            <a:solidFill>
              <a:srgbClr val="FFC000"/>
            </a:solidFill>
            <a:round/>
            <a:headEnd/>
            <a:tailEnd/>
          </a:ln>
        </p:spPr>
      </p:cxnSp>
      <p:cxnSp>
        <p:nvCxnSpPr>
          <p:cNvPr id="82961" name="직선 연결선 112"/>
          <p:cNvCxnSpPr>
            <a:cxnSpLocks noChangeShapeType="1"/>
          </p:cNvCxnSpPr>
          <p:nvPr/>
        </p:nvCxnSpPr>
        <p:spPr bwMode="auto">
          <a:xfrm rot="5400000" flipH="1" flipV="1">
            <a:off x="1911350" y="3236913"/>
            <a:ext cx="306388" cy="957262"/>
          </a:xfrm>
          <a:prstGeom prst="line">
            <a:avLst/>
          </a:prstGeom>
          <a:noFill/>
          <a:ln w="12700" algn="ctr">
            <a:solidFill>
              <a:srgbClr val="FFC000"/>
            </a:solidFill>
            <a:round/>
            <a:headEnd/>
            <a:tailEnd/>
          </a:ln>
        </p:spPr>
      </p:cxnSp>
      <p:cxnSp>
        <p:nvCxnSpPr>
          <p:cNvPr id="82962" name="직선 연결선 115"/>
          <p:cNvCxnSpPr>
            <a:cxnSpLocks noChangeShapeType="1"/>
          </p:cNvCxnSpPr>
          <p:nvPr/>
        </p:nvCxnSpPr>
        <p:spPr bwMode="auto">
          <a:xfrm rot="5400000" flipH="1" flipV="1">
            <a:off x="2312194" y="2836069"/>
            <a:ext cx="306388" cy="1758950"/>
          </a:xfrm>
          <a:prstGeom prst="line">
            <a:avLst/>
          </a:prstGeom>
          <a:noFill/>
          <a:ln w="12700" algn="ctr">
            <a:solidFill>
              <a:srgbClr val="FFC000"/>
            </a:solidFill>
            <a:round/>
            <a:headEnd/>
            <a:tailEnd/>
          </a:ln>
        </p:spPr>
      </p:cxnSp>
      <p:cxnSp>
        <p:nvCxnSpPr>
          <p:cNvPr id="82963" name="직선 연결선 118"/>
          <p:cNvCxnSpPr>
            <a:cxnSpLocks noChangeShapeType="1"/>
          </p:cNvCxnSpPr>
          <p:nvPr/>
        </p:nvCxnSpPr>
        <p:spPr bwMode="auto">
          <a:xfrm rot="16200000" flipV="1">
            <a:off x="1681163" y="2820987"/>
            <a:ext cx="306388" cy="1789113"/>
          </a:xfrm>
          <a:prstGeom prst="line">
            <a:avLst/>
          </a:prstGeom>
          <a:noFill/>
          <a:ln w="12700" algn="ctr">
            <a:solidFill>
              <a:srgbClr val="FFC000"/>
            </a:solidFill>
            <a:round/>
            <a:headEnd/>
            <a:tailEnd/>
          </a:ln>
        </p:spPr>
      </p:cxnSp>
      <p:cxnSp>
        <p:nvCxnSpPr>
          <p:cNvPr id="82964" name="직선 연결선 122"/>
          <p:cNvCxnSpPr>
            <a:cxnSpLocks noChangeShapeType="1"/>
          </p:cNvCxnSpPr>
          <p:nvPr/>
        </p:nvCxnSpPr>
        <p:spPr bwMode="auto">
          <a:xfrm rot="16200000" flipV="1">
            <a:off x="2082007" y="3221831"/>
            <a:ext cx="306388" cy="987425"/>
          </a:xfrm>
          <a:prstGeom prst="line">
            <a:avLst/>
          </a:prstGeom>
          <a:noFill/>
          <a:ln w="12700" algn="ctr">
            <a:solidFill>
              <a:srgbClr val="FFC000"/>
            </a:solidFill>
            <a:round/>
            <a:headEnd/>
            <a:tailEnd/>
          </a:ln>
        </p:spPr>
      </p:cxnSp>
      <p:cxnSp>
        <p:nvCxnSpPr>
          <p:cNvPr id="82965" name="직선 연결선 94"/>
          <p:cNvCxnSpPr>
            <a:cxnSpLocks noChangeShapeType="1"/>
          </p:cNvCxnSpPr>
          <p:nvPr/>
        </p:nvCxnSpPr>
        <p:spPr bwMode="auto">
          <a:xfrm rot="16200000" flipV="1">
            <a:off x="2482850" y="3622675"/>
            <a:ext cx="306388" cy="185738"/>
          </a:xfrm>
          <a:prstGeom prst="line">
            <a:avLst/>
          </a:prstGeom>
          <a:noFill/>
          <a:ln w="12700" algn="ctr">
            <a:solidFill>
              <a:srgbClr val="FFC000"/>
            </a:solidFill>
            <a:round/>
            <a:headEnd/>
            <a:tailEnd/>
          </a:ln>
        </p:spPr>
      </p:cxnSp>
      <p:pic>
        <p:nvPicPr>
          <p:cNvPr id="82966" name="Picture 21" descr="Network_icon"/>
          <p:cNvPicPr>
            <a:picLocks noChangeAspect="1" noChangeArrowheads="1"/>
          </p:cNvPicPr>
          <p:nvPr/>
        </p:nvPicPr>
        <p:blipFill>
          <a:blip r:embed="rId6" cstate="print"/>
          <a:srcRect/>
          <a:stretch>
            <a:fillRect/>
          </a:stretch>
        </p:blipFill>
        <p:spPr bwMode="auto">
          <a:xfrm rot="1488864">
            <a:off x="1390650" y="3775075"/>
            <a:ext cx="534988" cy="600075"/>
          </a:xfrm>
          <a:prstGeom prst="rect">
            <a:avLst/>
          </a:prstGeom>
          <a:noFill/>
          <a:ln w="9525">
            <a:noFill/>
            <a:miter lim="800000"/>
            <a:headEnd/>
            <a:tailEnd/>
          </a:ln>
        </p:spPr>
      </p:pic>
      <p:pic>
        <p:nvPicPr>
          <p:cNvPr id="82967" name="Picture 21" descr="Network_icon"/>
          <p:cNvPicPr>
            <a:picLocks noChangeAspect="1" noChangeArrowheads="1"/>
          </p:cNvPicPr>
          <p:nvPr/>
        </p:nvPicPr>
        <p:blipFill>
          <a:blip r:embed="rId6" cstate="print"/>
          <a:srcRect/>
          <a:stretch>
            <a:fillRect/>
          </a:stretch>
        </p:blipFill>
        <p:spPr bwMode="auto">
          <a:xfrm rot="1488864">
            <a:off x="2444750" y="3775075"/>
            <a:ext cx="534988" cy="600075"/>
          </a:xfrm>
          <a:prstGeom prst="rect">
            <a:avLst/>
          </a:prstGeom>
          <a:noFill/>
          <a:ln w="9525">
            <a:noFill/>
            <a:miter lim="800000"/>
            <a:headEnd/>
            <a:tailEnd/>
          </a:ln>
        </p:spPr>
      </p:pic>
      <p:pic>
        <p:nvPicPr>
          <p:cNvPr id="82968" name="Rectangle 15365"/>
          <p:cNvPicPr>
            <a:picLocks noChangeAspect="1" noChangeArrowheads="1"/>
          </p:cNvPicPr>
          <p:nvPr/>
        </p:nvPicPr>
        <p:blipFill>
          <a:blip r:embed="rId7" cstate="print"/>
          <a:srcRect/>
          <a:stretch>
            <a:fillRect/>
          </a:stretch>
        </p:blipFill>
        <p:spPr bwMode="auto">
          <a:xfrm>
            <a:off x="808038" y="2600325"/>
            <a:ext cx="674687" cy="962025"/>
          </a:xfrm>
          <a:prstGeom prst="rect">
            <a:avLst/>
          </a:prstGeom>
          <a:noFill/>
          <a:ln w="9525">
            <a:noFill/>
            <a:miter lim="800000"/>
            <a:headEnd/>
            <a:tailEnd/>
          </a:ln>
        </p:spPr>
      </p:pic>
      <p:pic>
        <p:nvPicPr>
          <p:cNvPr id="82969" name="Rectangle 676884"/>
          <p:cNvPicPr>
            <a:picLocks noChangeAspect="1" noChangeArrowheads="1"/>
          </p:cNvPicPr>
          <p:nvPr/>
        </p:nvPicPr>
        <p:blipFill>
          <a:blip r:embed="rId8" cstate="print"/>
          <a:srcRect/>
          <a:stretch>
            <a:fillRect/>
          </a:stretch>
        </p:blipFill>
        <p:spPr bwMode="auto">
          <a:xfrm>
            <a:off x="819150" y="2503488"/>
            <a:ext cx="506413" cy="417512"/>
          </a:xfrm>
          <a:prstGeom prst="rect">
            <a:avLst/>
          </a:prstGeom>
          <a:noFill/>
          <a:ln w="9525">
            <a:noFill/>
            <a:miter lim="800000"/>
            <a:headEnd/>
            <a:tailEnd/>
          </a:ln>
        </p:spPr>
      </p:pic>
      <p:pic>
        <p:nvPicPr>
          <p:cNvPr id="82970" name="Rectangle 15365"/>
          <p:cNvPicPr>
            <a:picLocks noChangeAspect="1" noChangeArrowheads="1"/>
          </p:cNvPicPr>
          <p:nvPr/>
        </p:nvPicPr>
        <p:blipFill>
          <a:blip r:embed="rId7" cstate="print"/>
          <a:srcRect/>
          <a:stretch>
            <a:fillRect/>
          </a:stretch>
        </p:blipFill>
        <p:spPr bwMode="auto">
          <a:xfrm>
            <a:off x="1547813" y="2600325"/>
            <a:ext cx="674687" cy="962025"/>
          </a:xfrm>
          <a:prstGeom prst="rect">
            <a:avLst/>
          </a:prstGeom>
          <a:noFill/>
          <a:ln w="9525">
            <a:noFill/>
            <a:miter lim="800000"/>
            <a:headEnd/>
            <a:tailEnd/>
          </a:ln>
        </p:spPr>
      </p:pic>
      <p:pic>
        <p:nvPicPr>
          <p:cNvPr id="82971" name="Rectangle 676884"/>
          <p:cNvPicPr>
            <a:picLocks noChangeAspect="1" noChangeArrowheads="1"/>
          </p:cNvPicPr>
          <p:nvPr/>
        </p:nvPicPr>
        <p:blipFill>
          <a:blip r:embed="rId8" cstate="print"/>
          <a:srcRect/>
          <a:stretch>
            <a:fillRect/>
          </a:stretch>
        </p:blipFill>
        <p:spPr bwMode="auto">
          <a:xfrm>
            <a:off x="1558925" y="2503488"/>
            <a:ext cx="508000" cy="417512"/>
          </a:xfrm>
          <a:prstGeom prst="rect">
            <a:avLst/>
          </a:prstGeom>
          <a:noFill/>
          <a:ln w="9525">
            <a:noFill/>
            <a:miter lim="800000"/>
            <a:headEnd/>
            <a:tailEnd/>
          </a:ln>
        </p:spPr>
      </p:pic>
      <p:pic>
        <p:nvPicPr>
          <p:cNvPr id="82972" name="Rectangle 15365"/>
          <p:cNvPicPr>
            <a:picLocks noChangeAspect="1" noChangeArrowheads="1"/>
          </p:cNvPicPr>
          <p:nvPr/>
        </p:nvPicPr>
        <p:blipFill>
          <a:blip r:embed="rId7" cstate="print"/>
          <a:srcRect/>
          <a:stretch>
            <a:fillRect/>
          </a:stretch>
        </p:blipFill>
        <p:spPr bwMode="auto">
          <a:xfrm>
            <a:off x="2287588" y="2600325"/>
            <a:ext cx="674687" cy="962025"/>
          </a:xfrm>
          <a:prstGeom prst="rect">
            <a:avLst/>
          </a:prstGeom>
          <a:noFill/>
          <a:ln w="9525">
            <a:noFill/>
            <a:miter lim="800000"/>
            <a:headEnd/>
            <a:tailEnd/>
          </a:ln>
        </p:spPr>
      </p:pic>
      <p:pic>
        <p:nvPicPr>
          <p:cNvPr id="82973" name="Rectangle 676884"/>
          <p:cNvPicPr>
            <a:picLocks noChangeAspect="1" noChangeArrowheads="1"/>
          </p:cNvPicPr>
          <p:nvPr/>
        </p:nvPicPr>
        <p:blipFill>
          <a:blip r:embed="rId8" cstate="print"/>
          <a:srcRect/>
          <a:stretch>
            <a:fillRect/>
          </a:stretch>
        </p:blipFill>
        <p:spPr bwMode="auto">
          <a:xfrm>
            <a:off x="2298700" y="2503488"/>
            <a:ext cx="508000" cy="417512"/>
          </a:xfrm>
          <a:prstGeom prst="rect">
            <a:avLst/>
          </a:prstGeom>
          <a:noFill/>
          <a:ln w="9525">
            <a:noFill/>
            <a:miter lim="800000"/>
            <a:headEnd/>
            <a:tailEnd/>
          </a:ln>
        </p:spPr>
      </p:pic>
      <p:pic>
        <p:nvPicPr>
          <p:cNvPr id="82974" name="Rectangle 15365"/>
          <p:cNvPicPr>
            <a:picLocks noChangeAspect="1" noChangeArrowheads="1"/>
          </p:cNvPicPr>
          <p:nvPr/>
        </p:nvPicPr>
        <p:blipFill>
          <a:blip r:embed="rId7" cstate="print"/>
          <a:srcRect/>
          <a:stretch>
            <a:fillRect/>
          </a:stretch>
        </p:blipFill>
        <p:spPr bwMode="auto">
          <a:xfrm>
            <a:off x="3027363" y="2600325"/>
            <a:ext cx="676275" cy="962025"/>
          </a:xfrm>
          <a:prstGeom prst="rect">
            <a:avLst/>
          </a:prstGeom>
          <a:noFill/>
          <a:ln w="9525">
            <a:noFill/>
            <a:miter lim="800000"/>
            <a:headEnd/>
            <a:tailEnd/>
          </a:ln>
        </p:spPr>
      </p:pic>
      <p:cxnSp>
        <p:nvCxnSpPr>
          <p:cNvPr id="82975" name="직선 연결선 94"/>
          <p:cNvCxnSpPr>
            <a:cxnSpLocks noChangeShapeType="1"/>
          </p:cNvCxnSpPr>
          <p:nvPr/>
        </p:nvCxnSpPr>
        <p:spPr bwMode="auto">
          <a:xfrm rot="5400000" flipH="1" flipV="1">
            <a:off x="2883694" y="3407569"/>
            <a:ext cx="306388" cy="615950"/>
          </a:xfrm>
          <a:prstGeom prst="line">
            <a:avLst/>
          </a:prstGeom>
          <a:noFill/>
          <a:ln w="12700" algn="ctr">
            <a:solidFill>
              <a:srgbClr val="FFC000"/>
            </a:solidFill>
            <a:round/>
            <a:headEnd/>
            <a:tailEnd/>
          </a:ln>
        </p:spPr>
      </p:cxnSp>
      <p:cxnSp>
        <p:nvCxnSpPr>
          <p:cNvPr id="82976" name="직선 연결선 94"/>
          <p:cNvCxnSpPr>
            <a:cxnSpLocks noChangeShapeType="1"/>
          </p:cNvCxnSpPr>
          <p:nvPr/>
        </p:nvCxnSpPr>
        <p:spPr bwMode="auto">
          <a:xfrm rot="16200000" flipV="1">
            <a:off x="1735931" y="4250532"/>
            <a:ext cx="322263" cy="349250"/>
          </a:xfrm>
          <a:prstGeom prst="line">
            <a:avLst/>
          </a:prstGeom>
          <a:noFill/>
          <a:ln w="12700" algn="ctr">
            <a:solidFill>
              <a:srgbClr val="FFC000"/>
            </a:solidFill>
            <a:round/>
            <a:headEnd/>
            <a:tailEnd/>
          </a:ln>
        </p:spPr>
      </p:cxnSp>
      <p:cxnSp>
        <p:nvCxnSpPr>
          <p:cNvPr id="82977" name="직선 연결선 94"/>
          <p:cNvCxnSpPr>
            <a:cxnSpLocks noChangeShapeType="1"/>
          </p:cNvCxnSpPr>
          <p:nvPr/>
        </p:nvCxnSpPr>
        <p:spPr bwMode="auto">
          <a:xfrm rot="5400000" flipH="1" flipV="1">
            <a:off x="2307431" y="4028282"/>
            <a:ext cx="322263" cy="793750"/>
          </a:xfrm>
          <a:prstGeom prst="line">
            <a:avLst/>
          </a:prstGeom>
          <a:noFill/>
          <a:ln w="12700" algn="ctr">
            <a:solidFill>
              <a:srgbClr val="FFC000"/>
            </a:solidFill>
            <a:round/>
            <a:headEnd/>
            <a:tailEnd/>
          </a:ln>
        </p:spPr>
      </p:cxnSp>
      <p:pic>
        <p:nvPicPr>
          <p:cNvPr id="147" name="Rectangle 15365"/>
          <p:cNvPicPr>
            <a:picLocks noChangeAspect="1" noChangeArrowheads="1"/>
          </p:cNvPicPr>
          <p:nvPr/>
        </p:nvPicPr>
        <p:blipFill>
          <a:blip r:embed="rId7" cstate="print">
            <a:duotone>
              <a:prstClr val="black"/>
              <a:srgbClr val="FF0000">
                <a:tint val="45000"/>
                <a:satMod val="400000"/>
              </a:srgbClr>
            </a:duotone>
          </a:blip>
          <a:srcRect/>
          <a:stretch>
            <a:fillRect/>
          </a:stretch>
        </p:blipFill>
        <p:spPr bwMode="auto">
          <a:xfrm>
            <a:off x="3037519" y="2598406"/>
            <a:ext cx="675543" cy="962025"/>
          </a:xfrm>
          <a:prstGeom prst="rect">
            <a:avLst/>
          </a:prstGeom>
          <a:noFill/>
          <a:ln w="9525">
            <a:noFill/>
            <a:miter lim="800000"/>
            <a:headEnd/>
            <a:tailEnd/>
          </a:ln>
        </p:spPr>
      </p:pic>
      <p:cxnSp>
        <p:nvCxnSpPr>
          <p:cNvPr id="148" name="직선 연결선 147"/>
          <p:cNvCxnSpPr/>
          <p:nvPr/>
        </p:nvCxnSpPr>
        <p:spPr bwMode="auto">
          <a:xfrm rot="5400000" flipH="1" flipV="1">
            <a:off x="3586956" y="2145507"/>
            <a:ext cx="142875" cy="1588"/>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pic>
        <p:nvPicPr>
          <p:cNvPr id="82980" name="Rectangle 676884"/>
          <p:cNvPicPr>
            <a:picLocks noChangeAspect="1" noChangeArrowheads="1"/>
          </p:cNvPicPr>
          <p:nvPr/>
        </p:nvPicPr>
        <p:blipFill>
          <a:blip r:embed="rId8" cstate="print"/>
          <a:srcRect/>
          <a:stretch>
            <a:fillRect/>
          </a:stretch>
        </p:blipFill>
        <p:spPr bwMode="auto">
          <a:xfrm>
            <a:off x="3038475" y="2503488"/>
            <a:ext cx="508000" cy="417512"/>
          </a:xfrm>
          <a:prstGeom prst="rect">
            <a:avLst/>
          </a:prstGeom>
          <a:noFill/>
          <a:ln w="9525">
            <a:noFill/>
            <a:miter lim="800000"/>
            <a:headEnd/>
            <a:tailEnd/>
          </a:ln>
        </p:spPr>
      </p:pic>
      <p:pic>
        <p:nvPicPr>
          <p:cNvPr id="150" name="Rectangle 676895"/>
          <p:cNvPicPr>
            <a:picLocks noChangeAspect="1" noChangeArrowheads="1"/>
          </p:cNvPicPr>
          <p:nvPr/>
        </p:nvPicPr>
        <p:blipFill>
          <a:blip r:embed="rId9" cstate="print"/>
          <a:srcRect/>
          <a:stretch>
            <a:fillRect/>
          </a:stretch>
        </p:blipFill>
        <p:spPr bwMode="auto">
          <a:xfrm>
            <a:off x="3248025" y="2276475"/>
            <a:ext cx="161925" cy="457200"/>
          </a:xfrm>
          <a:prstGeom prst="rect">
            <a:avLst/>
          </a:prstGeom>
          <a:noFill/>
          <a:ln w="9525">
            <a:noFill/>
            <a:miter lim="800000"/>
            <a:headEnd/>
            <a:tailEnd/>
          </a:ln>
        </p:spPr>
      </p:pic>
      <p:pic>
        <p:nvPicPr>
          <p:cNvPr id="151" name="Rectangle 676895"/>
          <p:cNvPicPr>
            <a:picLocks noChangeAspect="1" noChangeArrowheads="1"/>
          </p:cNvPicPr>
          <p:nvPr/>
        </p:nvPicPr>
        <p:blipFill>
          <a:blip r:embed="rId9" cstate="print"/>
          <a:srcRect/>
          <a:stretch>
            <a:fillRect/>
          </a:stretch>
        </p:blipFill>
        <p:spPr bwMode="auto">
          <a:xfrm>
            <a:off x="3149600" y="2330450"/>
            <a:ext cx="161925" cy="457200"/>
          </a:xfrm>
          <a:prstGeom prst="rect">
            <a:avLst/>
          </a:prstGeom>
          <a:noFill/>
          <a:ln w="9525">
            <a:noFill/>
            <a:miter lim="800000"/>
            <a:headEnd/>
            <a:tailEnd/>
          </a:ln>
        </p:spPr>
      </p:pic>
      <p:pic>
        <p:nvPicPr>
          <p:cNvPr id="152" name="Rectangle 676895"/>
          <p:cNvPicPr>
            <a:picLocks noChangeAspect="1" noChangeArrowheads="1"/>
          </p:cNvPicPr>
          <p:nvPr/>
        </p:nvPicPr>
        <p:blipFill>
          <a:blip r:embed="rId9" cstate="print"/>
          <a:srcRect/>
          <a:stretch>
            <a:fillRect/>
          </a:stretch>
        </p:blipFill>
        <p:spPr bwMode="auto">
          <a:xfrm>
            <a:off x="3063875" y="2387600"/>
            <a:ext cx="163513" cy="457200"/>
          </a:xfrm>
          <a:prstGeom prst="rect">
            <a:avLst/>
          </a:prstGeom>
          <a:noFill/>
          <a:ln w="9525">
            <a:noFill/>
            <a:miter lim="800000"/>
            <a:headEnd/>
            <a:tailEnd/>
          </a:ln>
        </p:spPr>
      </p:pic>
      <p:pic>
        <p:nvPicPr>
          <p:cNvPr id="153" name="Rectangle 676895"/>
          <p:cNvPicPr>
            <a:picLocks noChangeAspect="1" noChangeArrowheads="1"/>
          </p:cNvPicPr>
          <p:nvPr/>
        </p:nvPicPr>
        <p:blipFill>
          <a:blip r:embed="rId9" cstate="print"/>
          <a:srcRect/>
          <a:stretch>
            <a:fillRect/>
          </a:stretch>
        </p:blipFill>
        <p:spPr bwMode="auto">
          <a:xfrm>
            <a:off x="2605088" y="2224088"/>
            <a:ext cx="163512" cy="457200"/>
          </a:xfrm>
          <a:prstGeom prst="rect">
            <a:avLst/>
          </a:prstGeom>
          <a:noFill/>
          <a:ln w="9525">
            <a:noFill/>
            <a:miter lim="800000"/>
            <a:headEnd/>
            <a:tailEnd/>
          </a:ln>
        </p:spPr>
      </p:pic>
      <p:cxnSp>
        <p:nvCxnSpPr>
          <p:cNvPr id="154" name="직선 연결선 153"/>
          <p:cNvCxnSpPr/>
          <p:nvPr/>
        </p:nvCxnSpPr>
        <p:spPr bwMode="auto">
          <a:xfrm rot="5400000" flipH="1" flipV="1">
            <a:off x="1021556" y="2129632"/>
            <a:ext cx="142875" cy="1588"/>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cxnSp>
        <p:nvCxnSpPr>
          <p:cNvPr id="155" name="직선 연결선 154"/>
          <p:cNvCxnSpPr/>
          <p:nvPr/>
        </p:nvCxnSpPr>
        <p:spPr bwMode="auto">
          <a:xfrm rot="5400000" flipH="1" flipV="1">
            <a:off x="1909762" y="2128838"/>
            <a:ext cx="144463" cy="1588"/>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cxnSp>
        <p:nvCxnSpPr>
          <p:cNvPr id="156" name="직선 연결선 155"/>
          <p:cNvCxnSpPr/>
          <p:nvPr/>
        </p:nvCxnSpPr>
        <p:spPr bwMode="auto">
          <a:xfrm rot="5400000" flipH="1" flipV="1">
            <a:off x="2748756" y="2131219"/>
            <a:ext cx="142875" cy="1588"/>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pic>
        <p:nvPicPr>
          <p:cNvPr id="82988" name="Rectangle 676895"/>
          <p:cNvPicPr>
            <a:picLocks noChangeAspect="1" noChangeArrowheads="1"/>
          </p:cNvPicPr>
          <p:nvPr/>
        </p:nvPicPr>
        <p:blipFill>
          <a:blip r:embed="rId9" cstate="print"/>
          <a:srcRect/>
          <a:stretch>
            <a:fillRect/>
          </a:stretch>
        </p:blipFill>
        <p:spPr bwMode="auto">
          <a:xfrm>
            <a:off x="1125538" y="2224088"/>
            <a:ext cx="161925" cy="457200"/>
          </a:xfrm>
          <a:prstGeom prst="rect">
            <a:avLst/>
          </a:prstGeom>
          <a:noFill/>
          <a:ln w="9525">
            <a:noFill/>
            <a:miter lim="800000"/>
            <a:headEnd/>
            <a:tailEnd/>
          </a:ln>
        </p:spPr>
      </p:pic>
      <p:pic>
        <p:nvPicPr>
          <p:cNvPr id="82989" name="Rectangle 676895"/>
          <p:cNvPicPr>
            <a:picLocks noChangeAspect="1" noChangeArrowheads="1"/>
          </p:cNvPicPr>
          <p:nvPr/>
        </p:nvPicPr>
        <p:blipFill>
          <a:blip r:embed="rId9" cstate="print"/>
          <a:srcRect/>
          <a:stretch>
            <a:fillRect/>
          </a:stretch>
        </p:blipFill>
        <p:spPr bwMode="auto">
          <a:xfrm>
            <a:off x="1027113" y="2276475"/>
            <a:ext cx="163512" cy="457200"/>
          </a:xfrm>
          <a:prstGeom prst="rect">
            <a:avLst/>
          </a:prstGeom>
          <a:noFill/>
          <a:ln w="9525">
            <a:noFill/>
            <a:miter lim="800000"/>
            <a:headEnd/>
            <a:tailEnd/>
          </a:ln>
        </p:spPr>
      </p:pic>
      <p:pic>
        <p:nvPicPr>
          <p:cNvPr id="82990" name="Rectangle 676895"/>
          <p:cNvPicPr>
            <a:picLocks noChangeAspect="1" noChangeArrowheads="1"/>
          </p:cNvPicPr>
          <p:nvPr/>
        </p:nvPicPr>
        <p:blipFill>
          <a:blip r:embed="rId9" cstate="print"/>
          <a:srcRect/>
          <a:stretch>
            <a:fillRect/>
          </a:stretch>
        </p:blipFill>
        <p:spPr bwMode="auto">
          <a:xfrm>
            <a:off x="928688" y="2330450"/>
            <a:ext cx="163512" cy="457200"/>
          </a:xfrm>
          <a:prstGeom prst="rect">
            <a:avLst/>
          </a:prstGeom>
          <a:noFill/>
          <a:ln w="9525">
            <a:noFill/>
            <a:miter lim="800000"/>
            <a:headEnd/>
            <a:tailEnd/>
          </a:ln>
        </p:spPr>
      </p:pic>
      <p:pic>
        <p:nvPicPr>
          <p:cNvPr id="82991" name="Rectangle 676895"/>
          <p:cNvPicPr>
            <a:picLocks noChangeAspect="1" noChangeArrowheads="1"/>
          </p:cNvPicPr>
          <p:nvPr/>
        </p:nvPicPr>
        <p:blipFill>
          <a:blip r:embed="rId9" cstate="print"/>
          <a:srcRect/>
          <a:stretch>
            <a:fillRect/>
          </a:stretch>
        </p:blipFill>
        <p:spPr bwMode="auto">
          <a:xfrm>
            <a:off x="844550" y="2387600"/>
            <a:ext cx="161925" cy="457200"/>
          </a:xfrm>
          <a:prstGeom prst="rect">
            <a:avLst/>
          </a:prstGeom>
          <a:noFill/>
          <a:ln w="9525">
            <a:noFill/>
            <a:miter lim="800000"/>
            <a:headEnd/>
            <a:tailEnd/>
          </a:ln>
        </p:spPr>
      </p:pic>
      <p:pic>
        <p:nvPicPr>
          <p:cNvPr id="82992" name="Rectangle 676895"/>
          <p:cNvPicPr>
            <a:picLocks noChangeAspect="1" noChangeArrowheads="1"/>
          </p:cNvPicPr>
          <p:nvPr/>
        </p:nvPicPr>
        <p:blipFill>
          <a:blip r:embed="rId9" cstate="print"/>
          <a:srcRect/>
          <a:stretch>
            <a:fillRect/>
          </a:stretch>
        </p:blipFill>
        <p:spPr bwMode="auto">
          <a:xfrm>
            <a:off x="1766888" y="2276475"/>
            <a:ext cx="163512" cy="457200"/>
          </a:xfrm>
          <a:prstGeom prst="rect">
            <a:avLst/>
          </a:prstGeom>
          <a:noFill/>
          <a:ln w="9525">
            <a:noFill/>
            <a:miter lim="800000"/>
            <a:headEnd/>
            <a:tailEnd/>
          </a:ln>
        </p:spPr>
      </p:pic>
      <p:pic>
        <p:nvPicPr>
          <p:cNvPr id="82993" name="Rectangle 676895"/>
          <p:cNvPicPr>
            <a:picLocks noChangeAspect="1" noChangeArrowheads="1"/>
          </p:cNvPicPr>
          <p:nvPr/>
        </p:nvPicPr>
        <p:blipFill>
          <a:blip r:embed="rId9" cstate="print"/>
          <a:srcRect/>
          <a:stretch>
            <a:fillRect/>
          </a:stretch>
        </p:blipFill>
        <p:spPr bwMode="auto">
          <a:xfrm>
            <a:off x="1668463" y="2330450"/>
            <a:ext cx="163512" cy="457200"/>
          </a:xfrm>
          <a:prstGeom prst="rect">
            <a:avLst/>
          </a:prstGeom>
          <a:noFill/>
          <a:ln w="9525">
            <a:noFill/>
            <a:miter lim="800000"/>
            <a:headEnd/>
            <a:tailEnd/>
          </a:ln>
        </p:spPr>
      </p:pic>
      <p:pic>
        <p:nvPicPr>
          <p:cNvPr id="82994" name="Rectangle 676895"/>
          <p:cNvPicPr>
            <a:picLocks noChangeAspect="1" noChangeArrowheads="1"/>
          </p:cNvPicPr>
          <p:nvPr/>
        </p:nvPicPr>
        <p:blipFill>
          <a:blip r:embed="rId9" cstate="print"/>
          <a:srcRect/>
          <a:stretch>
            <a:fillRect/>
          </a:stretch>
        </p:blipFill>
        <p:spPr bwMode="auto">
          <a:xfrm>
            <a:off x="1584325" y="2387600"/>
            <a:ext cx="161925" cy="457200"/>
          </a:xfrm>
          <a:prstGeom prst="rect">
            <a:avLst/>
          </a:prstGeom>
          <a:noFill/>
          <a:ln w="9525">
            <a:noFill/>
            <a:miter lim="800000"/>
            <a:headEnd/>
            <a:tailEnd/>
          </a:ln>
        </p:spPr>
      </p:pic>
      <p:pic>
        <p:nvPicPr>
          <p:cNvPr id="164" name="Rectangle 676895"/>
          <p:cNvPicPr>
            <a:picLocks noChangeAspect="1" noChangeArrowheads="1"/>
          </p:cNvPicPr>
          <p:nvPr/>
        </p:nvPicPr>
        <p:blipFill>
          <a:blip r:embed="rId9" cstate="print"/>
          <a:srcRect/>
          <a:stretch>
            <a:fillRect/>
          </a:stretch>
        </p:blipFill>
        <p:spPr bwMode="auto">
          <a:xfrm>
            <a:off x="2506663" y="2290763"/>
            <a:ext cx="163512" cy="457200"/>
          </a:xfrm>
          <a:prstGeom prst="rect">
            <a:avLst/>
          </a:prstGeom>
          <a:noFill/>
          <a:ln w="9525">
            <a:noFill/>
            <a:miter lim="800000"/>
            <a:headEnd/>
            <a:tailEnd/>
          </a:ln>
        </p:spPr>
      </p:pic>
      <p:pic>
        <p:nvPicPr>
          <p:cNvPr id="82996" name="Rectangle 676895"/>
          <p:cNvPicPr>
            <a:picLocks noChangeAspect="1" noChangeArrowheads="1"/>
          </p:cNvPicPr>
          <p:nvPr/>
        </p:nvPicPr>
        <p:blipFill>
          <a:blip r:embed="rId9" cstate="print"/>
          <a:srcRect/>
          <a:stretch>
            <a:fillRect/>
          </a:stretch>
        </p:blipFill>
        <p:spPr bwMode="auto">
          <a:xfrm>
            <a:off x="2409825" y="2330450"/>
            <a:ext cx="161925" cy="457200"/>
          </a:xfrm>
          <a:prstGeom prst="rect">
            <a:avLst/>
          </a:prstGeom>
          <a:noFill/>
          <a:ln w="9525">
            <a:noFill/>
            <a:miter lim="800000"/>
            <a:headEnd/>
            <a:tailEnd/>
          </a:ln>
        </p:spPr>
      </p:pic>
      <p:pic>
        <p:nvPicPr>
          <p:cNvPr id="82997" name="Rectangle 676895"/>
          <p:cNvPicPr>
            <a:picLocks noChangeAspect="1" noChangeArrowheads="1"/>
          </p:cNvPicPr>
          <p:nvPr/>
        </p:nvPicPr>
        <p:blipFill>
          <a:blip r:embed="rId9" cstate="print"/>
          <a:srcRect/>
          <a:stretch>
            <a:fillRect/>
          </a:stretch>
        </p:blipFill>
        <p:spPr bwMode="auto">
          <a:xfrm>
            <a:off x="2324100" y="2387600"/>
            <a:ext cx="161925" cy="457200"/>
          </a:xfrm>
          <a:prstGeom prst="rect">
            <a:avLst/>
          </a:prstGeom>
          <a:noFill/>
          <a:ln w="9525">
            <a:noFill/>
            <a:miter lim="800000"/>
            <a:headEnd/>
            <a:tailEnd/>
          </a:ln>
        </p:spPr>
      </p:pic>
      <p:pic>
        <p:nvPicPr>
          <p:cNvPr id="82998" name="Picture 34" descr="Disk_icon"/>
          <p:cNvPicPr>
            <a:picLocks noChangeAspect="1" noChangeArrowheads="1"/>
          </p:cNvPicPr>
          <p:nvPr/>
        </p:nvPicPr>
        <p:blipFill>
          <a:blip r:embed="rId10" cstate="print"/>
          <a:srcRect l="18016" r="31854"/>
          <a:stretch>
            <a:fillRect/>
          </a:stretch>
        </p:blipFill>
        <p:spPr bwMode="auto">
          <a:xfrm>
            <a:off x="1709738" y="4738688"/>
            <a:ext cx="149225" cy="365125"/>
          </a:xfrm>
          <a:prstGeom prst="rect">
            <a:avLst/>
          </a:prstGeom>
          <a:noFill/>
          <a:ln w="9525">
            <a:noFill/>
            <a:miter lim="800000"/>
            <a:headEnd/>
            <a:tailEnd/>
          </a:ln>
        </p:spPr>
      </p:pic>
      <p:pic>
        <p:nvPicPr>
          <p:cNvPr id="82999" name="Picture 34" descr="Disk_icon"/>
          <p:cNvPicPr>
            <a:picLocks noChangeAspect="1" noChangeArrowheads="1"/>
          </p:cNvPicPr>
          <p:nvPr/>
        </p:nvPicPr>
        <p:blipFill>
          <a:blip r:embed="rId10" cstate="print"/>
          <a:srcRect l="18016" r="31854"/>
          <a:stretch>
            <a:fillRect/>
          </a:stretch>
        </p:blipFill>
        <p:spPr bwMode="auto">
          <a:xfrm>
            <a:off x="1851025" y="4738688"/>
            <a:ext cx="149225" cy="365125"/>
          </a:xfrm>
          <a:prstGeom prst="rect">
            <a:avLst/>
          </a:prstGeom>
          <a:noFill/>
          <a:ln w="9525">
            <a:noFill/>
            <a:miter lim="800000"/>
            <a:headEnd/>
            <a:tailEnd/>
          </a:ln>
        </p:spPr>
      </p:pic>
      <p:pic>
        <p:nvPicPr>
          <p:cNvPr id="83000" name="Picture 34" descr="Disk_icon"/>
          <p:cNvPicPr>
            <a:picLocks noChangeAspect="1" noChangeArrowheads="1"/>
          </p:cNvPicPr>
          <p:nvPr/>
        </p:nvPicPr>
        <p:blipFill>
          <a:blip r:embed="rId10" cstate="print"/>
          <a:srcRect l="18016" r="31854"/>
          <a:stretch>
            <a:fillRect/>
          </a:stretch>
        </p:blipFill>
        <p:spPr bwMode="auto">
          <a:xfrm>
            <a:off x="1990725" y="4754563"/>
            <a:ext cx="150813" cy="365125"/>
          </a:xfrm>
          <a:prstGeom prst="rect">
            <a:avLst/>
          </a:prstGeom>
          <a:noFill/>
          <a:ln w="9525">
            <a:noFill/>
            <a:miter lim="800000"/>
            <a:headEnd/>
            <a:tailEnd/>
          </a:ln>
        </p:spPr>
      </p:pic>
      <p:pic>
        <p:nvPicPr>
          <p:cNvPr id="83001" name="Picture 34" descr="Disk_icon"/>
          <p:cNvPicPr>
            <a:picLocks noChangeAspect="1" noChangeArrowheads="1"/>
          </p:cNvPicPr>
          <p:nvPr/>
        </p:nvPicPr>
        <p:blipFill>
          <a:blip r:embed="rId10" cstate="print"/>
          <a:srcRect l="18016" r="31854"/>
          <a:stretch>
            <a:fillRect/>
          </a:stretch>
        </p:blipFill>
        <p:spPr bwMode="auto">
          <a:xfrm>
            <a:off x="2132013" y="4768850"/>
            <a:ext cx="149225" cy="366713"/>
          </a:xfrm>
          <a:prstGeom prst="rect">
            <a:avLst/>
          </a:prstGeom>
          <a:noFill/>
          <a:ln w="9525">
            <a:noFill/>
            <a:miter lim="800000"/>
            <a:headEnd/>
            <a:tailEnd/>
          </a:ln>
        </p:spPr>
      </p:pic>
      <p:pic>
        <p:nvPicPr>
          <p:cNvPr id="83002" name="Picture 34" descr="Disk_icon"/>
          <p:cNvPicPr>
            <a:picLocks noChangeAspect="1" noChangeArrowheads="1"/>
          </p:cNvPicPr>
          <p:nvPr/>
        </p:nvPicPr>
        <p:blipFill>
          <a:blip r:embed="rId10" cstate="print"/>
          <a:srcRect l="18016" r="31854"/>
          <a:stretch>
            <a:fillRect/>
          </a:stretch>
        </p:blipFill>
        <p:spPr bwMode="auto">
          <a:xfrm>
            <a:off x="2273300" y="4784725"/>
            <a:ext cx="149225" cy="365125"/>
          </a:xfrm>
          <a:prstGeom prst="rect">
            <a:avLst/>
          </a:prstGeom>
          <a:noFill/>
          <a:ln w="9525">
            <a:noFill/>
            <a:miter lim="800000"/>
            <a:headEnd/>
            <a:tailEnd/>
          </a:ln>
        </p:spPr>
      </p:pic>
      <p:pic>
        <p:nvPicPr>
          <p:cNvPr id="83003" name="Picture 34" descr="Disk_icon"/>
          <p:cNvPicPr>
            <a:picLocks noChangeAspect="1" noChangeArrowheads="1"/>
          </p:cNvPicPr>
          <p:nvPr/>
        </p:nvPicPr>
        <p:blipFill>
          <a:blip r:embed="rId10" cstate="print"/>
          <a:srcRect l="18016" r="31854"/>
          <a:stretch>
            <a:fillRect/>
          </a:stretch>
        </p:blipFill>
        <p:spPr bwMode="auto">
          <a:xfrm>
            <a:off x="1790700" y="5043488"/>
            <a:ext cx="149225" cy="365125"/>
          </a:xfrm>
          <a:prstGeom prst="rect">
            <a:avLst/>
          </a:prstGeom>
          <a:noFill/>
          <a:ln w="9525">
            <a:noFill/>
            <a:miter lim="800000"/>
            <a:headEnd/>
            <a:tailEnd/>
          </a:ln>
        </p:spPr>
      </p:pic>
      <p:pic>
        <p:nvPicPr>
          <p:cNvPr id="83004" name="Picture 34" descr="Disk_icon"/>
          <p:cNvPicPr>
            <a:picLocks noChangeAspect="1" noChangeArrowheads="1"/>
          </p:cNvPicPr>
          <p:nvPr/>
        </p:nvPicPr>
        <p:blipFill>
          <a:blip r:embed="rId10" cstate="print"/>
          <a:srcRect l="18016" r="31854"/>
          <a:stretch>
            <a:fillRect/>
          </a:stretch>
        </p:blipFill>
        <p:spPr bwMode="auto">
          <a:xfrm>
            <a:off x="1931988" y="5043488"/>
            <a:ext cx="149225" cy="365125"/>
          </a:xfrm>
          <a:prstGeom prst="rect">
            <a:avLst/>
          </a:prstGeom>
          <a:noFill/>
          <a:ln w="9525">
            <a:noFill/>
            <a:miter lim="800000"/>
            <a:headEnd/>
            <a:tailEnd/>
          </a:ln>
        </p:spPr>
      </p:pic>
      <p:pic>
        <p:nvPicPr>
          <p:cNvPr id="83005" name="Picture 34" descr="Disk_icon"/>
          <p:cNvPicPr>
            <a:picLocks noChangeAspect="1" noChangeArrowheads="1"/>
          </p:cNvPicPr>
          <p:nvPr/>
        </p:nvPicPr>
        <p:blipFill>
          <a:blip r:embed="rId10" cstate="print"/>
          <a:srcRect l="18016" r="31854"/>
          <a:stretch>
            <a:fillRect/>
          </a:stretch>
        </p:blipFill>
        <p:spPr bwMode="auto">
          <a:xfrm>
            <a:off x="2071688" y="5059363"/>
            <a:ext cx="149225" cy="365125"/>
          </a:xfrm>
          <a:prstGeom prst="rect">
            <a:avLst/>
          </a:prstGeom>
          <a:noFill/>
          <a:ln w="9525">
            <a:noFill/>
            <a:miter lim="800000"/>
            <a:headEnd/>
            <a:tailEnd/>
          </a:ln>
        </p:spPr>
      </p:pic>
      <p:pic>
        <p:nvPicPr>
          <p:cNvPr id="83006" name="Picture 34" descr="Disk_icon"/>
          <p:cNvPicPr>
            <a:picLocks noChangeAspect="1" noChangeArrowheads="1"/>
          </p:cNvPicPr>
          <p:nvPr/>
        </p:nvPicPr>
        <p:blipFill>
          <a:blip r:embed="rId10" cstate="print"/>
          <a:srcRect l="18016" r="31854"/>
          <a:stretch>
            <a:fillRect/>
          </a:stretch>
        </p:blipFill>
        <p:spPr bwMode="auto">
          <a:xfrm>
            <a:off x="2212975" y="5073650"/>
            <a:ext cx="149225" cy="366713"/>
          </a:xfrm>
          <a:prstGeom prst="rect">
            <a:avLst/>
          </a:prstGeom>
          <a:noFill/>
          <a:ln w="9525">
            <a:noFill/>
            <a:miter lim="800000"/>
            <a:headEnd/>
            <a:tailEnd/>
          </a:ln>
        </p:spPr>
      </p:pic>
      <p:pic>
        <p:nvPicPr>
          <p:cNvPr id="83007" name="Picture 34" descr="Disk_icon"/>
          <p:cNvPicPr>
            <a:picLocks noChangeAspect="1" noChangeArrowheads="1"/>
          </p:cNvPicPr>
          <p:nvPr/>
        </p:nvPicPr>
        <p:blipFill>
          <a:blip r:embed="rId10" cstate="print"/>
          <a:srcRect l="18016" r="31854"/>
          <a:stretch>
            <a:fillRect/>
          </a:stretch>
        </p:blipFill>
        <p:spPr bwMode="auto">
          <a:xfrm>
            <a:off x="2352675" y="5089525"/>
            <a:ext cx="150813" cy="365125"/>
          </a:xfrm>
          <a:prstGeom prst="rect">
            <a:avLst/>
          </a:prstGeom>
          <a:noFill/>
          <a:ln w="9525">
            <a:noFill/>
            <a:miter lim="800000"/>
            <a:headEnd/>
            <a:tailEnd/>
          </a:ln>
        </p:spPr>
      </p:pic>
      <p:pic>
        <p:nvPicPr>
          <p:cNvPr id="83008" name="Picture 34" descr="Disk_icon"/>
          <p:cNvPicPr>
            <a:picLocks noChangeAspect="1" noChangeArrowheads="1"/>
          </p:cNvPicPr>
          <p:nvPr/>
        </p:nvPicPr>
        <p:blipFill>
          <a:blip r:embed="rId10" cstate="print"/>
          <a:srcRect/>
          <a:stretch>
            <a:fillRect/>
          </a:stretch>
        </p:blipFill>
        <p:spPr bwMode="auto">
          <a:xfrm>
            <a:off x="2359025" y="4803775"/>
            <a:ext cx="298450" cy="365125"/>
          </a:xfrm>
          <a:prstGeom prst="rect">
            <a:avLst/>
          </a:prstGeom>
          <a:noFill/>
          <a:ln w="9525">
            <a:noFill/>
            <a:miter lim="800000"/>
            <a:headEnd/>
            <a:tailEnd/>
          </a:ln>
        </p:spPr>
      </p:pic>
      <p:pic>
        <p:nvPicPr>
          <p:cNvPr id="180" name="Rectangle 676895"/>
          <p:cNvPicPr>
            <a:picLocks noChangeAspect="1" noChangeArrowheads="1"/>
          </p:cNvPicPr>
          <p:nvPr/>
        </p:nvPicPr>
        <p:blipFill>
          <a:blip r:embed="rId9" cstate="print">
            <a:duotone>
              <a:prstClr val="black"/>
              <a:srgbClr val="D9C3A5">
                <a:tint val="50000"/>
                <a:satMod val="180000"/>
              </a:srgbClr>
            </a:duotone>
          </a:blip>
          <a:srcRect/>
          <a:stretch>
            <a:fillRect/>
          </a:stretch>
        </p:blipFill>
        <p:spPr bwMode="auto">
          <a:xfrm>
            <a:off x="844070" y="2375848"/>
            <a:ext cx="162885" cy="457200"/>
          </a:xfrm>
          <a:prstGeom prst="rect">
            <a:avLst/>
          </a:prstGeom>
          <a:noFill/>
          <a:ln w="9525">
            <a:noFill/>
            <a:miter lim="800000"/>
            <a:headEnd/>
            <a:tailEnd/>
          </a:ln>
        </p:spPr>
      </p:pic>
      <p:sp>
        <p:nvSpPr>
          <p:cNvPr id="83010" name="Rectangle 4"/>
          <p:cNvSpPr txBox="1">
            <a:spLocks noGrp="1" noChangeArrowheads="1"/>
          </p:cNvSpPr>
          <p:nvPr/>
        </p:nvSpPr>
        <p:spPr bwMode="auto">
          <a:xfrm>
            <a:off x="4216400" y="6489700"/>
            <a:ext cx="2133600" cy="304800"/>
          </a:xfrm>
          <a:prstGeom prst="rect">
            <a:avLst/>
          </a:prstGeom>
          <a:noFill/>
          <a:ln w="9525">
            <a:noFill/>
            <a:miter lim="800000"/>
            <a:headEnd/>
            <a:tailEnd/>
          </a:ln>
        </p:spPr>
        <p:txBody>
          <a:bodyPr/>
          <a:lstStyle/>
          <a:p>
            <a:pPr algn="l">
              <a:lnSpc>
                <a:spcPct val="100000"/>
              </a:lnSpc>
              <a:buClrTx/>
              <a:buSzTx/>
            </a:pPr>
            <a:fld id="{60CCF024-BC08-4C5B-A2E1-73D6D3B4260C}" type="slidenum">
              <a:rPr lang="ko-KR" altLang="en-US" sz="1000">
                <a:solidFill>
                  <a:schemeClr val="tx1"/>
                </a:solidFill>
                <a:ea typeface="굴림" pitchFamily="50" charset="-127"/>
              </a:rPr>
              <a:pPr algn="l">
                <a:lnSpc>
                  <a:spcPct val="100000"/>
                </a:lnSpc>
                <a:buClrTx/>
                <a:buSzTx/>
              </a:pPr>
              <a:t>14</a:t>
            </a:fld>
            <a:endParaRPr lang="en-US" altLang="ko-KR" sz="1000">
              <a:solidFill>
                <a:schemeClr val="tx1"/>
              </a:solidFill>
              <a:ea typeface="굴림" pitchFamily="50" charset="-127"/>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dissolve">
                                      <p:cBhvr>
                                        <p:cTn id="7" dur="500"/>
                                        <p:tgtEl>
                                          <p:spTgt spid="147"/>
                                        </p:tgtEl>
                                      </p:cBhvr>
                                    </p:animEffect>
                                  </p:childTnLst>
                                </p:cTn>
                              </p:par>
                            </p:childTnLst>
                          </p:cTn>
                        </p:par>
                        <p:par>
                          <p:cTn id="8" fill="hold">
                            <p:stCondLst>
                              <p:cond delay="500"/>
                            </p:stCondLst>
                            <p:childTnLst>
                              <p:par>
                                <p:cTn id="9" presetID="0" presetClass="path" presetSubtype="0" accel="50000" decel="50000" fill="hold" nodeType="afterEffect">
                                  <p:stCondLst>
                                    <p:cond delay="0"/>
                                  </p:stCondLst>
                                  <p:childTnLst>
                                    <p:animMotion origin="layout" path="M 0.00112 0.01064 C -0.03013 0.17738 -0.06073 0.34459 -0.09598 0.33834 C -0.13171 0.33233 -0.18731 0.03261 -0.21199 -0.02382 " pathEditMode="relative" rAng="0" ptsTypes="aaA">
                                      <p:cBhvr>
                                        <p:cTn id="10" dur="2000" fill="hold"/>
                                        <p:tgtEl>
                                          <p:spTgt spid="152"/>
                                        </p:tgtEl>
                                        <p:attrNameLst>
                                          <p:attrName>ppt_x</p:attrName>
                                          <p:attrName>ppt_y</p:attrName>
                                        </p:attrNameLst>
                                      </p:cBhvr>
                                      <p:rCtr x="-107" y="150"/>
                                    </p:animMotion>
                                  </p:childTnLst>
                                </p:cTn>
                              </p:par>
                              <p:par>
                                <p:cTn id="11" presetID="0" presetClass="path" presetSubtype="0" accel="50000" decel="50000" fill="hold" nodeType="withEffect">
                                  <p:stCondLst>
                                    <p:cond delay="0"/>
                                  </p:stCondLst>
                                  <p:childTnLst>
                                    <p:animMotion origin="layout" path="M 3.46098E-6 5.92044E-6 C -0.03926 0.176 -0.07851 0.352 -0.10191 0.34992 C -0.1253 0.34784 -0.13299 0.16791 -0.14052 -0.01202 " pathEditMode="relative" ptsTypes="aaA">
                                      <p:cBhvr>
                                        <p:cTn id="12" dur="2000" fill="hold"/>
                                        <p:tgtEl>
                                          <p:spTgt spid="151"/>
                                        </p:tgtEl>
                                        <p:attrNameLst>
                                          <p:attrName>ppt_x</p:attrName>
                                          <p:attrName>ppt_y</p:attrName>
                                        </p:attrNameLst>
                                      </p:cBhvr>
                                    </p:animMotion>
                                  </p:childTnLst>
                                </p:cTn>
                              </p:par>
                              <p:par>
                                <p:cTn id="13" presetID="0" presetClass="path" presetSubtype="0" accel="50000" decel="50000" fill="hold" nodeType="withEffect">
                                  <p:stCondLst>
                                    <p:cond delay="0"/>
                                  </p:stCondLst>
                                  <p:childTnLst>
                                    <p:animMotion origin="layout" path="M 1.70646E-6 0.01318 C -0.04374 0.18525 -0.08733 0.35823 -0.11136 0.35338 C -0.13524 0.34898 -0.13972 0.16813 -0.14405 -0.01202 " pathEditMode="relative" rAng="0" ptsTypes="aaA">
                                      <p:cBhvr>
                                        <p:cTn id="14" dur="2000" fill="hold"/>
                                        <p:tgtEl>
                                          <p:spTgt spid="150"/>
                                        </p:tgtEl>
                                        <p:attrNameLst>
                                          <p:attrName>ppt_x</p:attrName>
                                          <p:attrName>ppt_y</p:attrName>
                                        </p:attrNameLst>
                                      </p:cBhvr>
                                      <p:rCtr x="-72" y="160"/>
                                    </p:animMotion>
                                  </p:childTnLst>
                                </p:cTn>
                              </p:par>
                            </p:childTnLst>
                          </p:cTn>
                        </p:par>
                      </p:childTnLst>
                    </p:cTn>
                  </p:par>
                  <p:par>
                    <p:cTn id="15" fill="hold">
                      <p:stCondLst>
                        <p:cond delay="indefinite"/>
                      </p:stCondLst>
                      <p:childTnLst>
                        <p:par>
                          <p:cTn id="16" fill="hold">
                            <p:stCondLst>
                              <p:cond delay="0"/>
                            </p:stCondLst>
                            <p:childTnLst>
                              <p:par>
                                <p:cTn id="17" presetID="9" presetClass="exit" presetSubtype="0" fill="hold" nodeType="clickEffect">
                                  <p:stCondLst>
                                    <p:cond delay="0"/>
                                  </p:stCondLst>
                                  <p:childTnLst>
                                    <p:animEffect transition="out" filter="dissolve">
                                      <p:cBhvr>
                                        <p:cTn id="18" dur="500"/>
                                        <p:tgtEl>
                                          <p:spTgt spid="147"/>
                                        </p:tgtEl>
                                      </p:cBhvr>
                                    </p:animEffect>
                                    <p:set>
                                      <p:cBhvr>
                                        <p:cTn id="19" dur="1" fill="hold">
                                          <p:stCondLst>
                                            <p:cond delay="499"/>
                                          </p:stCondLst>
                                        </p:cTn>
                                        <p:tgtEl>
                                          <p:spTgt spid="147"/>
                                        </p:tgtEl>
                                        <p:attrNameLst>
                                          <p:attrName>style.visibility</p:attrName>
                                        </p:attrNameLst>
                                      </p:cBhvr>
                                      <p:to>
                                        <p:strVal val="hidden"/>
                                      </p:to>
                                    </p:set>
                                  </p:childTnLst>
                                </p:cTn>
                              </p:par>
                            </p:childTnLst>
                          </p:cTn>
                        </p:par>
                        <p:par>
                          <p:cTn id="20" fill="hold">
                            <p:stCondLst>
                              <p:cond delay="500"/>
                            </p:stCondLst>
                            <p:childTnLst>
                              <p:par>
                                <p:cTn id="21" presetID="63" presetClass="path" presetSubtype="0" accel="50000" decel="50000" fill="hold" nodeType="afterEffect">
                                  <p:stCondLst>
                                    <p:cond delay="0"/>
                                  </p:stCondLst>
                                  <p:childTnLst>
                                    <p:animMotion origin="layout" path="M -0.00032 2.77521E-8 L 0.07194 2.77521E-8 " pathEditMode="relative" rAng="0" ptsTypes="AA">
                                      <p:cBhvr>
                                        <p:cTn id="22" dur="2000" fill="hold"/>
                                        <p:tgtEl>
                                          <p:spTgt spid="153"/>
                                        </p:tgtEl>
                                        <p:attrNameLst>
                                          <p:attrName>ppt_x</p:attrName>
                                          <p:attrName>ppt_y</p:attrName>
                                        </p:attrNameLst>
                                      </p:cBhvr>
                                      <p:rCtr x="36" y="0"/>
                                    </p:animMotion>
                                  </p:childTnLst>
                                </p:cTn>
                              </p:par>
                              <p:par>
                                <p:cTn id="23" presetID="63" presetClass="path" presetSubtype="0" accel="50000" decel="50000" fill="hold" nodeType="withEffect">
                                  <p:stCondLst>
                                    <p:cond delay="0"/>
                                  </p:stCondLst>
                                  <p:childTnLst>
                                    <p:animMotion origin="layout" path="M 0.00897 -0.00347 L 0.07547 -0.00347 " pathEditMode="relative" rAng="0" ptsTypes="AA">
                                      <p:cBhvr>
                                        <p:cTn id="24" dur="2000" fill="hold"/>
                                        <p:tgtEl>
                                          <p:spTgt spid="164"/>
                                        </p:tgtEl>
                                        <p:attrNameLst>
                                          <p:attrName>ppt_x</p:attrName>
                                          <p:attrName>ppt_y</p:attrName>
                                        </p:attrNameLst>
                                      </p:cBhvr>
                                      <p:rCtr x="33" y="0"/>
                                    </p:animMotion>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80"/>
                                        </p:tgtEl>
                                        <p:attrNameLst>
                                          <p:attrName>style.visibility</p:attrName>
                                        </p:attrNameLst>
                                      </p:cBhvr>
                                      <p:to>
                                        <p:strVal val="visible"/>
                                      </p:to>
                                    </p:set>
                                    <p:animEffect transition="in" filter="dissolve">
                                      <p:cBhvr>
                                        <p:cTn id="29" dur="500"/>
                                        <p:tgtEl>
                                          <p:spTgt spid="180"/>
                                        </p:tgtEl>
                                      </p:cBhvr>
                                    </p:animEffect>
                                  </p:childTnLst>
                                </p:cTn>
                              </p:par>
                            </p:childTnLst>
                          </p:cTn>
                        </p:par>
                        <p:par>
                          <p:cTn id="30" fill="hold">
                            <p:stCondLst>
                              <p:cond delay="500"/>
                            </p:stCondLst>
                            <p:childTnLst>
                              <p:par>
                                <p:cTn id="31" presetID="26" presetClass="emph" presetSubtype="0" fill="hold" nodeType="afterEffect">
                                  <p:stCondLst>
                                    <p:cond delay="0"/>
                                  </p:stCondLst>
                                  <p:childTnLst>
                                    <p:animEffect transition="out" filter="fade">
                                      <p:cBhvr>
                                        <p:cTn id="32" dur="500" tmFilter="0, 0; .2, .5; .8, .5; 1, 0"/>
                                        <p:tgtEl>
                                          <p:spTgt spid="180"/>
                                        </p:tgtEl>
                                      </p:cBhvr>
                                    </p:animEffect>
                                    <p:animScale>
                                      <p:cBhvr>
                                        <p:cTn id="33" dur="250" autoRev="1" fill="hold"/>
                                        <p:tgtEl>
                                          <p:spTgt spid="180"/>
                                        </p:tgtEl>
                                      </p:cBhvr>
                                      <p:by x="105000" y="105000"/>
                                    </p:animScale>
                                  </p:childTnLst>
                                </p:cTn>
                              </p:par>
                            </p:childTnLst>
                          </p:cTn>
                        </p:par>
                        <p:par>
                          <p:cTn id="34" fill="hold">
                            <p:stCondLst>
                              <p:cond delay="1000"/>
                            </p:stCondLst>
                            <p:childTnLst>
                              <p:par>
                                <p:cTn id="35" presetID="26" presetClass="emph" presetSubtype="0" fill="hold" nodeType="afterEffect">
                                  <p:stCondLst>
                                    <p:cond delay="0"/>
                                  </p:stCondLst>
                                  <p:childTnLst>
                                    <p:animEffect transition="out" filter="fade">
                                      <p:cBhvr>
                                        <p:cTn id="36" dur="500" tmFilter="0, 0; .2, .5; .8, .5; 1, 0"/>
                                        <p:tgtEl>
                                          <p:spTgt spid="180"/>
                                        </p:tgtEl>
                                      </p:cBhvr>
                                    </p:animEffect>
                                    <p:animScale>
                                      <p:cBhvr>
                                        <p:cTn id="37" dur="250" autoRev="1" fill="hold"/>
                                        <p:tgtEl>
                                          <p:spTgt spid="180"/>
                                        </p:tgtEl>
                                      </p:cBhvr>
                                      <p:by x="105000" y="105000"/>
                                    </p:animScale>
                                  </p:childTnLst>
                                </p:cTn>
                              </p:par>
                            </p:childTnLst>
                          </p:cTn>
                        </p:par>
                        <p:par>
                          <p:cTn id="38" fill="hold">
                            <p:stCondLst>
                              <p:cond delay="1500"/>
                            </p:stCondLst>
                            <p:childTnLst>
                              <p:par>
                                <p:cTn id="39" presetID="26" presetClass="emph" presetSubtype="0" fill="hold" nodeType="afterEffect">
                                  <p:stCondLst>
                                    <p:cond delay="0"/>
                                  </p:stCondLst>
                                  <p:childTnLst>
                                    <p:animEffect transition="out" filter="fade">
                                      <p:cBhvr>
                                        <p:cTn id="40" dur="500" tmFilter="0, 0; .2, .5; .8, .5; 1, 0"/>
                                        <p:tgtEl>
                                          <p:spTgt spid="180"/>
                                        </p:tgtEl>
                                      </p:cBhvr>
                                    </p:animEffect>
                                    <p:animScale>
                                      <p:cBhvr>
                                        <p:cTn id="41" dur="250" autoRev="1" fill="hold"/>
                                        <p:tgtEl>
                                          <p:spTgt spid="180"/>
                                        </p:tgtEl>
                                      </p:cBhvr>
                                      <p:by x="105000" y="105000"/>
                                    </p:animScale>
                                  </p:childTnLst>
                                </p:cTn>
                              </p:par>
                            </p:childTnLst>
                          </p:cTn>
                        </p:par>
                      </p:childTnLst>
                    </p:cTn>
                  </p:par>
                  <p:par>
                    <p:cTn id="42" fill="hold">
                      <p:stCondLst>
                        <p:cond delay="indefinite"/>
                      </p:stCondLst>
                      <p:childTnLst>
                        <p:par>
                          <p:cTn id="43" fill="hold">
                            <p:stCondLst>
                              <p:cond delay="0"/>
                            </p:stCondLst>
                            <p:childTnLst>
                              <p:par>
                                <p:cTn id="44" presetID="3" presetClass="exit" presetSubtype="10" fill="hold" nodeType="clickEffect">
                                  <p:stCondLst>
                                    <p:cond delay="0"/>
                                  </p:stCondLst>
                                  <p:childTnLst>
                                    <p:animEffect transition="out" filter="blinds(horizontal)">
                                      <p:cBhvr>
                                        <p:cTn id="45" dur="500"/>
                                        <p:tgtEl>
                                          <p:spTgt spid="180"/>
                                        </p:tgtEl>
                                      </p:cBhvr>
                                    </p:animEffect>
                                    <p:set>
                                      <p:cBhvr>
                                        <p:cTn id="46" dur="1" fill="hold">
                                          <p:stCondLst>
                                            <p:cond delay="499"/>
                                          </p:stCondLst>
                                        </p:cTn>
                                        <p:tgtEl>
                                          <p:spTgt spid="1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9" name="Rectangle 103"/>
          <p:cNvSpPr>
            <a:spLocks noGrp="1" noChangeArrowheads="1"/>
          </p:cNvSpPr>
          <p:nvPr>
            <p:ph type="title" idx="4294967295"/>
          </p:nvPr>
        </p:nvSpPr>
        <p:spPr>
          <a:xfrm>
            <a:off x="1023938" y="596900"/>
            <a:ext cx="3690937" cy="403225"/>
          </a:xfrm>
        </p:spPr>
        <p:txBody>
          <a:bodyPr rIns="73152" anchor="t"/>
          <a:lstStyle/>
          <a:p>
            <a:r>
              <a:rPr lang="en-US" altLang="zh-CN" smtClean="0">
                <a:ea typeface="SimSun" pitchFamily="2" charset="-122"/>
              </a:rPr>
              <a:t>VMware Fault Tolerance</a:t>
            </a:r>
            <a:r>
              <a:rPr lang="en-US" altLang="ko-KR" smtClean="0">
                <a:ea typeface="SimSun" pitchFamily="2" charset="-122"/>
              </a:rPr>
              <a:t> </a:t>
            </a:r>
            <a:endParaRPr lang="en-US" altLang="zh-CN" smtClean="0">
              <a:ea typeface="SimSun" pitchFamily="2" charset="-122"/>
            </a:endParaRPr>
          </a:p>
        </p:txBody>
      </p:sp>
      <p:sp>
        <p:nvSpPr>
          <p:cNvPr id="387118" name="Rectangle 4"/>
          <p:cNvSpPr txBox="1">
            <a:spLocks noGrp="1" noChangeArrowheads="1"/>
          </p:cNvSpPr>
          <p:nvPr/>
        </p:nvSpPr>
        <p:spPr bwMode="auto">
          <a:xfrm>
            <a:off x="4216400" y="6489700"/>
            <a:ext cx="2133600" cy="304800"/>
          </a:xfrm>
          <a:prstGeom prst="rect">
            <a:avLst/>
          </a:prstGeom>
          <a:noFill/>
          <a:ln w="9525">
            <a:noFill/>
            <a:miter lim="800000"/>
            <a:headEnd/>
            <a:tailEnd/>
          </a:ln>
        </p:spPr>
        <p:txBody>
          <a:bodyPr/>
          <a:lstStyle/>
          <a:p>
            <a:pPr algn="l">
              <a:lnSpc>
                <a:spcPct val="100000"/>
              </a:lnSpc>
              <a:buClrTx/>
              <a:buSzTx/>
            </a:pPr>
            <a:fld id="{5B69CF19-9251-43B6-B681-02C6F18B3CF2}" type="slidenum">
              <a:rPr lang="ko-KR" altLang="en-US" sz="1000">
                <a:solidFill>
                  <a:schemeClr val="tx1"/>
                </a:solidFill>
                <a:ea typeface="굴림" pitchFamily="50" charset="-127"/>
              </a:rPr>
              <a:pPr algn="l">
                <a:lnSpc>
                  <a:spcPct val="100000"/>
                </a:lnSpc>
                <a:buClrTx/>
                <a:buSzTx/>
              </a:pPr>
              <a:t>15</a:t>
            </a:fld>
            <a:endParaRPr lang="en-US" altLang="ko-KR" sz="1000">
              <a:solidFill>
                <a:schemeClr val="tx1"/>
              </a:solidFill>
              <a:ea typeface="굴림" pitchFamily="50" charset="-127"/>
            </a:endParaRPr>
          </a:p>
        </p:txBody>
      </p:sp>
      <p:sp>
        <p:nvSpPr>
          <p:cNvPr id="387119" name="AutoShape 48"/>
          <p:cNvSpPr>
            <a:spLocks noChangeArrowheads="1"/>
          </p:cNvSpPr>
          <p:nvPr/>
        </p:nvSpPr>
        <p:spPr bwMode="auto">
          <a:xfrm>
            <a:off x="238125" y="2444750"/>
            <a:ext cx="4318000" cy="1428750"/>
          </a:xfrm>
          <a:prstGeom prst="roundRect">
            <a:avLst>
              <a:gd name="adj" fmla="val 7574"/>
            </a:avLst>
          </a:prstGeom>
          <a:solidFill>
            <a:srgbClr val="EAEAEA"/>
          </a:solidFill>
          <a:ln w="9525" algn="ctr">
            <a:noFill/>
            <a:round/>
            <a:headEnd/>
            <a:tailEnd/>
          </a:ln>
        </p:spPr>
        <p:txBody>
          <a:bodyPr wrap="none" anchor="ctr"/>
          <a:lstStyle/>
          <a:p>
            <a:pPr algn="l" latinLnBrk="1">
              <a:lnSpc>
                <a:spcPct val="100000"/>
              </a:lnSpc>
              <a:buClrTx/>
              <a:buSzTx/>
            </a:pPr>
            <a:endParaRPr kumimoji="1" lang="ko-KR" altLang="en-US" sz="1600">
              <a:solidFill>
                <a:schemeClr val="tx1"/>
              </a:solidFill>
              <a:latin typeface="Myriad Pro" pitchFamily="34" charset="0"/>
              <a:ea typeface="굴림" pitchFamily="50" charset="-127"/>
            </a:endParaRPr>
          </a:p>
        </p:txBody>
      </p:sp>
      <p:grpSp>
        <p:nvGrpSpPr>
          <p:cNvPr id="387120" name="Group 139"/>
          <p:cNvGrpSpPr>
            <a:grpSpLocks/>
          </p:cNvGrpSpPr>
          <p:nvPr/>
        </p:nvGrpSpPr>
        <p:grpSpPr bwMode="auto">
          <a:xfrm>
            <a:off x="330200" y="2554288"/>
            <a:ext cx="1885950" cy="1209675"/>
            <a:chOff x="208" y="1609"/>
            <a:chExt cx="1188" cy="762"/>
          </a:xfrm>
        </p:grpSpPr>
        <p:sp>
          <p:nvSpPr>
            <p:cNvPr id="387121" name="AutoShape 57"/>
            <p:cNvSpPr>
              <a:spLocks noChangeArrowheads="1"/>
            </p:cNvSpPr>
            <p:nvPr/>
          </p:nvSpPr>
          <p:spPr bwMode="gray">
            <a:xfrm>
              <a:off x="208" y="1609"/>
              <a:ext cx="1188" cy="762"/>
            </a:xfrm>
            <a:prstGeom prst="roundRect">
              <a:avLst>
                <a:gd name="adj" fmla="val 10056"/>
              </a:avLst>
            </a:prstGeom>
            <a:gradFill rotWithShape="1">
              <a:gsLst>
                <a:gs pos="0">
                  <a:srgbClr val="3B4D61"/>
                </a:gs>
                <a:gs pos="100000">
                  <a:srgbClr val="7498BF"/>
                </a:gs>
              </a:gsLst>
              <a:lin ang="5400000" scaled="1"/>
            </a:gradFill>
            <a:ln w="101600" algn="ctr">
              <a:noFill/>
              <a:round/>
              <a:headEnd/>
              <a:tailEnd/>
            </a:ln>
          </p:spPr>
          <p:txBody>
            <a:bodyPr wrap="none" anchor="ctr"/>
            <a:lstStyle/>
            <a:p>
              <a:pPr algn="l" latinLnBrk="1">
                <a:lnSpc>
                  <a:spcPct val="100000"/>
                </a:lnSpc>
                <a:buClrTx/>
                <a:buSzTx/>
              </a:pPr>
              <a:endParaRPr kumimoji="1" lang="ko-KR" altLang="en-US" sz="1600">
                <a:solidFill>
                  <a:schemeClr val="tx1"/>
                </a:solidFill>
                <a:latin typeface="Myriad Pro" pitchFamily="34" charset="0"/>
                <a:ea typeface="굴림" pitchFamily="50" charset="-127"/>
              </a:endParaRPr>
            </a:p>
          </p:txBody>
        </p:sp>
        <p:sp>
          <p:nvSpPr>
            <p:cNvPr id="387122" name="AutoShape 58"/>
            <p:cNvSpPr>
              <a:spLocks noChangeArrowheads="1"/>
            </p:cNvSpPr>
            <p:nvPr/>
          </p:nvSpPr>
          <p:spPr bwMode="gray">
            <a:xfrm>
              <a:off x="232" y="1641"/>
              <a:ext cx="1128" cy="132"/>
            </a:xfrm>
            <a:prstGeom prst="roundRect">
              <a:avLst>
                <a:gd name="adj" fmla="val 31060"/>
              </a:avLst>
            </a:prstGeom>
            <a:gradFill rotWithShape="1">
              <a:gsLst>
                <a:gs pos="0">
                  <a:schemeClr val="bg1">
                    <a:alpha val="29999"/>
                  </a:schemeClr>
                </a:gs>
                <a:gs pos="100000">
                  <a:srgbClr val="FFFFFF">
                    <a:alpha val="0"/>
                  </a:srgbClr>
                </a:gs>
              </a:gsLst>
              <a:lin ang="5400000" scaled="1"/>
            </a:gradFill>
            <a:ln w="9525" algn="ctr">
              <a:noFill/>
              <a:round/>
              <a:headEnd/>
              <a:tailEnd/>
            </a:ln>
          </p:spPr>
          <p:txBody>
            <a:bodyPr wrap="none" anchor="ctr"/>
            <a:lstStyle/>
            <a:p>
              <a:pPr algn="l" latinLnBrk="1">
                <a:lnSpc>
                  <a:spcPct val="100000"/>
                </a:lnSpc>
                <a:buClrTx/>
                <a:buSzTx/>
              </a:pPr>
              <a:endParaRPr kumimoji="1" lang="ko-KR" altLang="en-US" sz="1600">
                <a:solidFill>
                  <a:schemeClr val="tx1"/>
                </a:solidFill>
                <a:latin typeface="Myriad Pro" pitchFamily="34" charset="0"/>
                <a:ea typeface="굴림" pitchFamily="50" charset="-127"/>
              </a:endParaRPr>
            </a:p>
          </p:txBody>
        </p:sp>
      </p:grpSp>
      <p:grpSp>
        <p:nvGrpSpPr>
          <p:cNvPr id="5" name="Group 67"/>
          <p:cNvGrpSpPr>
            <a:grpSpLocks/>
          </p:cNvGrpSpPr>
          <p:nvPr/>
        </p:nvGrpSpPr>
        <p:grpSpPr bwMode="auto">
          <a:xfrm>
            <a:off x="1555750" y="2711450"/>
            <a:ext cx="414338" cy="595313"/>
            <a:chOff x="995" y="1708"/>
            <a:chExt cx="261" cy="375"/>
          </a:xfrm>
        </p:grpSpPr>
        <p:pic>
          <p:nvPicPr>
            <p:cNvPr id="387124" name="Picture 68" descr="ICON_SmVM_noTxt_Q207"/>
            <p:cNvPicPr>
              <a:picLocks noChangeAspect="1" noChangeArrowheads="1"/>
            </p:cNvPicPr>
            <p:nvPr/>
          </p:nvPicPr>
          <p:blipFill>
            <a:blip r:embed="rId3" cstate="print"/>
            <a:srcRect/>
            <a:stretch>
              <a:fillRect/>
            </a:stretch>
          </p:blipFill>
          <p:spPr bwMode="auto">
            <a:xfrm>
              <a:off x="995" y="1708"/>
              <a:ext cx="261" cy="375"/>
            </a:xfrm>
            <a:prstGeom prst="rect">
              <a:avLst/>
            </a:prstGeom>
            <a:noFill/>
            <a:ln w="9525">
              <a:noFill/>
              <a:miter lim="800000"/>
              <a:headEnd/>
              <a:tailEnd/>
            </a:ln>
          </p:spPr>
        </p:pic>
        <p:sp>
          <p:nvSpPr>
            <p:cNvPr id="387125" name="Text Box 69"/>
            <p:cNvSpPr txBox="1">
              <a:spLocks noChangeArrowheads="1"/>
            </p:cNvSpPr>
            <p:nvPr/>
          </p:nvSpPr>
          <p:spPr bwMode="auto">
            <a:xfrm>
              <a:off x="999" y="1747"/>
              <a:ext cx="254" cy="120"/>
            </a:xfrm>
            <a:prstGeom prst="rect">
              <a:avLst/>
            </a:prstGeom>
            <a:noFill/>
            <a:ln w="9525" algn="ctr">
              <a:noFill/>
              <a:miter lim="800000"/>
              <a:headEnd/>
              <a:tailEnd/>
            </a:ln>
          </p:spPr>
          <p:txBody>
            <a:bodyPr>
              <a:spAutoFit/>
            </a:bodyPr>
            <a:lstStyle/>
            <a:p>
              <a:pPr latinLnBrk="1">
                <a:lnSpc>
                  <a:spcPct val="80000"/>
                </a:lnSpc>
                <a:buClrTx/>
                <a:buSzTx/>
              </a:pPr>
              <a:r>
                <a:rPr kumimoji="1" lang="en-US" altLang="ko-KR" sz="800">
                  <a:latin typeface="Myriad Pro" pitchFamily="34" charset="0"/>
                  <a:ea typeface="굴림" pitchFamily="50" charset="-127"/>
                </a:rPr>
                <a:t>App</a:t>
              </a:r>
            </a:p>
          </p:txBody>
        </p:sp>
        <p:sp>
          <p:nvSpPr>
            <p:cNvPr id="387126" name="Text Box 70"/>
            <p:cNvSpPr txBox="1">
              <a:spLocks noChangeArrowheads="1"/>
            </p:cNvSpPr>
            <p:nvPr/>
          </p:nvSpPr>
          <p:spPr bwMode="auto">
            <a:xfrm>
              <a:off x="1020" y="1931"/>
              <a:ext cx="209" cy="120"/>
            </a:xfrm>
            <a:prstGeom prst="rect">
              <a:avLst/>
            </a:prstGeom>
            <a:noFill/>
            <a:ln w="9525" algn="ctr">
              <a:noFill/>
              <a:miter lim="800000"/>
              <a:headEnd/>
              <a:tailEnd/>
            </a:ln>
          </p:spPr>
          <p:txBody>
            <a:bodyPr wrap="none">
              <a:spAutoFit/>
            </a:bodyPr>
            <a:lstStyle/>
            <a:p>
              <a:pPr latinLnBrk="1">
                <a:lnSpc>
                  <a:spcPct val="80000"/>
                </a:lnSpc>
                <a:buClrTx/>
                <a:buSzTx/>
              </a:pPr>
              <a:r>
                <a:rPr kumimoji="1" lang="en-US" altLang="ko-KR" sz="800">
                  <a:latin typeface="Myriad Pro" pitchFamily="34" charset="0"/>
                  <a:ea typeface="굴림" pitchFamily="50" charset="-127"/>
                </a:rPr>
                <a:t>OS</a:t>
              </a:r>
            </a:p>
          </p:txBody>
        </p:sp>
      </p:grpSp>
      <p:grpSp>
        <p:nvGrpSpPr>
          <p:cNvPr id="6" name="Group 59"/>
          <p:cNvGrpSpPr>
            <a:grpSpLocks/>
          </p:cNvGrpSpPr>
          <p:nvPr/>
        </p:nvGrpSpPr>
        <p:grpSpPr bwMode="auto">
          <a:xfrm>
            <a:off x="619125" y="2709863"/>
            <a:ext cx="414338" cy="595312"/>
            <a:chOff x="338" y="1707"/>
            <a:chExt cx="261" cy="375"/>
          </a:xfrm>
        </p:grpSpPr>
        <p:pic>
          <p:nvPicPr>
            <p:cNvPr id="387128" name="Picture 60" descr="ICON_SmVM_noTxt_Q207"/>
            <p:cNvPicPr>
              <a:picLocks noChangeAspect="1" noChangeArrowheads="1"/>
            </p:cNvPicPr>
            <p:nvPr/>
          </p:nvPicPr>
          <p:blipFill>
            <a:blip r:embed="rId3" cstate="print"/>
            <a:srcRect/>
            <a:stretch>
              <a:fillRect/>
            </a:stretch>
          </p:blipFill>
          <p:spPr bwMode="auto">
            <a:xfrm>
              <a:off x="338" y="1707"/>
              <a:ext cx="261" cy="375"/>
            </a:xfrm>
            <a:prstGeom prst="rect">
              <a:avLst/>
            </a:prstGeom>
            <a:noFill/>
            <a:ln w="9525">
              <a:noFill/>
              <a:miter lim="800000"/>
              <a:headEnd/>
              <a:tailEnd/>
            </a:ln>
          </p:spPr>
        </p:pic>
        <p:sp>
          <p:nvSpPr>
            <p:cNvPr id="387129" name="Text Box 61"/>
            <p:cNvSpPr txBox="1">
              <a:spLocks noChangeArrowheads="1"/>
            </p:cNvSpPr>
            <p:nvPr/>
          </p:nvSpPr>
          <p:spPr bwMode="auto">
            <a:xfrm>
              <a:off x="342" y="1746"/>
              <a:ext cx="254" cy="120"/>
            </a:xfrm>
            <a:prstGeom prst="rect">
              <a:avLst/>
            </a:prstGeom>
            <a:noFill/>
            <a:ln w="9525" algn="ctr">
              <a:noFill/>
              <a:miter lim="800000"/>
              <a:headEnd/>
              <a:tailEnd/>
            </a:ln>
          </p:spPr>
          <p:txBody>
            <a:bodyPr>
              <a:spAutoFit/>
            </a:bodyPr>
            <a:lstStyle/>
            <a:p>
              <a:pPr latinLnBrk="1">
                <a:lnSpc>
                  <a:spcPct val="80000"/>
                </a:lnSpc>
                <a:buClrTx/>
                <a:buSzTx/>
              </a:pPr>
              <a:r>
                <a:rPr kumimoji="1" lang="en-US" altLang="ko-KR" sz="800">
                  <a:latin typeface="Myriad Pro" pitchFamily="34" charset="0"/>
                  <a:ea typeface="굴림" pitchFamily="50" charset="-127"/>
                </a:rPr>
                <a:t>App</a:t>
              </a:r>
            </a:p>
          </p:txBody>
        </p:sp>
        <p:sp>
          <p:nvSpPr>
            <p:cNvPr id="387130" name="Text Box 62"/>
            <p:cNvSpPr txBox="1">
              <a:spLocks noChangeArrowheads="1"/>
            </p:cNvSpPr>
            <p:nvPr/>
          </p:nvSpPr>
          <p:spPr bwMode="auto">
            <a:xfrm>
              <a:off x="363" y="1930"/>
              <a:ext cx="209" cy="120"/>
            </a:xfrm>
            <a:prstGeom prst="rect">
              <a:avLst/>
            </a:prstGeom>
            <a:noFill/>
            <a:ln w="9525" algn="ctr">
              <a:noFill/>
              <a:miter lim="800000"/>
              <a:headEnd/>
              <a:tailEnd/>
            </a:ln>
          </p:spPr>
          <p:txBody>
            <a:bodyPr wrap="none">
              <a:spAutoFit/>
            </a:bodyPr>
            <a:lstStyle/>
            <a:p>
              <a:pPr latinLnBrk="1">
                <a:lnSpc>
                  <a:spcPct val="80000"/>
                </a:lnSpc>
                <a:buClrTx/>
                <a:buSzTx/>
              </a:pPr>
              <a:r>
                <a:rPr kumimoji="1" lang="en-US" altLang="ko-KR" sz="800">
                  <a:latin typeface="Myriad Pro" pitchFamily="34" charset="0"/>
                  <a:ea typeface="굴림" pitchFamily="50" charset="-127"/>
                </a:rPr>
                <a:t>OS</a:t>
              </a:r>
            </a:p>
          </p:txBody>
        </p:sp>
      </p:grpSp>
      <p:grpSp>
        <p:nvGrpSpPr>
          <p:cNvPr id="7" name="Group 63"/>
          <p:cNvGrpSpPr>
            <a:grpSpLocks/>
          </p:cNvGrpSpPr>
          <p:nvPr/>
        </p:nvGrpSpPr>
        <p:grpSpPr bwMode="auto">
          <a:xfrm>
            <a:off x="1089025" y="2711450"/>
            <a:ext cx="414338" cy="595313"/>
            <a:chOff x="666" y="1708"/>
            <a:chExt cx="261" cy="375"/>
          </a:xfrm>
        </p:grpSpPr>
        <p:pic>
          <p:nvPicPr>
            <p:cNvPr id="387132" name="Picture 64" descr="ICON_SmVM_noTxt_Q207"/>
            <p:cNvPicPr>
              <a:picLocks noChangeAspect="1" noChangeArrowheads="1"/>
            </p:cNvPicPr>
            <p:nvPr/>
          </p:nvPicPr>
          <p:blipFill>
            <a:blip r:embed="rId3" cstate="print"/>
            <a:srcRect/>
            <a:stretch>
              <a:fillRect/>
            </a:stretch>
          </p:blipFill>
          <p:spPr bwMode="auto">
            <a:xfrm>
              <a:off x="666" y="1708"/>
              <a:ext cx="261" cy="375"/>
            </a:xfrm>
            <a:prstGeom prst="rect">
              <a:avLst/>
            </a:prstGeom>
            <a:noFill/>
            <a:ln w="9525">
              <a:noFill/>
              <a:miter lim="800000"/>
              <a:headEnd/>
              <a:tailEnd/>
            </a:ln>
          </p:spPr>
        </p:pic>
        <p:sp>
          <p:nvSpPr>
            <p:cNvPr id="387133" name="Text Box 65"/>
            <p:cNvSpPr txBox="1">
              <a:spLocks noChangeArrowheads="1"/>
            </p:cNvSpPr>
            <p:nvPr/>
          </p:nvSpPr>
          <p:spPr bwMode="auto">
            <a:xfrm>
              <a:off x="670" y="1747"/>
              <a:ext cx="254" cy="120"/>
            </a:xfrm>
            <a:prstGeom prst="rect">
              <a:avLst/>
            </a:prstGeom>
            <a:noFill/>
            <a:ln w="9525" algn="ctr">
              <a:noFill/>
              <a:miter lim="800000"/>
              <a:headEnd/>
              <a:tailEnd/>
            </a:ln>
          </p:spPr>
          <p:txBody>
            <a:bodyPr>
              <a:spAutoFit/>
            </a:bodyPr>
            <a:lstStyle/>
            <a:p>
              <a:pPr latinLnBrk="1">
                <a:lnSpc>
                  <a:spcPct val="80000"/>
                </a:lnSpc>
                <a:buClrTx/>
                <a:buSzTx/>
              </a:pPr>
              <a:r>
                <a:rPr kumimoji="1" lang="en-US" altLang="ko-KR" sz="800">
                  <a:latin typeface="Myriad Pro" pitchFamily="34" charset="0"/>
                  <a:ea typeface="굴림" pitchFamily="50" charset="-127"/>
                </a:rPr>
                <a:t>App</a:t>
              </a:r>
            </a:p>
          </p:txBody>
        </p:sp>
        <p:sp>
          <p:nvSpPr>
            <p:cNvPr id="387134" name="Text Box 66"/>
            <p:cNvSpPr txBox="1">
              <a:spLocks noChangeArrowheads="1"/>
            </p:cNvSpPr>
            <p:nvPr/>
          </p:nvSpPr>
          <p:spPr bwMode="auto">
            <a:xfrm>
              <a:off x="691" y="1931"/>
              <a:ext cx="209" cy="120"/>
            </a:xfrm>
            <a:prstGeom prst="rect">
              <a:avLst/>
            </a:prstGeom>
            <a:noFill/>
            <a:ln w="9525" algn="ctr">
              <a:noFill/>
              <a:miter lim="800000"/>
              <a:headEnd/>
              <a:tailEnd/>
            </a:ln>
          </p:spPr>
          <p:txBody>
            <a:bodyPr wrap="none">
              <a:spAutoFit/>
            </a:bodyPr>
            <a:lstStyle/>
            <a:p>
              <a:pPr latinLnBrk="1">
                <a:lnSpc>
                  <a:spcPct val="80000"/>
                </a:lnSpc>
                <a:buClrTx/>
                <a:buSzTx/>
              </a:pPr>
              <a:r>
                <a:rPr kumimoji="1" lang="en-US" altLang="ko-KR" sz="800">
                  <a:latin typeface="Myriad Pro" pitchFamily="34" charset="0"/>
                  <a:ea typeface="굴림" pitchFamily="50" charset="-127"/>
                </a:rPr>
                <a:t>OS</a:t>
              </a:r>
            </a:p>
          </p:txBody>
        </p:sp>
      </p:grpSp>
      <p:sp>
        <p:nvSpPr>
          <p:cNvPr id="334945" name="AutoShape 97"/>
          <p:cNvSpPr>
            <a:spLocks noChangeArrowheads="1"/>
          </p:cNvSpPr>
          <p:nvPr/>
        </p:nvSpPr>
        <p:spPr bwMode="auto">
          <a:xfrm>
            <a:off x="1065213" y="2684463"/>
            <a:ext cx="461962" cy="652462"/>
          </a:xfrm>
          <a:prstGeom prst="roundRect">
            <a:avLst>
              <a:gd name="adj" fmla="val 16667"/>
            </a:avLst>
          </a:prstGeom>
          <a:solidFill>
            <a:schemeClr val="bg1">
              <a:alpha val="70195"/>
            </a:schemeClr>
          </a:solidFill>
          <a:ln w="28575" algn="ctr">
            <a:solidFill>
              <a:srgbClr val="FF0000"/>
            </a:solidFill>
            <a:round/>
            <a:headEnd/>
            <a:tailEnd/>
          </a:ln>
        </p:spPr>
        <p:txBody>
          <a:bodyPr wrap="none" anchor="ctr"/>
          <a:lstStyle/>
          <a:p>
            <a:pPr latinLnBrk="1">
              <a:lnSpc>
                <a:spcPct val="100000"/>
              </a:lnSpc>
              <a:buClrTx/>
              <a:buSzTx/>
            </a:pPr>
            <a:r>
              <a:rPr kumimoji="1" lang="en-US" altLang="ko-KR" sz="4000">
                <a:latin typeface="Myriad Pro" pitchFamily="34" charset="0"/>
                <a:ea typeface="굴림" pitchFamily="50" charset="-127"/>
              </a:rPr>
              <a:t>X</a:t>
            </a:r>
          </a:p>
        </p:txBody>
      </p:sp>
      <p:sp>
        <p:nvSpPr>
          <p:cNvPr id="334946" name="AutoShape 98"/>
          <p:cNvSpPr>
            <a:spLocks noChangeArrowheads="1"/>
          </p:cNvSpPr>
          <p:nvPr/>
        </p:nvSpPr>
        <p:spPr bwMode="auto">
          <a:xfrm>
            <a:off x="595313" y="2684463"/>
            <a:ext cx="461962" cy="652462"/>
          </a:xfrm>
          <a:prstGeom prst="roundRect">
            <a:avLst>
              <a:gd name="adj" fmla="val 16667"/>
            </a:avLst>
          </a:prstGeom>
          <a:solidFill>
            <a:schemeClr val="bg1">
              <a:alpha val="70195"/>
            </a:schemeClr>
          </a:solidFill>
          <a:ln w="28575" algn="ctr">
            <a:solidFill>
              <a:srgbClr val="FF0000"/>
            </a:solidFill>
            <a:round/>
            <a:headEnd/>
            <a:tailEnd/>
          </a:ln>
        </p:spPr>
        <p:txBody>
          <a:bodyPr wrap="none" anchor="ctr"/>
          <a:lstStyle/>
          <a:p>
            <a:pPr latinLnBrk="1">
              <a:lnSpc>
                <a:spcPct val="100000"/>
              </a:lnSpc>
              <a:buClrTx/>
              <a:buSzTx/>
            </a:pPr>
            <a:r>
              <a:rPr kumimoji="1" lang="en-US" altLang="ko-KR" sz="4000">
                <a:latin typeface="Myriad Pro" pitchFamily="34" charset="0"/>
                <a:ea typeface="굴림" pitchFamily="50" charset="-127"/>
              </a:rPr>
              <a:t>X</a:t>
            </a:r>
          </a:p>
        </p:txBody>
      </p:sp>
      <p:sp>
        <p:nvSpPr>
          <p:cNvPr id="387137" name="AutoShape 77"/>
          <p:cNvSpPr>
            <a:spLocks noChangeArrowheads="1"/>
          </p:cNvSpPr>
          <p:nvPr/>
        </p:nvSpPr>
        <p:spPr bwMode="gray">
          <a:xfrm>
            <a:off x="2560638" y="2555875"/>
            <a:ext cx="1885950" cy="1209675"/>
          </a:xfrm>
          <a:prstGeom prst="roundRect">
            <a:avLst>
              <a:gd name="adj" fmla="val 10056"/>
            </a:avLst>
          </a:prstGeom>
          <a:gradFill rotWithShape="1">
            <a:gsLst>
              <a:gs pos="0">
                <a:srgbClr val="3B4D61"/>
              </a:gs>
              <a:gs pos="100000">
                <a:srgbClr val="7498BF"/>
              </a:gs>
            </a:gsLst>
            <a:lin ang="5400000" scaled="1"/>
          </a:gradFill>
          <a:ln w="101600" algn="ctr">
            <a:noFill/>
            <a:round/>
            <a:headEnd/>
            <a:tailEnd/>
          </a:ln>
        </p:spPr>
        <p:txBody>
          <a:bodyPr wrap="none" anchor="ctr"/>
          <a:lstStyle/>
          <a:p>
            <a:pPr algn="l" latinLnBrk="1">
              <a:lnSpc>
                <a:spcPct val="100000"/>
              </a:lnSpc>
              <a:buClrTx/>
              <a:buSzTx/>
            </a:pPr>
            <a:endParaRPr kumimoji="1" lang="ko-KR" altLang="en-US" sz="1600">
              <a:solidFill>
                <a:schemeClr val="tx1"/>
              </a:solidFill>
              <a:latin typeface="Myriad Pro" pitchFamily="34" charset="0"/>
              <a:ea typeface="굴림" pitchFamily="50" charset="-127"/>
            </a:endParaRPr>
          </a:p>
        </p:txBody>
      </p:sp>
      <p:grpSp>
        <p:nvGrpSpPr>
          <p:cNvPr id="387138" name="Group 79"/>
          <p:cNvGrpSpPr>
            <a:grpSpLocks/>
          </p:cNvGrpSpPr>
          <p:nvPr/>
        </p:nvGrpSpPr>
        <p:grpSpPr bwMode="auto">
          <a:xfrm>
            <a:off x="2657475" y="2716213"/>
            <a:ext cx="414338" cy="595312"/>
            <a:chOff x="1750" y="1708"/>
            <a:chExt cx="261" cy="375"/>
          </a:xfrm>
        </p:grpSpPr>
        <p:pic>
          <p:nvPicPr>
            <p:cNvPr id="387139" name="Picture 80" descr="ICON_SmVM_noTxt_Q207"/>
            <p:cNvPicPr>
              <a:picLocks noChangeAspect="1" noChangeArrowheads="1"/>
            </p:cNvPicPr>
            <p:nvPr/>
          </p:nvPicPr>
          <p:blipFill>
            <a:blip r:embed="rId3" cstate="print"/>
            <a:srcRect/>
            <a:stretch>
              <a:fillRect/>
            </a:stretch>
          </p:blipFill>
          <p:spPr bwMode="auto">
            <a:xfrm>
              <a:off x="1750" y="1708"/>
              <a:ext cx="261" cy="375"/>
            </a:xfrm>
            <a:prstGeom prst="rect">
              <a:avLst/>
            </a:prstGeom>
            <a:noFill/>
            <a:ln w="9525">
              <a:noFill/>
              <a:miter lim="800000"/>
              <a:headEnd/>
              <a:tailEnd/>
            </a:ln>
          </p:spPr>
        </p:pic>
        <p:sp>
          <p:nvSpPr>
            <p:cNvPr id="387140" name="Text Box 81"/>
            <p:cNvSpPr txBox="1">
              <a:spLocks noChangeArrowheads="1"/>
            </p:cNvSpPr>
            <p:nvPr/>
          </p:nvSpPr>
          <p:spPr bwMode="auto">
            <a:xfrm>
              <a:off x="1754" y="1747"/>
              <a:ext cx="254" cy="120"/>
            </a:xfrm>
            <a:prstGeom prst="rect">
              <a:avLst/>
            </a:prstGeom>
            <a:noFill/>
            <a:ln w="9525" algn="ctr">
              <a:noFill/>
              <a:miter lim="800000"/>
              <a:headEnd/>
              <a:tailEnd/>
            </a:ln>
          </p:spPr>
          <p:txBody>
            <a:bodyPr>
              <a:spAutoFit/>
            </a:bodyPr>
            <a:lstStyle/>
            <a:p>
              <a:pPr latinLnBrk="1">
                <a:lnSpc>
                  <a:spcPct val="80000"/>
                </a:lnSpc>
                <a:buClrTx/>
                <a:buSzTx/>
              </a:pPr>
              <a:r>
                <a:rPr kumimoji="1" lang="en-US" altLang="ko-KR" sz="800">
                  <a:latin typeface="Myriad Pro" pitchFamily="34" charset="0"/>
                  <a:ea typeface="굴림" pitchFamily="50" charset="-127"/>
                </a:rPr>
                <a:t>App</a:t>
              </a:r>
            </a:p>
          </p:txBody>
        </p:sp>
        <p:sp>
          <p:nvSpPr>
            <p:cNvPr id="387141" name="Text Box 82"/>
            <p:cNvSpPr txBox="1">
              <a:spLocks noChangeArrowheads="1"/>
            </p:cNvSpPr>
            <p:nvPr/>
          </p:nvSpPr>
          <p:spPr bwMode="auto">
            <a:xfrm>
              <a:off x="1775" y="1931"/>
              <a:ext cx="209" cy="120"/>
            </a:xfrm>
            <a:prstGeom prst="rect">
              <a:avLst/>
            </a:prstGeom>
            <a:noFill/>
            <a:ln w="9525" algn="ctr">
              <a:noFill/>
              <a:miter lim="800000"/>
              <a:headEnd/>
              <a:tailEnd/>
            </a:ln>
          </p:spPr>
          <p:txBody>
            <a:bodyPr wrap="none">
              <a:spAutoFit/>
            </a:bodyPr>
            <a:lstStyle/>
            <a:p>
              <a:pPr latinLnBrk="1">
                <a:lnSpc>
                  <a:spcPct val="80000"/>
                </a:lnSpc>
                <a:buClrTx/>
                <a:buSzTx/>
              </a:pPr>
              <a:r>
                <a:rPr kumimoji="1" lang="en-US" altLang="ko-KR" sz="800">
                  <a:latin typeface="Myriad Pro" pitchFamily="34" charset="0"/>
                  <a:ea typeface="굴림" pitchFamily="50" charset="-127"/>
                </a:rPr>
                <a:t>OS</a:t>
              </a:r>
            </a:p>
          </p:txBody>
        </p:sp>
      </p:grpSp>
      <p:grpSp>
        <p:nvGrpSpPr>
          <p:cNvPr id="387142" name="Group 83"/>
          <p:cNvGrpSpPr>
            <a:grpSpLocks/>
          </p:cNvGrpSpPr>
          <p:nvPr/>
        </p:nvGrpSpPr>
        <p:grpSpPr bwMode="auto">
          <a:xfrm>
            <a:off x="3094038" y="2716213"/>
            <a:ext cx="414337" cy="595312"/>
            <a:chOff x="2078" y="1709"/>
            <a:chExt cx="261" cy="375"/>
          </a:xfrm>
        </p:grpSpPr>
        <p:pic>
          <p:nvPicPr>
            <p:cNvPr id="387143" name="Picture 84" descr="ICON_SmVM_noTxt_Q207"/>
            <p:cNvPicPr>
              <a:picLocks noChangeAspect="1" noChangeArrowheads="1"/>
            </p:cNvPicPr>
            <p:nvPr/>
          </p:nvPicPr>
          <p:blipFill>
            <a:blip r:embed="rId3" cstate="print"/>
            <a:srcRect/>
            <a:stretch>
              <a:fillRect/>
            </a:stretch>
          </p:blipFill>
          <p:spPr bwMode="auto">
            <a:xfrm>
              <a:off x="2078" y="1709"/>
              <a:ext cx="261" cy="375"/>
            </a:xfrm>
            <a:prstGeom prst="rect">
              <a:avLst/>
            </a:prstGeom>
            <a:noFill/>
            <a:ln w="9525">
              <a:noFill/>
              <a:miter lim="800000"/>
              <a:headEnd/>
              <a:tailEnd/>
            </a:ln>
          </p:spPr>
        </p:pic>
        <p:sp>
          <p:nvSpPr>
            <p:cNvPr id="387144" name="Text Box 85"/>
            <p:cNvSpPr txBox="1">
              <a:spLocks noChangeArrowheads="1"/>
            </p:cNvSpPr>
            <p:nvPr/>
          </p:nvSpPr>
          <p:spPr bwMode="auto">
            <a:xfrm>
              <a:off x="2082" y="1748"/>
              <a:ext cx="254" cy="120"/>
            </a:xfrm>
            <a:prstGeom prst="rect">
              <a:avLst/>
            </a:prstGeom>
            <a:noFill/>
            <a:ln w="9525" algn="ctr">
              <a:noFill/>
              <a:miter lim="800000"/>
              <a:headEnd/>
              <a:tailEnd/>
            </a:ln>
          </p:spPr>
          <p:txBody>
            <a:bodyPr>
              <a:spAutoFit/>
            </a:bodyPr>
            <a:lstStyle/>
            <a:p>
              <a:pPr latinLnBrk="1">
                <a:lnSpc>
                  <a:spcPct val="80000"/>
                </a:lnSpc>
                <a:buClrTx/>
                <a:buSzTx/>
              </a:pPr>
              <a:r>
                <a:rPr kumimoji="1" lang="en-US" altLang="ko-KR" sz="800">
                  <a:latin typeface="Myriad Pro" pitchFamily="34" charset="0"/>
                  <a:ea typeface="굴림" pitchFamily="50" charset="-127"/>
                </a:rPr>
                <a:t>App</a:t>
              </a:r>
            </a:p>
          </p:txBody>
        </p:sp>
        <p:sp>
          <p:nvSpPr>
            <p:cNvPr id="387145" name="Text Box 86"/>
            <p:cNvSpPr txBox="1">
              <a:spLocks noChangeArrowheads="1"/>
            </p:cNvSpPr>
            <p:nvPr/>
          </p:nvSpPr>
          <p:spPr bwMode="auto">
            <a:xfrm>
              <a:off x="2103" y="1932"/>
              <a:ext cx="209" cy="120"/>
            </a:xfrm>
            <a:prstGeom prst="rect">
              <a:avLst/>
            </a:prstGeom>
            <a:noFill/>
            <a:ln w="9525" algn="ctr">
              <a:noFill/>
              <a:miter lim="800000"/>
              <a:headEnd/>
              <a:tailEnd/>
            </a:ln>
          </p:spPr>
          <p:txBody>
            <a:bodyPr wrap="none">
              <a:spAutoFit/>
            </a:bodyPr>
            <a:lstStyle/>
            <a:p>
              <a:pPr latinLnBrk="1">
                <a:lnSpc>
                  <a:spcPct val="80000"/>
                </a:lnSpc>
                <a:buClrTx/>
                <a:buSzTx/>
              </a:pPr>
              <a:r>
                <a:rPr kumimoji="1" lang="en-US" altLang="ko-KR" sz="800">
                  <a:latin typeface="Myriad Pro" pitchFamily="34" charset="0"/>
                  <a:ea typeface="굴림" pitchFamily="50" charset="-127"/>
                </a:rPr>
                <a:t>OS</a:t>
              </a:r>
            </a:p>
          </p:txBody>
        </p:sp>
      </p:grpSp>
      <p:grpSp>
        <p:nvGrpSpPr>
          <p:cNvPr id="10" name="Group 116"/>
          <p:cNvGrpSpPr>
            <a:grpSpLocks/>
          </p:cNvGrpSpPr>
          <p:nvPr/>
        </p:nvGrpSpPr>
        <p:grpSpPr bwMode="auto">
          <a:xfrm>
            <a:off x="3968750" y="2717800"/>
            <a:ext cx="414338" cy="595313"/>
            <a:chOff x="2475" y="1753"/>
            <a:chExt cx="261" cy="375"/>
          </a:xfrm>
        </p:grpSpPr>
        <p:pic>
          <p:nvPicPr>
            <p:cNvPr id="387147" name="Picture 117" descr="ICON_SmVM_noTxt_Q207"/>
            <p:cNvPicPr>
              <a:picLocks noChangeAspect="1" noChangeArrowheads="1"/>
            </p:cNvPicPr>
            <p:nvPr/>
          </p:nvPicPr>
          <p:blipFill>
            <a:blip r:embed="rId3" cstate="print"/>
            <a:srcRect/>
            <a:stretch>
              <a:fillRect/>
            </a:stretch>
          </p:blipFill>
          <p:spPr bwMode="auto">
            <a:xfrm>
              <a:off x="2475" y="1753"/>
              <a:ext cx="261" cy="375"/>
            </a:xfrm>
            <a:prstGeom prst="rect">
              <a:avLst/>
            </a:prstGeom>
            <a:noFill/>
            <a:ln w="9525">
              <a:noFill/>
              <a:miter lim="800000"/>
              <a:headEnd/>
              <a:tailEnd/>
            </a:ln>
          </p:spPr>
        </p:pic>
        <p:sp>
          <p:nvSpPr>
            <p:cNvPr id="387148" name="Text Box 118"/>
            <p:cNvSpPr txBox="1">
              <a:spLocks noChangeArrowheads="1"/>
            </p:cNvSpPr>
            <p:nvPr/>
          </p:nvSpPr>
          <p:spPr bwMode="auto">
            <a:xfrm>
              <a:off x="2479" y="1792"/>
              <a:ext cx="254" cy="120"/>
            </a:xfrm>
            <a:prstGeom prst="rect">
              <a:avLst/>
            </a:prstGeom>
            <a:noFill/>
            <a:ln w="9525" algn="ctr">
              <a:noFill/>
              <a:miter lim="800000"/>
              <a:headEnd/>
              <a:tailEnd/>
            </a:ln>
          </p:spPr>
          <p:txBody>
            <a:bodyPr>
              <a:spAutoFit/>
            </a:bodyPr>
            <a:lstStyle/>
            <a:p>
              <a:pPr latinLnBrk="1">
                <a:lnSpc>
                  <a:spcPct val="80000"/>
                </a:lnSpc>
                <a:buClrTx/>
                <a:buSzTx/>
              </a:pPr>
              <a:r>
                <a:rPr kumimoji="1" lang="en-US" altLang="ko-KR" sz="800">
                  <a:latin typeface="Myriad Pro" pitchFamily="34" charset="0"/>
                  <a:ea typeface="굴림" pitchFamily="50" charset="-127"/>
                </a:rPr>
                <a:t>App</a:t>
              </a:r>
            </a:p>
          </p:txBody>
        </p:sp>
        <p:sp>
          <p:nvSpPr>
            <p:cNvPr id="387149" name="Text Box 119"/>
            <p:cNvSpPr txBox="1">
              <a:spLocks noChangeArrowheads="1"/>
            </p:cNvSpPr>
            <p:nvPr/>
          </p:nvSpPr>
          <p:spPr bwMode="auto">
            <a:xfrm>
              <a:off x="2500" y="1976"/>
              <a:ext cx="209" cy="120"/>
            </a:xfrm>
            <a:prstGeom prst="rect">
              <a:avLst/>
            </a:prstGeom>
            <a:noFill/>
            <a:ln w="9525" algn="ctr">
              <a:noFill/>
              <a:miter lim="800000"/>
              <a:headEnd/>
              <a:tailEnd/>
            </a:ln>
          </p:spPr>
          <p:txBody>
            <a:bodyPr wrap="none">
              <a:spAutoFit/>
            </a:bodyPr>
            <a:lstStyle/>
            <a:p>
              <a:pPr latinLnBrk="1">
                <a:lnSpc>
                  <a:spcPct val="80000"/>
                </a:lnSpc>
                <a:buClrTx/>
                <a:buSzTx/>
              </a:pPr>
              <a:r>
                <a:rPr kumimoji="1" lang="en-US" altLang="ko-KR" sz="800">
                  <a:latin typeface="Myriad Pro" pitchFamily="34" charset="0"/>
                  <a:ea typeface="굴림" pitchFamily="50" charset="-127"/>
                </a:rPr>
                <a:t>OS</a:t>
              </a:r>
            </a:p>
          </p:txBody>
        </p:sp>
      </p:grpSp>
      <p:grpSp>
        <p:nvGrpSpPr>
          <p:cNvPr id="11" name="Group 120"/>
          <p:cNvGrpSpPr>
            <a:grpSpLocks/>
          </p:cNvGrpSpPr>
          <p:nvPr/>
        </p:nvGrpSpPr>
        <p:grpSpPr bwMode="auto">
          <a:xfrm>
            <a:off x="3530600" y="2717800"/>
            <a:ext cx="414338" cy="595313"/>
            <a:chOff x="2157" y="1750"/>
            <a:chExt cx="261" cy="375"/>
          </a:xfrm>
        </p:grpSpPr>
        <p:pic>
          <p:nvPicPr>
            <p:cNvPr id="387151" name="Picture 121" descr="ICON_SmVM_noTxt_Q207"/>
            <p:cNvPicPr>
              <a:picLocks noChangeAspect="1" noChangeArrowheads="1"/>
            </p:cNvPicPr>
            <p:nvPr/>
          </p:nvPicPr>
          <p:blipFill>
            <a:blip r:embed="rId3" cstate="print"/>
            <a:srcRect/>
            <a:stretch>
              <a:fillRect/>
            </a:stretch>
          </p:blipFill>
          <p:spPr bwMode="auto">
            <a:xfrm>
              <a:off x="2157" y="1750"/>
              <a:ext cx="261" cy="375"/>
            </a:xfrm>
            <a:prstGeom prst="rect">
              <a:avLst/>
            </a:prstGeom>
            <a:noFill/>
            <a:ln w="9525">
              <a:noFill/>
              <a:miter lim="800000"/>
              <a:headEnd/>
              <a:tailEnd/>
            </a:ln>
          </p:spPr>
        </p:pic>
        <p:sp>
          <p:nvSpPr>
            <p:cNvPr id="387152" name="Text Box 122"/>
            <p:cNvSpPr txBox="1">
              <a:spLocks noChangeArrowheads="1"/>
            </p:cNvSpPr>
            <p:nvPr/>
          </p:nvSpPr>
          <p:spPr bwMode="auto">
            <a:xfrm>
              <a:off x="2161" y="1789"/>
              <a:ext cx="254" cy="120"/>
            </a:xfrm>
            <a:prstGeom prst="rect">
              <a:avLst/>
            </a:prstGeom>
            <a:noFill/>
            <a:ln w="9525" algn="ctr">
              <a:noFill/>
              <a:miter lim="800000"/>
              <a:headEnd/>
              <a:tailEnd/>
            </a:ln>
          </p:spPr>
          <p:txBody>
            <a:bodyPr>
              <a:spAutoFit/>
            </a:bodyPr>
            <a:lstStyle/>
            <a:p>
              <a:pPr latinLnBrk="1">
                <a:lnSpc>
                  <a:spcPct val="80000"/>
                </a:lnSpc>
                <a:buClrTx/>
                <a:buSzTx/>
              </a:pPr>
              <a:r>
                <a:rPr kumimoji="1" lang="en-US" altLang="ko-KR" sz="800">
                  <a:latin typeface="Myriad Pro" pitchFamily="34" charset="0"/>
                  <a:ea typeface="굴림" pitchFamily="50" charset="-127"/>
                </a:rPr>
                <a:t>App</a:t>
              </a:r>
            </a:p>
          </p:txBody>
        </p:sp>
        <p:sp>
          <p:nvSpPr>
            <p:cNvPr id="387153" name="Text Box 123"/>
            <p:cNvSpPr txBox="1">
              <a:spLocks noChangeArrowheads="1"/>
            </p:cNvSpPr>
            <p:nvPr/>
          </p:nvSpPr>
          <p:spPr bwMode="auto">
            <a:xfrm>
              <a:off x="2182" y="1973"/>
              <a:ext cx="209" cy="120"/>
            </a:xfrm>
            <a:prstGeom prst="rect">
              <a:avLst/>
            </a:prstGeom>
            <a:noFill/>
            <a:ln w="9525" algn="ctr">
              <a:noFill/>
              <a:miter lim="800000"/>
              <a:headEnd/>
              <a:tailEnd/>
            </a:ln>
          </p:spPr>
          <p:txBody>
            <a:bodyPr wrap="none">
              <a:spAutoFit/>
            </a:bodyPr>
            <a:lstStyle/>
            <a:p>
              <a:pPr latinLnBrk="1">
                <a:lnSpc>
                  <a:spcPct val="80000"/>
                </a:lnSpc>
                <a:buClrTx/>
                <a:buSzTx/>
              </a:pPr>
              <a:r>
                <a:rPr kumimoji="1" lang="en-US" altLang="ko-KR" sz="800">
                  <a:latin typeface="Myriad Pro" pitchFamily="34" charset="0"/>
                  <a:ea typeface="굴림" pitchFamily="50" charset="-127"/>
                </a:rPr>
                <a:t>OS</a:t>
              </a:r>
            </a:p>
          </p:txBody>
        </p:sp>
      </p:grpSp>
      <p:sp>
        <p:nvSpPr>
          <p:cNvPr id="334972" name="AutoShape 124"/>
          <p:cNvSpPr>
            <a:spLocks noChangeArrowheads="1"/>
          </p:cNvSpPr>
          <p:nvPr/>
        </p:nvSpPr>
        <p:spPr bwMode="auto">
          <a:xfrm>
            <a:off x="2655888" y="2714625"/>
            <a:ext cx="415925" cy="598488"/>
          </a:xfrm>
          <a:prstGeom prst="roundRect">
            <a:avLst>
              <a:gd name="adj" fmla="val 12213"/>
            </a:avLst>
          </a:prstGeom>
          <a:solidFill>
            <a:schemeClr val="bg1">
              <a:alpha val="59999"/>
            </a:schemeClr>
          </a:solidFill>
          <a:ln w="9525" algn="ctr">
            <a:noFill/>
            <a:round/>
            <a:headEnd/>
            <a:tailEnd/>
          </a:ln>
        </p:spPr>
        <p:txBody>
          <a:bodyPr wrap="none" anchor="ctr"/>
          <a:lstStyle/>
          <a:p>
            <a:pPr latinLnBrk="1">
              <a:lnSpc>
                <a:spcPct val="100000"/>
              </a:lnSpc>
              <a:buClrTx/>
              <a:buSzTx/>
            </a:pPr>
            <a:endParaRPr kumimoji="1" lang="ko-KR" altLang="en-US" sz="1600">
              <a:latin typeface="Myriad Pro" pitchFamily="34" charset="0"/>
              <a:ea typeface="굴림" pitchFamily="50" charset="-127"/>
            </a:endParaRPr>
          </a:p>
        </p:txBody>
      </p:sp>
      <p:pic>
        <p:nvPicPr>
          <p:cNvPr id="387155" name="Picture 132" descr="ICON_Server_Right_Grey_NoShadow_Q207"/>
          <p:cNvPicPr>
            <a:picLocks noChangeAspect="1" noChangeArrowheads="1"/>
          </p:cNvPicPr>
          <p:nvPr/>
        </p:nvPicPr>
        <p:blipFill>
          <a:blip r:embed="rId4" cstate="print"/>
          <a:srcRect/>
          <a:stretch>
            <a:fillRect/>
          </a:stretch>
        </p:blipFill>
        <p:spPr bwMode="auto">
          <a:xfrm>
            <a:off x="3200400" y="4421188"/>
            <a:ext cx="590550" cy="906462"/>
          </a:xfrm>
          <a:prstGeom prst="rect">
            <a:avLst/>
          </a:prstGeom>
          <a:noFill/>
          <a:ln w="9525">
            <a:noFill/>
            <a:miter lim="800000"/>
            <a:headEnd/>
            <a:tailEnd/>
          </a:ln>
        </p:spPr>
      </p:pic>
      <p:pic>
        <p:nvPicPr>
          <p:cNvPr id="387156" name="Picture 133" descr="ICON_Server_Right_Grey_NoShadow_Q207"/>
          <p:cNvPicPr>
            <a:picLocks noChangeAspect="1" noChangeArrowheads="1"/>
          </p:cNvPicPr>
          <p:nvPr/>
        </p:nvPicPr>
        <p:blipFill>
          <a:blip r:embed="rId4" cstate="print"/>
          <a:srcRect/>
          <a:stretch>
            <a:fillRect/>
          </a:stretch>
        </p:blipFill>
        <p:spPr bwMode="auto">
          <a:xfrm>
            <a:off x="968375" y="4421188"/>
            <a:ext cx="590550" cy="906462"/>
          </a:xfrm>
          <a:prstGeom prst="rect">
            <a:avLst/>
          </a:prstGeom>
          <a:noFill/>
          <a:ln w="9525">
            <a:noFill/>
            <a:miter lim="800000"/>
            <a:headEnd/>
            <a:tailEnd/>
          </a:ln>
        </p:spPr>
      </p:pic>
      <p:grpSp>
        <p:nvGrpSpPr>
          <p:cNvPr id="12" name="Group 134"/>
          <p:cNvGrpSpPr>
            <a:grpSpLocks/>
          </p:cNvGrpSpPr>
          <p:nvPr/>
        </p:nvGrpSpPr>
        <p:grpSpPr bwMode="auto">
          <a:xfrm>
            <a:off x="963613" y="4421188"/>
            <a:ext cx="600075" cy="904875"/>
            <a:chOff x="603" y="3045"/>
            <a:chExt cx="378" cy="570"/>
          </a:xfrm>
        </p:grpSpPr>
        <p:sp>
          <p:nvSpPr>
            <p:cNvPr id="387158" name="Freeform 135"/>
            <p:cNvSpPr>
              <a:spLocks/>
            </p:cNvSpPr>
            <p:nvPr/>
          </p:nvSpPr>
          <p:spPr bwMode="auto">
            <a:xfrm>
              <a:off x="603" y="3045"/>
              <a:ext cx="378" cy="570"/>
            </a:xfrm>
            <a:custGeom>
              <a:avLst/>
              <a:gdLst>
                <a:gd name="T0" fmla="*/ 3 w 378"/>
                <a:gd name="T1" fmla="*/ 141 h 570"/>
                <a:gd name="T2" fmla="*/ 246 w 378"/>
                <a:gd name="T3" fmla="*/ 0 h 570"/>
                <a:gd name="T4" fmla="*/ 378 w 378"/>
                <a:gd name="T5" fmla="*/ 75 h 570"/>
                <a:gd name="T6" fmla="*/ 378 w 378"/>
                <a:gd name="T7" fmla="*/ 432 h 570"/>
                <a:gd name="T8" fmla="*/ 132 w 378"/>
                <a:gd name="T9" fmla="*/ 570 h 570"/>
                <a:gd name="T10" fmla="*/ 0 w 378"/>
                <a:gd name="T11" fmla="*/ 501 h 570"/>
                <a:gd name="T12" fmla="*/ 3 w 378"/>
                <a:gd name="T13" fmla="*/ 141 h 570"/>
                <a:gd name="T14" fmla="*/ 0 60000 65536"/>
                <a:gd name="T15" fmla="*/ 0 60000 65536"/>
                <a:gd name="T16" fmla="*/ 0 60000 65536"/>
                <a:gd name="T17" fmla="*/ 0 60000 65536"/>
                <a:gd name="T18" fmla="*/ 0 60000 65536"/>
                <a:gd name="T19" fmla="*/ 0 60000 65536"/>
                <a:gd name="T20" fmla="*/ 0 60000 65536"/>
                <a:gd name="T21" fmla="*/ 0 w 378"/>
                <a:gd name="T22" fmla="*/ 0 h 570"/>
                <a:gd name="T23" fmla="*/ 378 w 378"/>
                <a:gd name="T24" fmla="*/ 570 h 5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8" h="570">
                  <a:moveTo>
                    <a:pt x="3" y="141"/>
                  </a:moveTo>
                  <a:lnTo>
                    <a:pt x="246" y="0"/>
                  </a:lnTo>
                  <a:lnTo>
                    <a:pt x="378" y="75"/>
                  </a:lnTo>
                  <a:lnTo>
                    <a:pt x="378" y="432"/>
                  </a:lnTo>
                  <a:lnTo>
                    <a:pt x="132" y="570"/>
                  </a:lnTo>
                  <a:lnTo>
                    <a:pt x="0" y="501"/>
                  </a:lnTo>
                  <a:lnTo>
                    <a:pt x="3" y="141"/>
                  </a:lnTo>
                  <a:close/>
                </a:path>
              </a:pathLst>
            </a:custGeom>
            <a:solidFill>
              <a:schemeClr val="bg1">
                <a:alpha val="70195"/>
              </a:schemeClr>
            </a:solidFill>
            <a:ln w="28575">
              <a:solidFill>
                <a:srgbClr val="FF0000"/>
              </a:solidFill>
              <a:round/>
              <a:headEnd/>
              <a:tailEnd/>
            </a:ln>
          </p:spPr>
          <p:txBody>
            <a:bodyPr wrap="none" anchor="ctr"/>
            <a:lstStyle/>
            <a:p>
              <a:pPr algn="l" latinLnBrk="1">
                <a:lnSpc>
                  <a:spcPct val="100000"/>
                </a:lnSpc>
                <a:buClrTx/>
                <a:buSzTx/>
              </a:pPr>
              <a:endParaRPr kumimoji="1" lang="ko-KR" altLang="en-US" sz="1800">
                <a:solidFill>
                  <a:schemeClr val="tx1"/>
                </a:solidFill>
                <a:latin typeface="Myriad Pro" pitchFamily="34" charset="0"/>
                <a:ea typeface="굴림" pitchFamily="50" charset="-127"/>
              </a:endParaRPr>
            </a:p>
          </p:txBody>
        </p:sp>
        <p:sp>
          <p:nvSpPr>
            <p:cNvPr id="387159" name="Text Box 56"/>
            <p:cNvSpPr txBox="1">
              <a:spLocks noChangeArrowheads="1"/>
            </p:cNvSpPr>
            <p:nvPr/>
          </p:nvSpPr>
          <p:spPr bwMode="auto">
            <a:xfrm>
              <a:off x="629" y="3119"/>
              <a:ext cx="297" cy="442"/>
            </a:xfrm>
            <a:prstGeom prst="rect">
              <a:avLst/>
            </a:prstGeom>
            <a:noFill/>
            <a:ln w="9525">
              <a:noFill/>
              <a:miter lim="800000"/>
              <a:headEnd/>
              <a:tailEnd/>
            </a:ln>
          </p:spPr>
          <p:txBody>
            <a:bodyPr>
              <a:spAutoFit/>
            </a:bodyPr>
            <a:lstStyle/>
            <a:p>
              <a:pPr algn="l" latinLnBrk="1">
                <a:lnSpc>
                  <a:spcPct val="100000"/>
                </a:lnSpc>
                <a:buClrTx/>
                <a:buSzTx/>
              </a:pPr>
              <a:r>
                <a:rPr kumimoji="1" lang="en-US" altLang="ko-KR" sz="4000">
                  <a:solidFill>
                    <a:srgbClr val="FF0000"/>
                  </a:solidFill>
                  <a:latin typeface="Myriad Pro" pitchFamily="34" charset="0"/>
                  <a:ea typeface="굴림" pitchFamily="50" charset="-127"/>
                </a:rPr>
                <a:t>X</a:t>
              </a:r>
            </a:p>
          </p:txBody>
        </p:sp>
      </p:grpSp>
      <p:grpSp>
        <p:nvGrpSpPr>
          <p:cNvPr id="387160" name="Group 140"/>
          <p:cNvGrpSpPr>
            <a:grpSpLocks/>
          </p:cNvGrpSpPr>
          <p:nvPr/>
        </p:nvGrpSpPr>
        <p:grpSpPr bwMode="auto">
          <a:xfrm>
            <a:off x="482600" y="3400425"/>
            <a:ext cx="1581150" cy="334963"/>
            <a:chOff x="304" y="2142"/>
            <a:chExt cx="996" cy="211"/>
          </a:xfrm>
        </p:grpSpPr>
        <p:grpSp>
          <p:nvGrpSpPr>
            <p:cNvPr id="387161" name="Group 72"/>
            <p:cNvGrpSpPr>
              <a:grpSpLocks/>
            </p:cNvGrpSpPr>
            <p:nvPr/>
          </p:nvGrpSpPr>
          <p:grpSpPr bwMode="auto">
            <a:xfrm>
              <a:off x="304" y="2143"/>
              <a:ext cx="996" cy="210"/>
              <a:chOff x="293" y="2327"/>
              <a:chExt cx="1071" cy="210"/>
            </a:xfrm>
          </p:grpSpPr>
          <p:sp>
            <p:nvSpPr>
              <p:cNvPr id="2" name="AutoShape 13"/>
              <p:cNvSpPr>
                <a:spLocks noChangeArrowheads="1"/>
              </p:cNvSpPr>
              <p:nvPr/>
            </p:nvSpPr>
            <p:spPr bwMode="gray">
              <a:xfrm>
                <a:off x="316" y="2444"/>
                <a:ext cx="1027" cy="93"/>
              </a:xfrm>
              <a:prstGeom prst="roundRect">
                <a:avLst>
                  <a:gd name="adj" fmla="val 50000"/>
                </a:avLst>
              </a:prstGeom>
              <a:gradFill rotWithShape="1">
                <a:gsLst>
                  <a:gs pos="0">
                    <a:schemeClr val="tx1"/>
                  </a:gs>
                  <a:gs pos="100000">
                    <a:schemeClr val="tx1">
                      <a:gamma/>
                      <a:shade val="0"/>
                      <a:invGamma/>
                      <a:alpha val="0"/>
                    </a:schemeClr>
                  </a:gs>
                </a:gsLst>
                <a:path path="shape">
                  <a:fillToRect l="50000" t="50000" r="50000" b="50000"/>
                </a:path>
              </a:gradFill>
              <a:ln w="9525">
                <a:noFill/>
                <a:round/>
                <a:headEnd/>
                <a:tailEnd/>
              </a:ln>
              <a:effectLst/>
            </p:spPr>
            <p:txBody>
              <a:bodyPr wrap="none" anchor="ctr"/>
              <a:lstStyle/>
              <a:p>
                <a:pPr algn="r" latinLnBrk="1">
                  <a:lnSpc>
                    <a:spcPct val="100000"/>
                  </a:lnSpc>
                  <a:spcAft>
                    <a:spcPct val="10000"/>
                  </a:spcAft>
                  <a:buClrTx/>
                  <a:buSzTx/>
                  <a:defRPr/>
                </a:pPr>
                <a:endParaRPr kumimoji="1" lang="ko-KR" altLang="en-US" sz="1800">
                  <a:latin typeface="Myriad Pro"/>
                  <a:ea typeface="굴림" pitchFamily="50" charset="-127"/>
                  <a:cs typeface="+mn-cs"/>
                </a:endParaRPr>
              </a:p>
            </p:txBody>
          </p:sp>
          <p:sp>
            <p:nvSpPr>
              <p:cNvPr id="387163" name="AutoShape 25"/>
              <p:cNvSpPr>
                <a:spLocks noChangeArrowheads="1"/>
              </p:cNvSpPr>
              <p:nvPr/>
            </p:nvSpPr>
            <p:spPr bwMode="gray">
              <a:xfrm>
                <a:off x="293" y="2327"/>
                <a:ext cx="1071" cy="175"/>
              </a:xfrm>
              <a:prstGeom prst="roundRect">
                <a:avLst>
                  <a:gd name="adj" fmla="val 18611"/>
                </a:avLst>
              </a:prstGeom>
              <a:gradFill rotWithShape="1">
                <a:gsLst>
                  <a:gs pos="0">
                    <a:srgbClr val="7E3300"/>
                  </a:gs>
                  <a:gs pos="100000">
                    <a:srgbClr val="FF6600"/>
                  </a:gs>
                </a:gsLst>
                <a:lin ang="5400000" scaled="1"/>
              </a:gradFill>
              <a:ln w="9525" algn="ctr">
                <a:noFill/>
                <a:round/>
                <a:headEnd/>
                <a:tailEnd/>
              </a:ln>
            </p:spPr>
            <p:txBody>
              <a:bodyPr wrap="none" anchor="ctr"/>
              <a:lstStyle/>
              <a:p>
                <a:pPr algn="l" latinLnBrk="1">
                  <a:lnSpc>
                    <a:spcPct val="100000"/>
                  </a:lnSpc>
                  <a:buClrTx/>
                  <a:buSzTx/>
                </a:pPr>
                <a:endParaRPr kumimoji="1" lang="ko-KR" altLang="en-US" sz="1800">
                  <a:latin typeface="Myriad Pro" pitchFamily="34" charset="0"/>
                  <a:ea typeface="굴림" pitchFamily="50" charset="-127"/>
                </a:endParaRPr>
              </a:p>
            </p:txBody>
          </p:sp>
          <p:sp>
            <p:nvSpPr>
              <p:cNvPr id="387164" name="AutoShape 41"/>
              <p:cNvSpPr>
                <a:spLocks noChangeArrowheads="1"/>
              </p:cNvSpPr>
              <p:nvPr/>
            </p:nvSpPr>
            <p:spPr bwMode="gray">
              <a:xfrm>
                <a:off x="310" y="2346"/>
                <a:ext cx="1037" cy="88"/>
              </a:xfrm>
              <a:prstGeom prst="roundRect">
                <a:avLst>
                  <a:gd name="adj" fmla="val 43157"/>
                </a:avLst>
              </a:prstGeom>
              <a:gradFill rotWithShape="1">
                <a:gsLst>
                  <a:gs pos="0">
                    <a:schemeClr val="bg1">
                      <a:alpha val="29999"/>
                    </a:schemeClr>
                  </a:gs>
                  <a:gs pos="100000">
                    <a:srgbClr val="FFFFFF">
                      <a:alpha val="0"/>
                    </a:srgbClr>
                  </a:gs>
                </a:gsLst>
                <a:lin ang="5400000" scaled="1"/>
              </a:gradFill>
              <a:ln w="9525">
                <a:noFill/>
                <a:round/>
                <a:headEnd/>
                <a:tailEnd/>
              </a:ln>
            </p:spPr>
            <p:txBody>
              <a:bodyPr wrap="none" anchor="ctr"/>
              <a:lstStyle/>
              <a:p>
                <a:pPr algn="l" latinLnBrk="1">
                  <a:lnSpc>
                    <a:spcPct val="100000"/>
                  </a:lnSpc>
                  <a:spcAft>
                    <a:spcPct val="10000"/>
                  </a:spcAft>
                  <a:buClrTx/>
                  <a:buSzTx/>
                </a:pPr>
                <a:endParaRPr kumimoji="1" lang="ko-KR" altLang="en-US" sz="1800">
                  <a:latin typeface="Myriad Pro" pitchFamily="34" charset="0"/>
                  <a:ea typeface="굴림" pitchFamily="50" charset="-127"/>
                </a:endParaRPr>
              </a:p>
            </p:txBody>
          </p:sp>
        </p:grpSp>
        <p:sp>
          <p:nvSpPr>
            <p:cNvPr id="387165" name="Text Box 27"/>
            <p:cNvSpPr txBox="1">
              <a:spLocks noChangeAspect="1" noChangeArrowheads="1"/>
            </p:cNvSpPr>
            <p:nvPr/>
          </p:nvSpPr>
          <p:spPr bwMode="auto">
            <a:xfrm>
              <a:off x="390" y="2142"/>
              <a:ext cx="824" cy="207"/>
            </a:xfrm>
            <a:prstGeom prst="rect">
              <a:avLst/>
            </a:prstGeom>
            <a:noFill/>
            <a:ln w="9525">
              <a:noFill/>
              <a:miter lim="800000"/>
              <a:headEnd/>
              <a:tailEnd/>
            </a:ln>
          </p:spPr>
          <p:txBody>
            <a:bodyPr/>
            <a:lstStyle/>
            <a:p>
              <a:pPr algn="l" latinLnBrk="1">
                <a:lnSpc>
                  <a:spcPct val="100000"/>
                </a:lnSpc>
                <a:buClrTx/>
                <a:buSzTx/>
              </a:pPr>
              <a:r>
                <a:rPr kumimoji="1" lang="en-US" altLang="ko-KR" sz="1400">
                  <a:latin typeface="Myriad Pro" pitchFamily="34" charset="0"/>
                  <a:ea typeface="굴림" pitchFamily="50" charset="-127"/>
                </a:rPr>
                <a:t>VMware ESX</a:t>
              </a:r>
            </a:p>
          </p:txBody>
        </p:sp>
      </p:grpSp>
      <p:sp>
        <p:nvSpPr>
          <p:cNvPr id="387166" name="AutoShape 78"/>
          <p:cNvSpPr>
            <a:spLocks noChangeArrowheads="1"/>
          </p:cNvSpPr>
          <p:nvPr/>
        </p:nvSpPr>
        <p:spPr bwMode="gray">
          <a:xfrm>
            <a:off x="2609850" y="2606675"/>
            <a:ext cx="1790700" cy="209550"/>
          </a:xfrm>
          <a:prstGeom prst="roundRect">
            <a:avLst>
              <a:gd name="adj" fmla="val 31060"/>
            </a:avLst>
          </a:prstGeom>
          <a:gradFill rotWithShape="1">
            <a:gsLst>
              <a:gs pos="0">
                <a:schemeClr val="bg1">
                  <a:alpha val="29999"/>
                </a:schemeClr>
              </a:gs>
              <a:gs pos="100000">
                <a:srgbClr val="FFFFFF">
                  <a:alpha val="0"/>
                </a:srgbClr>
              </a:gs>
            </a:gsLst>
            <a:lin ang="5400000" scaled="1"/>
          </a:gradFill>
          <a:ln w="9525" algn="ctr">
            <a:noFill/>
            <a:round/>
            <a:headEnd/>
            <a:tailEnd/>
          </a:ln>
        </p:spPr>
        <p:txBody>
          <a:bodyPr wrap="none" anchor="ctr"/>
          <a:lstStyle/>
          <a:p>
            <a:pPr latinLnBrk="1">
              <a:lnSpc>
                <a:spcPct val="100000"/>
              </a:lnSpc>
              <a:buClrTx/>
              <a:buSzTx/>
            </a:pPr>
            <a:endParaRPr kumimoji="1" lang="ko-KR" altLang="en-US" sz="1600">
              <a:latin typeface="Myriad Pro" pitchFamily="34" charset="0"/>
              <a:ea typeface="굴림" pitchFamily="50" charset="-127"/>
            </a:endParaRPr>
          </a:p>
        </p:txBody>
      </p:sp>
      <p:grpSp>
        <p:nvGrpSpPr>
          <p:cNvPr id="387167" name="Group 141"/>
          <p:cNvGrpSpPr>
            <a:grpSpLocks/>
          </p:cNvGrpSpPr>
          <p:nvPr/>
        </p:nvGrpSpPr>
        <p:grpSpPr bwMode="auto">
          <a:xfrm>
            <a:off x="2724150" y="3402013"/>
            <a:ext cx="1581150" cy="334962"/>
            <a:chOff x="1716" y="2143"/>
            <a:chExt cx="996" cy="211"/>
          </a:xfrm>
        </p:grpSpPr>
        <p:grpSp>
          <p:nvGrpSpPr>
            <p:cNvPr id="387168" name="Group 92"/>
            <p:cNvGrpSpPr>
              <a:grpSpLocks/>
            </p:cNvGrpSpPr>
            <p:nvPr/>
          </p:nvGrpSpPr>
          <p:grpSpPr bwMode="auto">
            <a:xfrm>
              <a:off x="1716" y="2144"/>
              <a:ext cx="996" cy="210"/>
              <a:chOff x="293" y="2327"/>
              <a:chExt cx="1071" cy="210"/>
            </a:xfrm>
          </p:grpSpPr>
          <p:sp>
            <p:nvSpPr>
              <p:cNvPr id="3" name="AutoShape 13"/>
              <p:cNvSpPr>
                <a:spLocks noChangeArrowheads="1"/>
              </p:cNvSpPr>
              <p:nvPr/>
            </p:nvSpPr>
            <p:spPr bwMode="gray">
              <a:xfrm>
                <a:off x="316" y="2444"/>
                <a:ext cx="1027" cy="93"/>
              </a:xfrm>
              <a:prstGeom prst="roundRect">
                <a:avLst>
                  <a:gd name="adj" fmla="val 50000"/>
                </a:avLst>
              </a:prstGeom>
              <a:gradFill rotWithShape="1">
                <a:gsLst>
                  <a:gs pos="0">
                    <a:schemeClr val="tx1"/>
                  </a:gs>
                  <a:gs pos="100000">
                    <a:schemeClr val="tx1">
                      <a:gamma/>
                      <a:shade val="0"/>
                      <a:invGamma/>
                      <a:alpha val="0"/>
                    </a:schemeClr>
                  </a:gs>
                </a:gsLst>
                <a:path path="shape">
                  <a:fillToRect l="50000" t="50000" r="50000" b="50000"/>
                </a:path>
              </a:gradFill>
              <a:ln w="9525">
                <a:noFill/>
                <a:round/>
                <a:headEnd/>
                <a:tailEnd/>
              </a:ln>
              <a:effectLst/>
            </p:spPr>
            <p:txBody>
              <a:bodyPr wrap="none" anchor="ctr"/>
              <a:lstStyle/>
              <a:p>
                <a:pPr algn="r" latinLnBrk="1">
                  <a:lnSpc>
                    <a:spcPct val="100000"/>
                  </a:lnSpc>
                  <a:spcAft>
                    <a:spcPct val="10000"/>
                  </a:spcAft>
                  <a:buClrTx/>
                  <a:buSzTx/>
                  <a:defRPr/>
                </a:pPr>
                <a:endParaRPr kumimoji="1" lang="ko-KR" altLang="en-US" sz="1800">
                  <a:latin typeface="Myriad Pro"/>
                  <a:ea typeface="굴림" pitchFamily="50" charset="-127"/>
                  <a:cs typeface="+mn-cs"/>
                </a:endParaRPr>
              </a:p>
            </p:txBody>
          </p:sp>
          <p:sp>
            <p:nvSpPr>
              <p:cNvPr id="387170" name="AutoShape 25"/>
              <p:cNvSpPr>
                <a:spLocks noChangeArrowheads="1"/>
              </p:cNvSpPr>
              <p:nvPr/>
            </p:nvSpPr>
            <p:spPr bwMode="gray">
              <a:xfrm>
                <a:off x="293" y="2327"/>
                <a:ext cx="1071" cy="175"/>
              </a:xfrm>
              <a:prstGeom prst="roundRect">
                <a:avLst>
                  <a:gd name="adj" fmla="val 18611"/>
                </a:avLst>
              </a:prstGeom>
              <a:gradFill rotWithShape="1">
                <a:gsLst>
                  <a:gs pos="0">
                    <a:srgbClr val="7E3300"/>
                  </a:gs>
                  <a:gs pos="100000">
                    <a:srgbClr val="FF6600"/>
                  </a:gs>
                </a:gsLst>
                <a:lin ang="5400000" scaled="1"/>
              </a:gradFill>
              <a:ln w="9525" algn="ctr">
                <a:noFill/>
                <a:round/>
                <a:headEnd/>
                <a:tailEnd/>
              </a:ln>
            </p:spPr>
            <p:txBody>
              <a:bodyPr wrap="none" anchor="ctr"/>
              <a:lstStyle/>
              <a:p>
                <a:pPr algn="l" latinLnBrk="1">
                  <a:lnSpc>
                    <a:spcPct val="100000"/>
                  </a:lnSpc>
                  <a:buClrTx/>
                  <a:buSzTx/>
                </a:pPr>
                <a:endParaRPr kumimoji="1" lang="ko-KR" altLang="en-US" sz="1800">
                  <a:latin typeface="Myriad Pro" pitchFamily="34" charset="0"/>
                  <a:ea typeface="굴림" pitchFamily="50" charset="-127"/>
                </a:endParaRPr>
              </a:p>
            </p:txBody>
          </p:sp>
          <p:sp>
            <p:nvSpPr>
              <p:cNvPr id="387171" name="AutoShape 41"/>
              <p:cNvSpPr>
                <a:spLocks noChangeArrowheads="1"/>
              </p:cNvSpPr>
              <p:nvPr/>
            </p:nvSpPr>
            <p:spPr bwMode="gray">
              <a:xfrm>
                <a:off x="310" y="2346"/>
                <a:ext cx="1037" cy="88"/>
              </a:xfrm>
              <a:prstGeom prst="roundRect">
                <a:avLst>
                  <a:gd name="adj" fmla="val 43157"/>
                </a:avLst>
              </a:prstGeom>
              <a:gradFill rotWithShape="1">
                <a:gsLst>
                  <a:gs pos="0">
                    <a:schemeClr val="bg1">
                      <a:alpha val="29999"/>
                    </a:schemeClr>
                  </a:gs>
                  <a:gs pos="100000">
                    <a:srgbClr val="FFFFFF">
                      <a:alpha val="0"/>
                    </a:srgbClr>
                  </a:gs>
                </a:gsLst>
                <a:lin ang="5400000" scaled="1"/>
              </a:gradFill>
              <a:ln w="9525">
                <a:noFill/>
                <a:round/>
                <a:headEnd/>
                <a:tailEnd/>
              </a:ln>
            </p:spPr>
            <p:txBody>
              <a:bodyPr wrap="none" anchor="ctr"/>
              <a:lstStyle/>
              <a:p>
                <a:pPr algn="l" latinLnBrk="1">
                  <a:lnSpc>
                    <a:spcPct val="100000"/>
                  </a:lnSpc>
                  <a:spcAft>
                    <a:spcPct val="10000"/>
                  </a:spcAft>
                  <a:buClrTx/>
                  <a:buSzTx/>
                </a:pPr>
                <a:endParaRPr kumimoji="1" lang="ko-KR" altLang="en-US" sz="1800">
                  <a:latin typeface="Myriad Pro" pitchFamily="34" charset="0"/>
                  <a:ea typeface="굴림" pitchFamily="50" charset="-127"/>
                </a:endParaRPr>
              </a:p>
            </p:txBody>
          </p:sp>
        </p:grpSp>
        <p:sp>
          <p:nvSpPr>
            <p:cNvPr id="387172" name="Text Box 27"/>
            <p:cNvSpPr txBox="1">
              <a:spLocks noChangeAspect="1" noChangeArrowheads="1"/>
            </p:cNvSpPr>
            <p:nvPr/>
          </p:nvSpPr>
          <p:spPr bwMode="auto">
            <a:xfrm>
              <a:off x="1802" y="2143"/>
              <a:ext cx="824" cy="207"/>
            </a:xfrm>
            <a:prstGeom prst="rect">
              <a:avLst/>
            </a:prstGeom>
            <a:noFill/>
            <a:ln w="9525">
              <a:noFill/>
              <a:miter lim="800000"/>
              <a:headEnd/>
              <a:tailEnd/>
            </a:ln>
          </p:spPr>
          <p:txBody>
            <a:bodyPr/>
            <a:lstStyle/>
            <a:p>
              <a:pPr algn="l" latinLnBrk="1">
                <a:lnSpc>
                  <a:spcPct val="100000"/>
                </a:lnSpc>
                <a:buClrTx/>
                <a:buSzTx/>
              </a:pPr>
              <a:r>
                <a:rPr kumimoji="1" lang="en-US" altLang="ko-KR" sz="1400">
                  <a:latin typeface="Myriad Pro" pitchFamily="34" charset="0"/>
                  <a:ea typeface="굴림" pitchFamily="50" charset="-127"/>
                </a:rPr>
                <a:t>VMware ESX</a:t>
              </a:r>
            </a:p>
          </p:txBody>
        </p:sp>
      </p:grpSp>
      <p:sp>
        <p:nvSpPr>
          <p:cNvPr id="387173" name="AutoShape 99"/>
          <p:cNvSpPr>
            <a:spLocks noChangeArrowheads="1"/>
          </p:cNvSpPr>
          <p:nvPr/>
        </p:nvSpPr>
        <p:spPr bwMode="gray">
          <a:xfrm>
            <a:off x="1622425" y="1357313"/>
            <a:ext cx="1423988" cy="690562"/>
          </a:xfrm>
          <a:prstGeom prst="roundRect">
            <a:avLst>
              <a:gd name="adj" fmla="val 16667"/>
            </a:avLst>
          </a:prstGeom>
          <a:gradFill rotWithShape="1">
            <a:gsLst>
              <a:gs pos="0">
                <a:srgbClr val="A9A9A9"/>
              </a:gs>
              <a:gs pos="50000">
                <a:srgbClr val="E8E8E8"/>
              </a:gs>
              <a:gs pos="100000">
                <a:srgbClr val="A9A9A9"/>
              </a:gs>
            </a:gsLst>
            <a:lin ang="2700000" scaled="1"/>
          </a:gradFill>
          <a:ln w="9525" algn="ctr">
            <a:noFill/>
            <a:round/>
            <a:headEnd/>
            <a:tailEnd/>
          </a:ln>
        </p:spPr>
        <p:txBody>
          <a:bodyPr wrap="none" anchor="ctr"/>
          <a:lstStyle/>
          <a:p>
            <a:pPr algn="l" latinLnBrk="1">
              <a:lnSpc>
                <a:spcPct val="100000"/>
              </a:lnSpc>
              <a:buClrTx/>
              <a:buSzTx/>
            </a:pPr>
            <a:endParaRPr kumimoji="1" lang="ko-KR" altLang="en-US" sz="1600">
              <a:solidFill>
                <a:schemeClr val="tx1"/>
              </a:solidFill>
              <a:latin typeface="Myriad Pro" pitchFamily="34" charset="0"/>
              <a:ea typeface="굴림" pitchFamily="50" charset="-127"/>
            </a:endParaRPr>
          </a:p>
        </p:txBody>
      </p:sp>
      <p:sp>
        <p:nvSpPr>
          <p:cNvPr id="387174" name="AutoShape 100"/>
          <p:cNvSpPr>
            <a:spLocks noChangeArrowheads="1"/>
          </p:cNvSpPr>
          <p:nvPr/>
        </p:nvSpPr>
        <p:spPr bwMode="auto">
          <a:xfrm>
            <a:off x="1722438" y="1439863"/>
            <a:ext cx="1217612" cy="530225"/>
          </a:xfrm>
          <a:prstGeom prst="roundRect">
            <a:avLst>
              <a:gd name="adj" fmla="val 16667"/>
            </a:avLst>
          </a:prstGeom>
          <a:solidFill>
            <a:schemeClr val="tx1"/>
          </a:solidFill>
          <a:ln w="9525" algn="ctr">
            <a:noFill/>
            <a:round/>
            <a:headEnd/>
            <a:tailEnd/>
          </a:ln>
        </p:spPr>
        <p:txBody>
          <a:bodyPr wrap="none" anchor="ctr"/>
          <a:lstStyle/>
          <a:p>
            <a:pPr algn="l" latinLnBrk="1">
              <a:lnSpc>
                <a:spcPct val="100000"/>
              </a:lnSpc>
              <a:buClrTx/>
              <a:buSzTx/>
            </a:pPr>
            <a:endParaRPr kumimoji="1" lang="ko-KR" altLang="en-US" sz="1600">
              <a:solidFill>
                <a:schemeClr val="tx1"/>
              </a:solidFill>
              <a:latin typeface="Myriad Pro" pitchFamily="34" charset="0"/>
              <a:ea typeface="굴림" pitchFamily="50" charset="-127"/>
            </a:endParaRPr>
          </a:p>
        </p:txBody>
      </p:sp>
      <p:sp>
        <p:nvSpPr>
          <p:cNvPr id="387175" name="AutoShape 101"/>
          <p:cNvSpPr>
            <a:spLocks noChangeArrowheads="1"/>
          </p:cNvSpPr>
          <p:nvPr/>
        </p:nvSpPr>
        <p:spPr bwMode="auto">
          <a:xfrm>
            <a:off x="1746250" y="1468438"/>
            <a:ext cx="1139825" cy="76200"/>
          </a:xfrm>
          <a:prstGeom prst="roundRect">
            <a:avLst>
              <a:gd name="adj" fmla="val 50000"/>
            </a:avLst>
          </a:prstGeom>
          <a:gradFill rotWithShape="1">
            <a:gsLst>
              <a:gs pos="0">
                <a:srgbClr val="FFFFFF">
                  <a:alpha val="39998"/>
                </a:srgbClr>
              </a:gs>
              <a:gs pos="100000">
                <a:schemeClr val="bg1">
                  <a:alpha val="0"/>
                </a:schemeClr>
              </a:gs>
            </a:gsLst>
            <a:lin ang="5400000" scaled="1"/>
          </a:gradFill>
          <a:ln w="9525" algn="ctr">
            <a:noFill/>
            <a:round/>
            <a:headEnd/>
            <a:tailEnd/>
          </a:ln>
        </p:spPr>
        <p:txBody>
          <a:bodyPr wrap="none" anchor="ctr"/>
          <a:lstStyle/>
          <a:p>
            <a:pPr algn="l" latinLnBrk="1">
              <a:lnSpc>
                <a:spcPct val="100000"/>
              </a:lnSpc>
              <a:buClrTx/>
              <a:buSzTx/>
            </a:pPr>
            <a:endParaRPr kumimoji="1" lang="ko-KR" altLang="en-US" sz="1600">
              <a:solidFill>
                <a:schemeClr val="tx1"/>
              </a:solidFill>
              <a:latin typeface="Myriad Pro" pitchFamily="34" charset="0"/>
              <a:ea typeface="굴림" pitchFamily="50" charset="-127"/>
            </a:endParaRPr>
          </a:p>
        </p:txBody>
      </p:sp>
      <p:sp>
        <p:nvSpPr>
          <p:cNvPr id="387176" name="AutoShape 102"/>
          <p:cNvSpPr>
            <a:spLocks noChangeArrowheads="1"/>
          </p:cNvSpPr>
          <p:nvPr/>
        </p:nvSpPr>
        <p:spPr bwMode="auto">
          <a:xfrm>
            <a:off x="1771650" y="1871663"/>
            <a:ext cx="1133475" cy="58737"/>
          </a:xfrm>
          <a:prstGeom prst="roundRect">
            <a:avLst>
              <a:gd name="adj" fmla="val 50000"/>
            </a:avLst>
          </a:prstGeom>
          <a:gradFill rotWithShape="1">
            <a:gsLst>
              <a:gs pos="0">
                <a:srgbClr val="FFFFFF">
                  <a:alpha val="0"/>
                </a:srgbClr>
              </a:gs>
              <a:gs pos="100000">
                <a:schemeClr val="bg1">
                  <a:alpha val="21001"/>
                </a:schemeClr>
              </a:gs>
            </a:gsLst>
            <a:lin ang="5400000" scaled="1"/>
          </a:gradFill>
          <a:ln w="9525" algn="ctr">
            <a:noFill/>
            <a:round/>
            <a:headEnd/>
            <a:tailEnd/>
          </a:ln>
        </p:spPr>
        <p:txBody>
          <a:bodyPr wrap="none" anchor="ctr"/>
          <a:lstStyle/>
          <a:p>
            <a:pPr algn="l" latinLnBrk="1">
              <a:lnSpc>
                <a:spcPct val="100000"/>
              </a:lnSpc>
              <a:buClrTx/>
              <a:buSzTx/>
            </a:pPr>
            <a:endParaRPr kumimoji="1" lang="ko-KR" altLang="en-US" sz="1600">
              <a:solidFill>
                <a:schemeClr val="tx1"/>
              </a:solidFill>
              <a:latin typeface="Myriad Pro" pitchFamily="34" charset="0"/>
              <a:ea typeface="굴림" pitchFamily="50" charset="-127"/>
            </a:endParaRPr>
          </a:p>
        </p:txBody>
      </p:sp>
      <p:grpSp>
        <p:nvGrpSpPr>
          <p:cNvPr id="17" name="Group 104"/>
          <p:cNvGrpSpPr>
            <a:grpSpLocks/>
          </p:cNvGrpSpPr>
          <p:nvPr/>
        </p:nvGrpSpPr>
        <p:grpSpPr bwMode="auto">
          <a:xfrm>
            <a:off x="1790700" y="1560513"/>
            <a:ext cx="336550" cy="336550"/>
            <a:chOff x="3346" y="260"/>
            <a:chExt cx="1637" cy="1640"/>
          </a:xfrm>
        </p:grpSpPr>
        <p:sp>
          <p:nvSpPr>
            <p:cNvPr id="387178" name="Freeform 105"/>
            <p:cNvSpPr>
              <a:spLocks/>
            </p:cNvSpPr>
            <p:nvPr/>
          </p:nvSpPr>
          <p:spPr bwMode="auto">
            <a:xfrm>
              <a:off x="4109" y="263"/>
              <a:ext cx="874" cy="1635"/>
            </a:xfrm>
            <a:custGeom>
              <a:avLst/>
              <a:gdLst>
                <a:gd name="T0" fmla="*/ 158 w 874"/>
                <a:gd name="T1" fmla="*/ 1534 h 1635"/>
                <a:gd name="T2" fmla="*/ 519 w 874"/>
                <a:gd name="T3" fmla="*/ 1378 h 1635"/>
                <a:gd name="T4" fmla="*/ 732 w 874"/>
                <a:gd name="T5" fmla="*/ 1059 h 1635"/>
                <a:gd name="T6" fmla="*/ 770 w 874"/>
                <a:gd name="T7" fmla="*/ 716 h 1635"/>
                <a:gd name="T8" fmla="*/ 614 w 874"/>
                <a:gd name="T9" fmla="*/ 355 h 1635"/>
                <a:gd name="T10" fmla="*/ 321 w 874"/>
                <a:gd name="T11" fmla="*/ 147 h 1635"/>
                <a:gd name="T12" fmla="*/ 0 w 874"/>
                <a:gd name="T13" fmla="*/ 104 h 1635"/>
                <a:gd name="T14" fmla="*/ 71 w 874"/>
                <a:gd name="T15" fmla="*/ 227 h 1635"/>
                <a:gd name="T16" fmla="*/ 108 w 874"/>
                <a:gd name="T17" fmla="*/ 229 h 1635"/>
                <a:gd name="T18" fmla="*/ 137 w 874"/>
                <a:gd name="T19" fmla="*/ 232 h 1635"/>
                <a:gd name="T20" fmla="*/ 165 w 874"/>
                <a:gd name="T21" fmla="*/ 239 h 1635"/>
                <a:gd name="T22" fmla="*/ 196 w 874"/>
                <a:gd name="T23" fmla="*/ 246 h 1635"/>
                <a:gd name="T24" fmla="*/ 226 w 874"/>
                <a:gd name="T25" fmla="*/ 253 h 1635"/>
                <a:gd name="T26" fmla="*/ 260 w 874"/>
                <a:gd name="T27" fmla="*/ 265 h 1635"/>
                <a:gd name="T28" fmla="*/ 295 w 874"/>
                <a:gd name="T29" fmla="*/ 277 h 1635"/>
                <a:gd name="T30" fmla="*/ 328 w 874"/>
                <a:gd name="T31" fmla="*/ 293 h 1635"/>
                <a:gd name="T32" fmla="*/ 363 w 874"/>
                <a:gd name="T33" fmla="*/ 312 h 1635"/>
                <a:gd name="T34" fmla="*/ 397 w 874"/>
                <a:gd name="T35" fmla="*/ 336 h 1635"/>
                <a:gd name="T36" fmla="*/ 430 w 874"/>
                <a:gd name="T37" fmla="*/ 362 h 1635"/>
                <a:gd name="T38" fmla="*/ 460 w 874"/>
                <a:gd name="T39" fmla="*/ 392 h 1635"/>
                <a:gd name="T40" fmla="*/ 486 w 874"/>
                <a:gd name="T41" fmla="*/ 418 h 1635"/>
                <a:gd name="T42" fmla="*/ 510 w 874"/>
                <a:gd name="T43" fmla="*/ 444 h 1635"/>
                <a:gd name="T44" fmla="*/ 531 w 874"/>
                <a:gd name="T45" fmla="*/ 470 h 1635"/>
                <a:gd name="T46" fmla="*/ 550 w 874"/>
                <a:gd name="T47" fmla="*/ 496 h 1635"/>
                <a:gd name="T48" fmla="*/ 567 w 874"/>
                <a:gd name="T49" fmla="*/ 525 h 1635"/>
                <a:gd name="T50" fmla="*/ 581 w 874"/>
                <a:gd name="T51" fmla="*/ 553 h 1635"/>
                <a:gd name="T52" fmla="*/ 595 w 874"/>
                <a:gd name="T53" fmla="*/ 581 h 1635"/>
                <a:gd name="T54" fmla="*/ 607 w 874"/>
                <a:gd name="T55" fmla="*/ 610 h 1635"/>
                <a:gd name="T56" fmla="*/ 616 w 874"/>
                <a:gd name="T57" fmla="*/ 638 h 1635"/>
                <a:gd name="T58" fmla="*/ 623 w 874"/>
                <a:gd name="T59" fmla="*/ 664 h 1635"/>
                <a:gd name="T60" fmla="*/ 628 w 874"/>
                <a:gd name="T61" fmla="*/ 693 h 1635"/>
                <a:gd name="T62" fmla="*/ 635 w 874"/>
                <a:gd name="T63" fmla="*/ 721 h 1635"/>
                <a:gd name="T64" fmla="*/ 640 w 874"/>
                <a:gd name="T65" fmla="*/ 744 h 1635"/>
                <a:gd name="T66" fmla="*/ 642 w 874"/>
                <a:gd name="T67" fmla="*/ 770 h 1635"/>
                <a:gd name="T68" fmla="*/ 647 w 874"/>
                <a:gd name="T69" fmla="*/ 811 h 1635"/>
                <a:gd name="T70" fmla="*/ 647 w 874"/>
                <a:gd name="T71" fmla="*/ 837 h 1635"/>
                <a:gd name="T72" fmla="*/ 645 w 874"/>
                <a:gd name="T73" fmla="*/ 872 h 1635"/>
                <a:gd name="T74" fmla="*/ 635 w 874"/>
                <a:gd name="T75" fmla="*/ 912 h 1635"/>
                <a:gd name="T76" fmla="*/ 630 w 874"/>
                <a:gd name="T77" fmla="*/ 938 h 1635"/>
                <a:gd name="T78" fmla="*/ 623 w 874"/>
                <a:gd name="T79" fmla="*/ 967 h 1635"/>
                <a:gd name="T80" fmla="*/ 616 w 874"/>
                <a:gd name="T81" fmla="*/ 997 h 1635"/>
                <a:gd name="T82" fmla="*/ 604 w 874"/>
                <a:gd name="T83" fmla="*/ 1026 h 1635"/>
                <a:gd name="T84" fmla="*/ 593 w 874"/>
                <a:gd name="T85" fmla="*/ 1059 h 1635"/>
                <a:gd name="T86" fmla="*/ 578 w 874"/>
                <a:gd name="T87" fmla="*/ 1092 h 1635"/>
                <a:gd name="T88" fmla="*/ 562 w 874"/>
                <a:gd name="T89" fmla="*/ 1123 h 1635"/>
                <a:gd name="T90" fmla="*/ 543 w 874"/>
                <a:gd name="T91" fmla="*/ 1153 h 1635"/>
                <a:gd name="T92" fmla="*/ 519 w 874"/>
                <a:gd name="T93" fmla="*/ 1184 h 1635"/>
                <a:gd name="T94" fmla="*/ 496 w 874"/>
                <a:gd name="T95" fmla="*/ 1215 h 1635"/>
                <a:gd name="T96" fmla="*/ 472 w 874"/>
                <a:gd name="T97" fmla="*/ 1236 h 1635"/>
                <a:gd name="T98" fmla="*/ 453 w 874"/>
                <a:gd name="T99" fmla="*/ 1253 h 1635"/>
                <a:gd name="T100" fmla="*/ 423 w 874"/>
                <a:gd name="T101" fmla="*/ 1279 h 1635"/>
                <a:gd name="T102" fmla="*/ 380 w 874"/>
                <a:gd name="T103" fmla="*/ 1309 h 1635"/>
                <a:gd name="T104" fmla="*/ 347 w 874"/>
                <a:gd name="T105" fmla="*/ 1330 h 1635"/>
                <a:gd name="T106" fmla="*/ 319 w 874"/>
                <a:gd name="T107" fmla="*/ 1345 h 1635"/>
                <a:gd name="T108" fmla="*/ 283 w 874"/>
                <a:gd name="T109" fmla="*/ 1361 h 1635"/>
                <a:gd name="T110" fmla="*/ 248 w 874"/>
                <a:gd name="T111" fmla="*/ 1373 h 1635"/>
                <a:gd name="T112" fmla="*/ 205 w 874"/>
                <a:gd name="T113" fmla="*/ 1385 h 1635"/>
                <a:gd name="T114" fmla="*/ 163 w 874"/>
                <a:gd name="T115" fmla="*/ 1397 h 1635"/>
                <a:gd name="T116" fmla="*/ 113 w 874"/>
                <a:gd name="T117" fmla="*/ 1404 h 1635"/>
                <a:gd name="T118" fmla="*/ 63 w 874"/>
                <a:gd name="T119" fmla="*/ 1408 h 163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74"/>
                <a:gd name="T181" fmla="*/ 0 h 1635"/>
                <a:gd name="T182" fmla="*/ 874 w 874"/>
                <a:gd name="T183" fmla="*/ 1635 h 163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74" h="1635">
                  <a:moveTo>
                    <a:pt x="52" y="1411"/>
                  </a:moveTo>
                  <a:lnTo>
                    <a:pt x="56" y="1635"/>
                  </a:lnTo>
                  <a:lnTo>
                    <a:pt x="115" y="1631"/>
                  </a:lnTo>
                  <a:lnTo>
                    <a:pt x="158" y="1534"/>
                  </a:lnTo>
                  <a:lnTo>
                    <a:pt x="311" y="1491"/>
                  </a:lnTo>
                  <a:lnTo>
                    <a:pt x="441" y="1543"/>
                  </a:lnTo>
                  <a:lnTo>
                    <a:pt x="505" y="1503"/>
                  </a:lnTo>
                  <a:lnTo>
                    <a:pt x="519" y="1378"/>
                  </a:lnTo>
                  <a:lnTo>
                    <a:pt x="614" y="1283"/>
                  </a:lnTo>
                  <a:lnTo>
                    <a:pt x="734" y="1279"/>
                  </a:lnTo>
                  <a:lnTo>
                    <a:pt x="789" y="1196"/>
                  </a:lnTo>
                  <a:lnTo>
                    <a:pt x="732" y="1059"/>
                  </a:lnTo>
                  <a:lnTo>
                    <a:pt x="775" y="926"/>
                  </a:lnTo>
                  <a:lnTo>
                    <a:pt x="869" y="860"/>
                  </a:lnTo>
                  <a:lnTo>
                    <a:pt x="874" y="768"/>
                  </a:lnTo>
                  <a:lnTo>
                    <a:pt x="770" y="716"/>
                  </a:lnTo>
                  <a:lnTo>
                    <a:pt x="727" y="565"/>
                  </a:lnTo>
                  <a:lnTo>
                    <a:pt x="779" y="428"/>
                  </a:lnTo>
                  <a:lnTo>
                    <a:pt x="746" y="374"/>
                  </a:lnTo>
                  <a:lnTo>
                    <a:pt x="614" y="355"/>
                  </a:lnTo>
                  <a:lnTo>
                    <a:pt x="526" y="272"/>
                  </a:lnTo>
                  <a:lnTo>
                    <a:pt x="519" y="137"/>
                  </a:lnTo>
                  <a:lnTo>
                    <a:pt x="446" y="92"/>
                  </a:lnTo>
                  <a:lnTo>
                    <a:pt x="321" y="147"/>
                  </a:lnTo>
                  <a:lnTo>
                    <a:pt x="163" y="102"/>
                  </a:lnTo>
                  <a:lnTo>
                    <a:pt x="146" y="3"/>
                  </a:lnTo>
                  <a:lnTo>
                    <a:pt x="49" y="0"/>
                  </a:lnTo>
                  <a:lnTo>
                    <a:pt x="0" y="104"/>
                  </a:lnTo>
                  <a:lnTo>
                    <a:pt x="56" y="227"/>
                  </a:lnTo>
                  <a:lnTo>
                    <a:pt x="59" y="227"/>
                  </a:lnTo>
                  <a:lnTo>
                    <a:pt x="66" y="227"/>
                  </a:lnTo>
                  <a:lnTo>
                    <a:pt x="71" y="227"/>
                  </a:lnTo>
                  <a:lnTo>
                    <a:pt x="80" y="227"/>
                  </a:lnTo>
                  <a:lnTo>
                    <a:pt x="87" y="227"/>
                  </a:lnTo>
                  <a:lnTo>
                    <a:pt x="97" y="229"/>
                  </a:lnTo>
                  <a:lnTo>
                    <a:pt x="108" y="229"/>
                  </a:lnTo>
                  <a:lnTo>
                    <a:pt x="118" y="229"/>
                  </a:lnTo>
                  <a:lnTo>
                    <a:pt x="125" y="229"/>
                  </a:lnTo>
                  <a:lnTo>
                    <a:pt x="132" y="232"/>
                  </a:lnTo>
                  <a:lnTo>
                    <a:pt x="137" y="232"/>
                  </a:lnTo>
                  <a:lnTo>
                    <a:pt x="144" y="234"/>
                  </a:lnTo>
                  <a:lnTo>
                    <a:pt x="151" y="234"/>
                  </a:lnTo>
                  <a:lnTo>
                    <a:pt x="158" y="236"/>
                  </a:lnTo>
                  <a:lnTo>
                    <a:pt x="165" y="239"/>
                  </a:lnTo>
                  <a:lnTo>
                    <a:pt x="172" y="241"/>
                  </a:lnTo>
                  <a:lnTo>
                    <a:pt x="179" y="241"/>
                  </a:lnTo>
                  <a:lnTo>
                    <a:pt x="186" y="244"/>
                  </a:lnTo>
                  <a:lnTo>
                    <a:pt x="196" y="246"/>
                  </a:lnTo>
                  <a:lnTo>
                    <a:pt x="203" y="248"/>
                  </a:lnTo>
                  <a:lnTo>
                    <a:pt x="210" y="248"/>
                  </a:lnTo>
                  <a:lnTo>
                    <a:pt x="219" y="251"/>
                  </a:lnTo>
                  <a:lnTo>
                    <a:pt x="226" y="253"/>
                  </a:lnTo>
                  <a:lnTo>
                    <a:pt x="236" y="255"/>
                  </a:lnTo>
                  <a:lnTo>
                    <a:pt x="243" y="258"/>
                  </a:lnTo>
                  <a:lnTo>
                    <a:pt x="252" y="262"/>
                  </a:lnTo>
                  <a:lnTo>
                    <a:pt x="260" y="265"/>
                  </a:lnTo>
                  <a:lnTo>
                    <a:pt x="269" y="270"/>
                  </a:lnTo>
                  <a:lnTo>
                    <a:pt x="276" y="272"/>
                  </a:lnTo>
                  <a:lnTo>
                    <a:pt x="286" y="274"/>
                  </a:lnTo>
                  <a:lnTo>
                    <a:pt x="295" y="277"/>
                  </a:lnTo>
                  <a:lnTo>
                    <a:pt x="302" y="281"/>
                  </a:lnTo>
                  <a:lnTo>
                    <a:pt x="311" y="286"/>
                  </a:lnTo>
                  <a:lnTo>
                    <a:pt x="321" y="288"/>
                  </a:lnTo>
                  <a:lnTo>
                    <a:pt x="328" y="293"/>
                  </a:lnTo>
                  <a:lnTo>
                    <a:pt x="340" y="300"/>
                  </a:lnTo>
                  <a:lnTo>
                    <a:pt x="347" y="303"/>
                  </a:lnTo>
                  <a:lnTo>
                    <a:pt x="356" y="307"/>
                  </a:lnTo>
                  <a:lnTo>
                    <a:pt x="363" y="312"/>
                  </a:lnTo>
                  <a:lnTo>
                    <a:pt x="373" y="319"/>
                  </a:lnTo>
                  <a:lnTo>
                    <a:pt x="380" y="322"/>
                  </a:lnTo>
                  <a:lnTo>
                    <a:pt x="389" y="329"/>
                  </a:lnTo>
                  <a:lnTo>
                    <a:pt x="397" y="336"/>
                  </a:lnTo>
                  <a:lnTo>
                    <a:pt x="406" y="343"/>
                  </a:lnTo>
                  <a:lnTo>
                    <a:pt x="413" y="348"/>
                  </a:lnTo>
                  <a:lnTo>
                    <a:pt x="423" y="355"/>
                  </a:lnTo>
                  <a:lnTo>
                    <a:pt x="430" y="362"/>
                  </a:lnTo>
                  <a:lnTo>
                    <a:pt x="437" y="369"/>
                  </a:lnTo>
                  <a:lnTo>
                    <a:pt x="444" y="376"/>
                  </a:lnTo>
                  <a:lnTo>
                    <a:pt x="453" y="383"/>
                  </a:lnTo>
                  <a:lnTo>
                    <a:pt x="460" y="392"/>
                  </a:lnTo>
                  <a:lnTo>
                    <a:pt x="470" y="400"/>
                  </a:lnTo>
                  <a:lnTo>
                    <a:pt x="475" y="407"/>
                  </a:lnTo>
                  <a:lnTo>
                    <a:pt x="482" y="411"/>
                  </a:lnTo>
                  <a:lnTo>
                    <a:pt x="486" y="418"/>
                  </a:lnTo>
                  <a:lnTo>
                    <a:pt x="493" y="423"/>
                  </a:lnTo>
                  <a:lnTo>
                    <a:pt x="500" y="430"/>
                  </a:lnTo>
                  <a:lnTo>
                    <a:pt x="505" y="437"/>
                  </a:lnTo>
                  <a:lnTo>
                    <a:pt x="510" y="444"/>
                  </a:lnTo>
                  <a:lnTo>
                    <a:pt x="517" y="449"/>
                  </a:lnTo>
                  <a:lnTo>
                    <a:pt x="522" y="456"/>
                  </a:lnTo>
                  <a:lnTo>
                    <a:pt x="526" y="463"/>
                  </a:lnTo>
                  <a:lnTo>
                    <a:pt x="531" y="470"/>
                  </a:lnTo>
                  <a:lnTo>
                    <a:pt x="536" y="477"/>
                  </a:lnTo>
                  <a:lnTo>
                    <a:pt x="541" y="485"/>
                  </a:lnTo>
                  <a:lnTo>
                    <a:pt x="545" y="489"/>
                  </a:lnTo>
                  <a:lnTo>
                    <a:pt x="550" y="496"/>
                  </a:lnTo>
                  <a:lnTo>
                    <a:pt x="555" y="503"/>
                  </a:lnTo>
                  <a:lnTo>
                    <a:pt x="560" y="511"/>
                  </a:lnTo>
                  <a:lnTo>
                    <a:pt x="564" y="518"/>
                  </a:lnTo>
                  <a:lnTo>
                    <a:pt x="567" y="525"/>
                  </a:lnTo>
                  <a:lnTo>
                    <a:pt x="571" y="532"/>
                  </a:lnTo>
                  <a:lnTo>
                    <a:pt x="576" y="539"/>
                  </a:lnTo>
                  <a:lnTo>
                    <a:pt x="578" y="546"/>
                  </a:lnTo>
                  <a:lnTo>
                    <a:pt x="581" y="553"/>
                  </a:lnTo>
                  <a:lnTo>
                    <a:pt x="586" y="560"/>
                  </a:lnTo>
                  <a:lnTo>
                    <a:pt x="588" y="567"/>
                  </a:lnTo>
                  <a:lnTo>
                    <a:pt x="593" y="574"/>
                  </a:lnTo>
                  <a:lnTo>
                    <a:pt x="595" y="581"/>
                  </a:lnTo>
                  <a:lnTo>
                    <a:pt x="600" y="589"/>
                  </a:lnTo>
                  <a:lnTo>
                    <a:pt x="600" y="596"/>
                  </a:lnTo>
                  <a:lnTo>
                    <a:pt x="604" y="603"/>
                  </a:lnTo>
                  <a:lnTo>
                    <a:pt x="607" y="610"/>
                  </a:lnTo>
                  <a:lnTo>
                    <a:pt x="609" y="617"/>
                  </a:lnTo>
                  <a:lnTo>
                    <a:pt x="612" y="624"/>
                  </a:lnTo>
                  <a:lnTo>
                    <a:pt x="614" y="631"/>
                  </a:lnTo>
                  <a:lnTo>
                    <a:pt x="616" y="638"/>
                  </a:lnTo>
                  <a:lnTo>
                    <a:pt x="619" y="645"/>
                  </a:lnTo>
                  <a:lnTo>
                    <a:pt x="619" y="652"/>
                  </a:lnTo>
                  <a:lnTo>
                    <a:pt x="621" y="659"/>
                  </a:lnTo>
                  <a:lnTo>
                    <a:pt x="623" y="664"/>
                  </a:lnTo>
                  <a:lnTo>
                    <a:pt x="626" y="674"/>
                  </a:lnTo>
                  <a:lnTo>
                    <a:pt x="628" y="681"/>
                  </a:lnTo>
                  <a:lnTo>
                    <a:pt x="628" y="685"/>
                  </a:lnTo>
                  <a:lnTo>
                    <a:pt x="628" y="693"/>
                  </a:lnTo>
                  <a:lnTo>
                    <a:pt x="630" y="700"/>
                  </a:lnTo>
                  <a:lnTo>
                    <a:pt x="633" y="707"/>
                  </a:lnTo>
                  <a:lnTo>
                    <a:pt x="633" y="714"/>
                  </a:lnTo>
                  <a:lnTo>
                    <a:pt x="635" y="721"/>
                  </a:lnTo>
                  <a:lnTo>
                    <a:pt x="638" y="728"/>
                  </a:lnTo>
                  <a:lnTo>
                    <a:pt x="638" y="733"/>
                  </a:lnTo>
                  <a:lnTo>
                    <a:pt x="638" y="740"/>
                  </a:lnTo>
                  <a:lnTo>
                    <a:pt x="640" y="744"/>
                  </a:lnTo>
                  <a:lnTo>
                    <a:pt x="640" y="752"/>
                  </a:lnTo>
                  <a:lnTo>
                    <a:pt x="640" y="759"/>
                  </a:lnTo>
                  <a:lnTo>
                    <a:pt x="642" y="763"/>
                  </a:lnTo>
                  <a:lnTo>
                    <a:pt x="642" y="770"/>
                  </a:lnTo>
                  <a:lnTo>
                    <a:pt x="645" y="778"/>
                  </a:lnTo>
                  <a:lnTo>
                    <a:pt x="645" y="787"/>
                  </a:lnTo>
                  <a:lnTo>
                    <a:pt x="647" y="801"/>
                  </a:lnTo>
                  <a:lnTo>
                    <a:pt x="647" y="811"/>
                  </a:lnTo>
                  <a:lnTo>
                    <a:pt x="647" y="822"/>
                  </a:lnTo>
                  <a:lnTo>
                    <a:pt x="647" y="827"/>
                  </a:lnTo>
                  <a:lnTo>
                    <a:pt x="647" y="832"/>
                  </a:lnTo>
                  <a:lnTo>
                    <a:pt x="647" y="837"/>
                  </a:lnTo>
                  <a:lnTo>
                    <a:pt x="647" y="846"/>
                  </a:lnTo>
                  <a:lnTo>
                    <a:pt x="647" y="853"/>
                  </a:lnTo>
                  <a:lnTo>
                    <a:pt x="645" y="863"/>
                  </a:lnTo>
                  <a:lnTo>
                    <a:pt x="645" y="872"/>
                  </a:lnTo>
                  <a:lnTo>
                    <a:pt x="642" y="884"/>
                  </a:lnTo>
                  <a:lnTo>
                    <a:pt x="640" y="893"/>
                  </a:lnTo>
                  <a:lnTo>
                    <a:pt x="638" y="905"/>
                  </a:lnTo>
                  <a:lnTo>
                    <a:pt x="635" y="912"/>
                  </a:lnTo>
                  <a:lnTo>
                    <a:pt x="635" y="919"/>
                  </a:lnTo>
                  <a:lnTo>
                    <a:pt x="633" y="926"/>
                  </a:lnTo>
                  <a:lnTo>
                    <a:pt x="633" y="931"/>
                  </a:lnTo>
                  <a:lnTo>
                    <a:pt x="630" y="938"/>
                  </a:lnTo>
                  <a:lnTo>
                    <a:pt x="630" y="945"/>
                  </a:lnTo>
                  <a:lnTo>
                    <a:pt x="628" y="952"/>
                  </a:lnTo>
                  <a:lnTo>
                    <a:pt x="628" y="960"/>
                  </a:lnTo>
                  <a:lnTo>
                    <a:pt x="623" y="967"/>
                  </a:lnTo>
                  <a:lnTo>
                    <a:pt x="623" y="976"/>
                  </a:lnTo>
                  <a:lnTo>
                    <a:pt x="621" y="983"/>
                  </a:lnTo>
                  <a:lnTo>
                    <a:pt x="621" y="990"/>
                  </a:lnTo>
                  <a:lnTo>
                    <a:pt x="616" y="997"/>
                  </a:lnTo>
                  <a:lnTo>
                    <a:pt x="614" y="1004"/>
                  </a:lnTo>
                  <a:lnTo>
                    <a:pt x="612" y="1012"/>
                  </a:lnTo>
                  <a:lnTo>
                    <a:pt x="609" y="1021"/>
                  </a:lnTo>
                  <a:lnTo>
                    <a:pt x="604" y="1026"/>
                  </a:lnTo>
                  <a:lnTo>
                    <a:pt x="604" y="1035"/>
                  </a:lnTo>
                  <a:lnTo>
                    <a:pt x="600" y="1042"/>
                  </a:lnTo>
                  <a:lnTo>
                    <a:pt x="597" y="1052"/>
                  </a:lnTo>
                  <a:lnTo>
                    <a:pt x="593" y="1059"/>
                  </a:lnTo>
                  <a:lnTo>
                    <a:pt x="590" y="1068"/>
                  </a:lnTo>
                  <a:lnTo>
                    <a:pt x="586" y="1073"/>
                  </a:lnTo>
                  <a:lnTo>
                    <a:pt x="583" y="1082"/>
                  </a:lnTo>
                  <a:lnTo>
                    <a:pt x="578" y="1092"/>
                  </a:lnTo>
                  <a:lnTo>
                    <a:pt x="576" y="1099"/>
                  </a:lnTo>
                  <a:lnTo>
                    <a:pt x="571" y="1106"/>
                  </a:lnTo>
                  <a:lnTo>
                    <a:pt x="567" y="1115"/>
                  </a:lnTo>
                  <a:lnTo>
                    <a:pt x="562" y="1123"/>
                  </a:lnTo>
                  <a:lnTo>
                    <a:pt x="557" y="1130"/>
                  </a:lnTo>
                  <a:lnTo>
                    <a:pt x="552" y="1139"/>
                  </a:lnTo>
                  <a:lnTo>
                    <a:pt x="548" y="1146"/>
                  </a:lnTo>
                  <a:lnTo>
                    <a:pt x="543" y="1153"/>
                  </a:lnTo>
                  <a:lnTo>
                    <a:pt x="536" y="1163"/>
                  </a:lnTo>
                  <a:lnTo>
                    <a:pt x="531" y="1170"/>
                  </a:lnTo>
                  <a:lnTo>
                    <a:pt x="526" y="1177"/>
                  </a:lnTo>
                  <a:lnTo>
                    <a:pt x="519" y="1184"/>
                  </a:lnTo>
                  <a:lnTo>
                    <a:pt x="515" y="1193"/>
                  </a:lnTo>
                  <a:lnTo>
                    <a:pt x="508" y="1198"/>
                  </a:lnTo>
                  <a:lnTo>
                    <a:pt x="503" y="1208"/>
                  </a:lnTo>
                  <a:lnTo>
                    <a:pt x="496" y="1215"/>
                  </a:lnTo>
                  <a:lnTo>
                    <a:pt x="489" y="1219"/>
                  </a:lnTo>
                  <a:lnTo>
                    <a:pt x="482" y="1227"/>
                  </a:lnTo>
                  <a:lnTo>
                    <a:pt x="475" y="1236"/>
                  </a:lnTo>
                  <a:lnTo>
                    <a:pt x="472" y="1236"/>
                  </a:lnTo>
                  <a:lnTo>
                    <a:pt x="467" y="1241"/>
                  </a:lnTo>
                  <a:lnTo>
                    <a:pt x="463" y="1245"/>
                  </a:lnTo>
                  <a:lnTo>
                    <a:pt x="460" y="1248"/>
                  </a:lnTo>
                  <a:lnTo>
                    <a:pt x="453" y="1253"/>
                  </a:lnTo>
                  <a:lnTo>
                    <a:pt x="449" y="1260"/>
                  </a:lnTo>
                  <a:lnTo>
                    <a:pt x="439" y="1264"/>
                  </a:lnTo>
                  <a:lnTo>
                    <a:pt x="432" y="1271"/>
                  </a:lnTo>
                  <a:lnTo>
                    <a:pt x="423" y="1279"/>
                  </a:lnTo>
                  <a:lnTo>
                    <a:pt x="415" y="1288"/>
                  </a:lnTo>
                  <a:lnTo>
                    <a:pt x="404" y="1293"/>
                  </a:lnTo>
                  <a:lnTo>
                    <a:pt x="392" y="1302"/>
                  </a:lnTo>
                  <a:lnTo>
                    <a:pt x="380" y="1309"/>
                  </a:lnTo>
                  <a:lnTo>
                    <a:pt x="368" y="1319"/>
                  </a:lnTo>
                  <a:lnTo>
                    <a:pt x="361" y="1321"/>
                  </a:lnTo>
                  <a:lnTo>
                    <a:pt x="354" y="1326"/>
                  </a:lnTo>
                  <a:lnTo>
                    <a:pt x="347" y="1330"/>
                  </a:lnTo>
                  <a:lnTo>
                    <a:pt x="342" y="1335"/>
                  </a:lnTo>
                  <a:lnTo>
                    <a:pt x="333" y="1338"/>
                  </a:lnTo>
                  <a:lnTo>
                    <a:pt x="326" y="1340"/>
                  </a:lnTo>
                  <a:lnTo>
                    <a:pt x="319" y="1345"/>
                  </a:lnTo>
                  <a:lnTo>
                    <a:pt x="309" y="1349"/>
                  </a:lnTo>
                  <a:lnTo>
                    <a:pt x="300" y="1354"/>
                  </a:lnTo>
                  <a:lnTo>
                    <a:pt x="293" y="1356"/>
                  </a:lnTo>
                  <a:lnTo>
                    <a:pt x="283" y="1361"/>
                  </a:lnTo>
                  <a:lnTo>
                    <a:pt x="274" y="1364"/>
                  </a:lnTo>
                  <a:lnTo>
                    <a:pt x="264" y="1366"/>
                  </a:lnTo>
                  <a:lnTo>
                    <a:pt x="255" y="1371"/>
                  </a:lnTo>
                  <a:lnTo>
                    <a:pt x="248" y="1373"/>
                  </a:lnTo>
                  <a:lnTo>
                    <a:pt x="238" y="1378"/>
                  </a:lnTo>
                  <a:lnTo>
                    <a:pt x="226" y="1380"/>
                  </a:lnTo>
                  <a:lnTo>
                    <a:pt x="217" y="1385"/>
                  </a:lnTo>
                  <a:lnTo>
                    <a:pt x="205" y="1385"/>
                  </a:lnTo>
                  <a:lnTo>
                    <a:pt x="196" y="1390"/>
                  </a:lnTo>
                  <a:lnTo>
                    <a:pt x="184" y="1392"/>
                  </a:lnTo>
                  <a:lnTo>
                    <a:pt x="174" y="1394"/>
                  </a:lnTo>
                  <a:lnTo>
                    <a:pt x="163" y="1397"/>
                  </a:lnTo>
                  <a:lnTo>
                    <a:pt x="151" y="1399"/>
                  </a:lnTo>
                  <a:lnTo>
                    <a:pt x="139" y="1399"/>
                  </a:lnTo>
                  <a:lnTo>
                    <a:pt x="127" y="1401"/>
                  </a:lnTo>
                  <a:lnTo>
                    <a:pt x="113" y="1404"/>
                  </a:lnTo>
                  <a:lnTo>
                    <a:pt x="104" y="1406"/>
                  </a:lnTo>
                  <a:lnTo>
                    <a:pt x="89" y="1406"/>
                  </a:lnTo>
                  <a:lnTo>
                    <a:pt x="78" y="1408"/>
                  </a:lnTo>
                  <a:lnTo>
                    <a:pt x="63" y="1408"/>
                  </a:lnTo>
                  <a:lnTo>
                    <a:pt x="52" y="1411"/>
                  </a:lnTo>
                  <a:close/>
                </a:path>
              </a:pathLst>
            </a:custGeom>
            <a:solidFill>
              <a:srgbClr val="009200"/>
            </a:solidFill>
            <a:ln w="9525">
              <a:noFill/>
              <a:round/>
              <a:headEnd/>
              <a:tailEnd/>
            </a:ln>
          </p:spPr>
          <p:txBody>
            <a:bodyPr/>
            <a:lstStyle/>
            <a:p>
              <a:pPr algn="l" latinLnBrk="1">
                <a:lnSpc>
                  <a:spcPct val="100000"/>
                </a:lnSpc>
                <a:buClrTx/>
                <a:buSzTx/>
              </a:pPr>
              <a:endParaRPr kumimoji="1" lang="ko-KR" altLang="en-US" sz="1800">
                <a:solidFill>
                  <a:schemeClr val="tx1"/>
                </a:solidFill>
                <a:latin typeface="Myriad Pro" pitchFamily="34" charset="0"/>
                <a:ea typeface="굴림" pitchFamily="50" charset="-127"/>
              </a:endParaRPr>
            </a:p>
          </p:txBody>
        </p:sp>
        <p:sp>
          <p:nvSpPr>
            <p:cNvPr id="387179" name="Freeform 106"/>
            <p:cNvSpPr>
              <a:spLocks/>
            </p:cNvSpPr>
            <p:nvPr/>
          </p:nvSpPr>
          <p:spPr bwMode="auto">
            <a:xfrm>
              <a:off x="3346" y="260"/>
              <a:ext cx="874" cy="1640"/>
            </a:xfrm>
            <a:custGeom>
              <a:avLst/>
              <a:gdLst>
                <a:gd name="T0" fmla="*/ 560 w 874"/>
                <a:gd name="T1" fmla="*/ 144 h 1640"/>
                <a:gd name="T2" fmla="*/ 154 w 874"/>
                <a:gd name="T3" fmla="*/ 329 h 1640"/>
                <a:gd name="T4" fmla="*/ 2 w 874"/>
                <a:gd name="T5" fmla="*/ 735 h 1640"/>
                <a:gd name="T6" fmla="*/ 0 w 874"/>
                <a:gd name="T7" fmla="*/ 787 h 1640"/>
                <a:gd name="T8" fmla="*/ 0 w 874"/>
                <a:gd name="T9" fmla="*/ 839 h 1640"/>
                <a:gd name="T10" fmla="*/ 0 w 874"/>
                <a:gd name="T11" fmla="*/ 891 h 1640"/>
                <a:gd name="T12" fmla="*/ 260 w 874"/>
                <a:gd name="T13" fmla="*/ 1281 h 1640"/>
                <a:gd name="T14" fmla="*/ 711 w 874"/>
                <a:gd name="T15" fmla="*/ 1534 h 1640"/>
                <a:gd name="T16" fmla="*/ 815 w 874"/>
                <a:gd name="T17" fmla="*/ 1411 h 1640"/>
                <a:gd name="T18" fmla="*/ 773 w 874"/>
                <a:gd name="T19" fmla="*/ 1408 h 1640"/>
                <a:gd name="T20" fmla="*/ 730 w 874"/>
                <a:gd name="T21" fmla="*/ 1401 h 1640"/>
                <a:gd name="T22" fmla="*/ 697 w 874"/>
                <a:gd name="T23" fmla="*/ 1394 h 1640"/>
                <a:gd name="T24" fmla="*/ 657 w 874"/>
                <a:gd name="T25" fmla="*/ 1385 h 1640"/>
                <a:gd name="T26" fmla="*/ 617 w 874"/>
                <a:gd name="T27" fmla="*/ 1373 h 1640"/>
                <a:gd name="T28" fmla="*/ 572 w 874"/>
                <a:gd name="T29" fmla="*/ 1356 h 1640"/>
                <a:gd name="T30" fmla="*/ 529 w 874"/>
                <a:gd name="T31" fmla="*/ 1335 h 1640"/>
                <a:gd name="T32" fmla="*/ 484 w 874"/>
                <a:gd name="T33" fmla="*/ 1309 h 1640"/>
                <a:gd name="T34" fmla="*/ 444 w 874"/>
                <a:gd name="T35" fmla="*/ 1279 h 1640"/>
                <a:gd name="T36" fmla="*/ 406 w 874"/>
                <a:gd name="T37" fmla="*/ 1241 h 1640"/>
                <a:gd name="T38" fmla="*/ 373 w 874"/>
                <a:gd name="T39" fmla="*/ 1210 h 1640"/>
                <a:gd name="T40" fmla="*/ 345 w 874"/>
                <a:gd name="T41" fmla="*/ 1177 h 1640"/>
                <a:gd name="T42" fmla="*/ 321 w 874"/>
                <a:gd name="T43" fmla="*/ 1144 h 1640"/>
                <a:gd name="T44" fmla="*/ 298 w 874"/>
                <a:gd name="T45" fmla="*/ 1108 h 1640"/>
                <a:gd name="T46" fmla="*/ 281 w 874"/>
                <a:gd name="T47" fmla="*/ 1073 h 1640"/>
                <a:gd name="T48" fmla="*/ 267 w 874"/>
                <a:gd name="T49" fmla="*/ 1037 h 1640"/>
                <a:gd name="T50" fmla="*/ 255 w 874"/>
                <a:gd name="T51" fmla="*/ 1002 h 1640"/>
                <a:gd name="T52" fmla="*/ 246 w 874"/>
                <a:gd name="T53" fmla="*/ 967 h 1640"/>
                <a:gd name="T54" fmla="*/ 236 w 874"/>
                <a:gd name="T55" fmla="*/ 934 h 1640"/>
                <a:gd name="T56" fmla="*/ 232 w 874"/>
                <a:gd name="T57" fmla="*/ 900 h 1640"/>
                <a:gd name="T58" fmla="*/ 227 w 874"/>
                <a:gd name="T59" fmla="*/ 856 h 1640"/>
                <a:gd name="T60" fmla="*/ 224 w 874"/>
                <a:gd name="T61" fmla="*/ 806 h 1640"/>
                <a:gd name="T62" fmla="*/ 224 w 874"/>
                <a:gd name="T63" fmla="*/ 770 h 1640"/>
                <a:gd name="T64" fmla="*/ 232 w 874"/>
                <a:gd name="T65" fmla="*/ 721 h 1640"/>
                <a:gd name="T66" fmla="*/ 239 w 874"/>
                <a:gd name="T67" fmla="*/ 685 h 1640"/>
                <a:gd name="T68" fmla="*/ 248 w 874"/>
                <a:gd name="T69" fmla="*/ 652 h 1640"/>
                <a:gd name="T70" fmla="*/ 260 w 874"/>
                <a:gd name="T71" fmla="*/ 615 h 1640"/>
                <a:gd name="T72" fmla="*/ 274 w 874"/>
                <a:gd name="T73" fmla="*/ 572 h 1640"/>
                <a:gd name="T74" fmla="*/ 293 w 874"/>
                <a:gd name="T75" fmla="*/ 534 h 1640"/>
                <a:gd name="T76" fmla="*/ 317 w 874"/>
                <a:gd name="T77" fmla="*/ 494 h 1640"/>
                <a:gd name="T78" fmla="*/ 343 w 874"/>
                <a:gd name="T79" fmla="*/ 459 h 1640"/>
                <a:gd name="T80" fmla="*/ 376 w 874"/>
                <a:gd name="T81" fmla="*/ 423 h 1640"/>
                <a:gd name="T82" fmla="*/ 404 w 874"/>
                <a:gd name="T83" fmla="*/ 397 h 1640"/>
                <a:gd name="T84" fmla="*/ 430 w 874"/>
                <a:gd name="T85" fmla="*/ 369 h 1640"/>
                <a:gd name="T86" fmla="*/ 477 w 874"/>
                <a:gd name="T87" fmla="*/ 333 h 1640"/>
                <a:gd name="T88" fmla="*/ 508 w 874"/>
                <a:gd name="T89" fmla="*/ 314 h 1640"/>
                <a:gd name="T90" fmla="*/ 543 w 874"/>
                <a:gd name="T91" fmla="*/ 293 h 1640"/>
                <a:gd name="T92" fmla="*/ 586 w 874"/>
                <a:gd name="T93" fmla="*/ 272 h 1640"/>
                <a:gd name="T94" fmla="*/ 633 w 874"/>
                <a:gd name="T95" fmla="*/ 258 h 1640"/>
                <a:gd name="T96" fmla="*/ 685 w 874"/>
                <a:gd name="T97" fmla="*/ 241 h 1640"/>
                <a:gd name="T98" fmla="*/ 744 w 874"/>
                <a:gd name="T99" fmla="*/ 232 h 1640"/>
                <a:gd name="T100" fmla="*/ 806 w 874"/>
                <a:gd name="T101" fmla="*/ 227 h 164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74"/>
                <a:gd name="T154" fmla="*/ 0 h 1640"/>
                <a:gd name="T155" fmla="*/ 874 w 874"/>
                <a:gd name="T156" fmla="*/ 1640 h 164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74" h="1640">
                  <a:moveTo>
                    <a:pt x="820" y="227"/>
                  </a:moveTo>
                  <a:lnTo>
                    <a:pt x="817" y="0"/>
                  </a:lnTo>
                  <a:lnTo>
                    <a:pt x="742" y="0"/>
                  </a:lnTo>
                  <a:lnTo>
                    <a:pt x="713" y="102"/>
                  </a:lnTo>
                  <a:lnTo>
                    <a:pt x="560" y="144"/>
                  </a:lnTo>
                  <a:lnTo>
                    <a:pt x="458" y="73"/>
                  </a:lnTo>
                  <a:lnTo>
                    <a:pt x="347" y="142"/>
                  </a:lnTo>
                  <a:lnTo>
                    <a:pt x="352" y="258"/>
                  </a:lnTo>
                  <a:lnTo>
                    <a:pt x="269" y="348"/>
                  </a:lnTo>
                  <a:lnTo>
                    <a:pt x="154" y="329"/>
                  </a:lnTo>
                  <a:lnTo>
                    <a:pt x="78" y="456"/>
                  </a:lnTo>
                  <a:lnTo>
                    <a:pt x="144" y="551"/>
                  </a:lnTo>
                  <a:lnTo>
                    <a:pt x="99" y="711"/>
                  </a:lnTo>
                  <a:lnTo>
                    <a:pt x="2" y="728"/>
                  </a:lnTo>
                  <a:lnTo>
                    <a:pt x="2" y="735"/>
                  </a:lnTo>
                  <a:lnTo>
                    <a:pt x="0" y="747"/>
                  </a:lnTo>
                  <a:lnTo>
                    <a:pt x="0" y="756"/>
                  </a:lnTo>
                  <a:lnTo>
                    <a:pt x="0" y="766"/>
                  </a:lnTo>
                  <a:lnTo>
                    <a:pt x="0" y="778"/>
                  </a:lnTo>
                  <a:lnTo>
                    <a:pt x="0" y="787"/>
                  </a:lnTo>
                  <a:lnTo>
                    <a:pt x="0" y="796"/>
                  </a:lnTo>
                  <a:lnTo>
                    <a:pt x="0" y="808"/>
                  </a:lnTo>
                  <a:lnTo>
                    <a:pt x="0" y="818"/>
                  </a:lnTo>
                  <a:lnTo>
                    <a:pt x="0" y="830"/>
                  </a:lnTo>
                  <a:lnTo>
                    <a:pt x="0" y="839"/>
                  </a:lnTo>
                  <a:lnTo>
                    <a:pt x="0" y="848"/>
                  </a:lnTo>
                  <a:lnTo>
                    <a:pt x="0" y="858"/>
                  </a:lnTo>
                  <a:lnTo>
                    <a:pt x="0" y="870"/>
                  </a:lnTo>
                  <a:lnTo>
                    <a:pt x="0" y="879"/>
                  </a:lnTo>
                  <a:lnTo>
                    <a:pt x="0" y="891"/>
                  </a:lnTo>
                  <a:lnTo>
                    <a:pt x="102" y="919"/>
                  </a:lnTo>
                  <a:lnTo>
                    <a:pt x="144" y="1073"/>
                  </a:lnTo>
                  <a:lnTo>
                    <a:pt x="85" y="1191"/>
                  </a:lnTo>
                  <a:lnTo>
                    <a:pt x="118" y="1255"/>
                  </a:lnTo>
                  <a:lnTo>
                    <a:pt x="260" y="1281"/>
                  </a:lnTo>
                  <a:lnTo>
                    <a:pt x="345" y="1364"/>
                  </a:lnTo>
                  <a:lnTo>
                    <a:pt x="357" y="1501"/>
                  </a:lnTo>
                  <a:lnTo>
                    <a:pt x="425" y="1543"/>
                  </a:lnTo>
                  <a:lnTo>
                    <a:pt x="550" y="1489"/>
                  </a:lnTo>
                  <a:lnTo>
                    <a:pt x="711" y="1534"/>
                  </a:lnTo>
                  <a:lnTo>
                    <a:pt x="775" y="1640"/>
                  </a:lnTo>
                  <a:lnTo>
                    <a:pt x="822" y="1635"/>
                  </a:lnTo>
                  <a:lnTo>
                    <a:pt x="874" y="1531"/>
                  </a:lnTo>
                  <a:lnTo>
                    <a:pt x="817" y="1411"/>
                  </a:lnTo>
                  <a:lnTo>
                    <a:pt x="815" y="1411"/>
                  </a:lnTo>
                  <a:lnTo>
                    <a:pt x="806" y="1411"/>
                  </a:lnTo>
                  <a:lnTo>
                    <a:pt x="796" y="1411"/>
                  </a:lnTo>
                  <a:lnTo>
                    <a:pt x="791" y="1411"/>
                  </a:lnTo>
                  <a:lnTo>
                    <a:pt x="782" y="1408"/>
                  </a:lnTo>
                  <a:lnTo>
                    <a:pt x="773" y="1408"/>
                  </a:lnTo>
                  <a:lnTo>
                    <a:pt x="763" y="1406"/>
                  </a:lnTo>
                  <a:lnTo>
                    <a:pt x="751" y="1404"/>
                  </a:lnTo>
                  <a:lnTo>
                    <a:pt x="744" y="1404"/>
                  </a:lnTo>
                  <a:lnTo>
                    <a:pt x="737" y="1401"/>
                  </a:lnTo>
                  <a:lnTo>
                    <a:pt x="730" y="1401"/>
                  </a:lnTo>
                  <a:lnTo>
                    <a:pt x="725" y="1401"/>
                  </a:lnTo>
                  <a:lnTo>
                    <a:pt x="718" y="1399"/>
                  </a:lnTo>
                  <a:lnTo>
                    <a:pt x="711" y="1397"/>
                  </a:lnTo>
                  <a:lnTo>
                    <a:pt x="702" y="1397"/>
                  </a:lnTo>
                  <a:lnTo>
                    <a:pt x="697" y="1394"/>
                  </a:lnTo>
                  <a:lnTo>
                    <a:pt x="688" y="1392"/>
                  </a:lnTo>
                  <a:lnTo>
                    <a:pt x="680" y="1392"/>
                  </a:lnTo>
                  <a:lnTo>
                    <a:pt x="673" y="1390"/>
                  </a:lnTo>
                  <a:lnTo>
                    <a:pt x="666" y="1387"/>
                  </a:lnTo>
                  <a:lnTo>
                    <a:pt x="657" y="1385"/>
                  </a:lnTo>
                  <a:lnTo>
                    <a:pt x="650" y="1382"/>
                  </a:lnTo>
                  <a:lnTo>
                    <a:pt x="640" y="1380"/>
                  </a:lnTo>
                  <a:lnTo>
                    <a:pt x="633" y="1378"/>
                  </a:lnTo>
                  <a:lnTo>
                    <a:pt x="624" y="1375"/>
                  </a:lnTo>
                  <a:lnTo>
                    <a:pt x="617" y="1373"/>
                  </a:lnTo>
                  <a:lnTo>
                    <a:pt x="607" y="1368"/>
                  </a:lnTo>
                  <a:lnTo>
                    <a:pt x="600" y="1366"/>
                  </a:lnTo>
                  <a:lnTo>
                    <a:pt x="591" y="1361"/>
                  </a:lnTo>
                  <a:lnTo>
                    <a:pt x="581" y="1359"/>
                  </a:lnTo>
                  <a:lnTo>
                    <a:pt x="572" y="1356"/>
                  </a:lnTo>
                  <a:lnTo>
                    <a:pt x="565" y="1352"/>
                  </a:lnTo>
                  <a:lnTo>
                    <a:pt x="555" y="1347"/>
                  </a:lnTo>
                  <a:lnTo>
                    <a:pt x="546" y="1342"/>
                  </a:lnTo>
                  <a:lnTo>
                    <a:pt x="536" y="1338"/>
                  </a:lnTo>
                  <a:lnTo>
                    <a:pt x="529" y="1335"/>
                  </a:lnTo>
                  <a:lnTo>
                    <a:pt x="520" y="1330"/>
                  </a:lnTo>
                  <a:lnTo>
                    <a:pt x="510" y="1326"/>
                  </a:lnTo>
                  <a:lnTo>
                    <a:pt x="503" y="1319"/>
                  </a:lnTo>
                  <a:lnTo>
                    <a:pt x="494" y="1314"/>
                  </a:lnTo>
                  <a:lnTo>
                    <a:pt x="484" y="1309"/>
                  </a:lnTo>
                  <a:lnTo>
                    <a:pt x="477" y="1302"/>
                  </a:lnTo>
                  <a:lnTo>
                    <a:pt x="468" y="1297"/>
                  </a:lnTo>
                  <a:lnTo>
                    <a:pt x="461" y="1290"/>
                  </a:lnTo>
                  <a:lnTo>
                    <a:pt x="451" y="1286"/>
                  </a:lnTo>
                  <a:lnTo>
                    <a:pt x="444" y="1279"/>
                  </a:lnTo>
                  <a:lnTo>
                    <a:pt x="435" y="1271"/>
                  </a:lnTo>
                  <a:lnTo>
                    <a:pt x="430" y="1264"/>
                  </a:lnTo>
                  <a:lnTo>
                    <a:pt x="421" y="1257"/>
                  </a:lnTo>
                  <a:lnTo>
                    <a:pt x="413" y="1250"/>
                  </a:lnTo>
                  <a:lnTo>
                    <a:pt x="406" y="1241"/>
                  </a:lnTo>
                  <a:lnTo>
                    <a:pt x="399" y="1236"/>
                  </a:lnTo>
                  <a:lnTo>
                    <a:pt x="392" y="1229"/>
                  </a:lnTo>
                  <a:lnTo>
                    <a:pt x="387" y="1222"/>
                  </a:lnTo>
                  <a:lnTo>
                    <a:pt x="380" y="1215"/>
                  </a:lnTo>
                  <a:lnTo>
                    <a:pt x="373" y="1210"/>
                  </a:lnTo>
                  <a:lnTo>
                    <a:pt x="366" y="1203"/>
                  </a:lnTo>
                  <a:lnTo>
                    <a:pt x="361" y="1196"/>
                  </a:lnTo>
                  <a:lnTo>
                    <a:pt x="357" y="1191"/>
                  </a:lnTo>
                  <a:lnTo>
                    <a:pt x="352" y="1184"/>
                  </a:lnTo>
                  <a:lnTo>
                    <a:pt x="345" y="1177"/>
                  </a:lnTo>
                  <a:lnTo>
                    <a:pt x="340" y="1170"/>
                  </a:lnTo>
                  <a:lnTo>
                    <a:pt x="336" y="1165"/>
                  </a:lnTo>
                  <a:lnTo>
                    <a:pt x="331" y="1158"/>
                  </a:lnTo>
                  <a:lnTo>
                    <a:pt x="326" y="1151"/>
                  </a:lnTo>
                  <a:lnTo>
                    <a:pt x="321" y="1144"/>
                  </a:lnTo>
                  <a:lnTo>
                    <a:pt x="317" y="1137"/>
                  </a:lnTo>
                  <a:lnTo>
                    <a:pt x="314" y="1130"/>
                  </a:lnTo>
                  <a:lnTo>
                    <a:pt x="307" y="1123"/>
                  </a:lnTo>
                  <a:lnTo>
                    <a:pt x="302" y="1115"/>
                  </a:lnTo>
                  <a:lnTo>
                    <a:pt x="298" y="1108"/>
                  </a:lnTo>
                  <a:lnTo>
                    <a:pt x="295" y="1101"/>
                  </a:lnTo>
                  <a:lnTo>
                    <a:pt x="293" y="1094"/>
                  </a:lnTo>
                  <a:lnTo>
                    <a:pt x="288" y="1087"/>
                  </a:lnTo>
                  <a:lnTo>
                    <a:pt x="286" y="1080"/>
                  </a:lnTo>
                  <a:lnTo>
                    <a:pt x="281" y="1073"/>
                  </a:lnTo>
                  <a:lnTo>
                    <a:pt x="279" y="1066"/>
                  </a:lnTo>
                  <a:lnTo>
                    <a:pt x="274" y="1059"/>
                  </a:lnTo>
                  <a:lnTo>
                    <a:pt x="272" y="1052"/>
                  </a:lnTo>
                  <a:lnTo>
                    <a:pt x="269" y="1045"/>
                  </a:lnTo>
                  <a:lnTo>
                    <a:pt x="267" y="1037"/>
                  </a:lnTo>
                  <a:lnTo>
                    <a:pt x="265" y="1030"/>
                  </a:lnTo>
                  <a:lnTo>
                    <a:pt x="262" y="1023"/>
                  </a:lnTo>
                  <a:lnTo>
                    <a:pt x="260" y="1019"/>
                  </a:lnTo>
                  <a:lnTo>
                    <a:pt x="258" y="1009"/>
                  </a:lnTo>
                  <a:lnTo>
                    <a:pt x="255" y="1002"/>
                  </a:lnTo>
                  <a:lnTo>
                    <a:pt x="253" y="995"/>
                  </a:lnTo>
                  <a:lnTo>
                    <a:pt x="250" y="988"/>
                  </a:lnTo>
                  <a:lnTo>
                    <a:pt x="248" y="981"/>
                  </a:lnTo>
                  <a:lnTo>
                    <a:pt x="248" y="974"/>
                  </a:lnTo>
                  <a:lnTo>
                    <a:pt x="246" y="967"/>
                  </a:lnTo>
                  <a:lnTo>
                    <a:pt x="243" y="960"/>
                  </a:lnTo>
                  <a:lnTo>
                    <a:pt x="241" y="952"/>
                  </a:lnTo>
                  <a:lnTo>
                    <a:pt x="241" y="948"/>
                  </a:lnTo>
                  <a:lnTo>
                    <a:pt x="239" y="941"/>
                  </a:lnTo>
                  <a:lnTo>
                    <a:pt x="236" y="934"/>
                  </a:lnTo>
                  <a:lnTo>
                    <a:pt x="236" y="926"/>
                  </a:lnTo>
                  <a:lnTo>
                    <a:pt x="234" y="919"/>
                  </a:lnTo>
                  <a:lnTo>
                    <a:pt x="234" y="912"/>
                  </a:lnTo>
                  <a:lnTo>
                    <a:pt x="234" y="908"/>
                  </a:lnTo>
                  <a:lnTo>
                    <a:pt x="232" y="900"/>
                  </a:lnTo>
                  <a:lnTo>
                    <a:pt x="229" y="893"/>
                  </a:lnTo>
                  <a:lnTo>
                    <a:pt x="229" y="886"/>
                  </a:lnTo>
                  <a:lnTo>
                    <a:pt x="229" y="879"/>
                  </a:lnTo>
                  <a:lnTo>
                    <a:pt x="227" y="867"/>
                  </a:lnTo>
                  <a:lnTo>
                    <a:pt x="227" y="856"/>
                  </a:lnTo>
                  <a:lnTo>
                    <a:pt x="224" y="844"/>
                  </a:lnTo>
                  <a:lnTo>
                    <a:pt x="224" y="832"/>
                  </a:lnTo>
                  <a:lnTo>
                    <a:pt x="224" y="822"/>
                  </a:lnTo>
                  <a:lnTo>
                    <a:pt x="224" y="813"/>
                  </a:lnTo>
                  <a:lnTo>
                    <a:pt x="224" y="806"/>
                  </a:lnTo>
                  <a:lnTo>
                    <a:pt x="224" y="801"/>
                  </a:lnTo>
                  <a:lnTo>
                    <a:pt x="224" y="794"/>
                  </a:lnTo>
                  <a:lnTo>
                    <a:pt x="224" y="787"/>
                  </a:lnTo>
                  <a:lnTo>
                    <a:pt x="224" y="780"/>
                  </a:lnTo>
                  <a:lnTo>
                    <a:pt x="224" y="770"/>
                  </a:lnTo>
                  <a:lnTo>
                    <a:pt x="227" y="761"/>
                  </a:lnTo>
                  <a:lnTo>
                    <a:pt x="229" y="752"/>
                  </a:lnTo>
                  <a:lnTo>
                    <a:pt x="229" y="737"/>
                  </a:lnTo>
                  <a:lnTo>
                    <a:pt x="232" y="728"/>
                  </a:lnTo>
                  <a:lnTo>
                    <a:pt x="232" y="721"/>
                  </a:lnTo>
                  <a:lnTo>
                    <a:pt x="234" y="714"/>
                  </a:lnTo>
                  <a:lnTo>
                    <a:pt x="234" y="707"/>
                  </a:lnTo>
                  <a:lnTo>
                    <a:pt x="236" y="702"/>
                  </a:lnTo>
                  <a:lnTo>
                    <a:pt x="236" y="693"/>
                  </a:lnTo>
                  <a:lnTo>
                    <a:pt x="239" y="685"/>
                  </a:lnTo>
                  <a:lnTo>
                    <a:pt x="241" y="681"/>
                  </a:lnTo>
                  <a:lnTo>
                    <a:pt x="243" y="674"/>
                  </a:lnTo>
                  <a:lnTo>
                    <a:pt x="243" y="664"/>
                  </a:lnTo>
                  <a:lnTo>
                    <a:pt x="246" y="659"/>
                  </a:lnTo>
                  <a:lnTo>
                    <a:pt x="248" y="652"/>
                  </a:lnTo>
                  <a:lnTo>
                    <a:pt x="250" y="645"/>
                  </a:lnTo>
                  <a:lnTo>
                    <a:pt x="253" y="636"/>
                  </a:lnTo>
                  <a:lnTo>
                    <a:pt x="255" y="629"/>
                  </a:lnTo>
                  <a:lnTo>
                    <a:pt x="258" y="619"/>
                  </a:lnTo>
                  <a:lnTo>
                    <a:pt x="260" y="615"/>
                  </a:lnTo>
                  <a:lnTo>
                    <a:pt x="262" y="605"/>
                  </a:lnTo>
                  <a:lnTo>
                    <a:pt x="265" y="598"/>
                  </a:lnTo>
                  <a:lnTo>
                    <a:pt x="269" y="589"/>
                  </a:lnTo>
                  <a:lnTo>
                    <a:pt x="272" y="581"/>
                  </a:lnTo>
                  <a:lnTo>
                    <a:pt x="274" y="572"/>
                  </a:lnTo>
                  <a:lnTo>
                    <a:pt x="279" y="565"/>
                  </a:lnTo>
                  <a:lnTo>
                    <a:pt x="281" y="558"/>
                  </a:lnTo>
                  <a:lnTo>
                    <a:pt x="286" y="551"/>
                  </a:lnTo>
                  <a:lnTo>
                    <a:pt x="288" y="541"/>
                  </a:lnTo>
                  <a:lnTo>
                    <a:pt x="293" y="534"/>
                  </a:lnTo>
                  <a:lnTo>
                    <a:pt x="298" y="527"/>
                  </a:lnTo>
                  <a:lnTo>
                    <a:pt x="302" y="520"/>
                  </a:lnTo>
                  <a:lnTo>
                    <a:pt x="307" y="511"/>
                  </a:lnTo>
                  <a:lnTo>
                    <a:pt x="312" y="503"/>
                  </a:lnTo>
                  <a:lnTo>
                    <a:pt x="317" y="494"/>
                  </a:lnTo>
                  <a:lnTo>
                    <a:pt x="321" y="489"/>
                  </a:lnTo>
                  <a:lnTo>
                    <a:pt x="326" y="480"/>
                  </a:lnTo>
                  <a:lnTo>
                    <a:pt x="331" y="473"/>
                  </a:lnTo>
                  <a:lnTo>
                    <a:pt x="338" y="466"/>
                  </a:lnTo>
                  <a:lnTo>
                    <a:pt x="343" y="459"/>
                  </a:lnTo>
                  <a:lnTo>
                    <a:pt x="350" y="449"/>
                  </a:lnTo>
                  <a:lnTo>
                    <a:pt x="354" y="444"/>
                  </a:lnTo>
                  <a:lnTo>
                    <a:pt x="361" y="437"/>
                  </a:lnTo>
                  <a:lnTo>
                    <a:pt x="369" y="430"/>
                  </a:lnTo>
                  <a:lnTo>
                    <a:pt x="376" y="423"/>
                  </a:lnTo>
                  <a:lnTo>
                    <a:pt x="383" y="416"/>
                  </a:lnTo>
                  <a:lnTo>
                    <a:pt x="390" y="409"/>
                  </a:lnTo>
                  <a:lnTo>
                    <a:pt x="397" y="404"/>
                  </a:lnTo>
                  <a:lnTo>
                    <a:pt x="399" y="402"/>
                  </a:lnTo>
                  <a:lnTo>
                    <a:pt x="404" y="397"/>
                  </a:lnTo>
                  <a:lnTo>
                    <a:pt x="406" y="392"/>
                  </a:lnTo>
                  <a:lnTo>
                    <a:pt x="411" y="388"/>
                  </a:lnTo>
                  <a:lnTo>
                    <a:pt x="416" y="381"/>
                  </a:lnTo>
                  <a:lnTo>
                    <a:pt x="423" y="376"/>
                  </a:lnTo>
                  <a:lnTo>
                    <a:pt x="430" y="369"/>
                  </a:lnTo>
                  <a:lnTo>
                    <a:pt x="437" y="364"/>
                  </a:lnTo>
                  <a:lnTo>
                    <a:pt x="447" y="355"/>
                  </a:lnTo>
                  <a:lnTo>
                    <a:pt x="456" y="348"/>
                  </a:lnTo>
                  <a:lnTo>
                    <a:pt x="465" y="340"/>
                  </a:lnTo>
                  <a:lnTo>
                    <a:pt x="477" y="333"/>
                  </a:lnTo>
                  <a:lnTo>
                    <a:pt x="482" y="329"/>
                  </a:lnTo>
                  <a:lnTo>
                    <a:pt x="489" y="324"/>
                  </a:lnTo>
                  <a:lnTo>
                    <a:pt x="496" y="322"/>
                  </a:lnTo>
                  <a:lnTo>
                    <a:pt x="503" y="319"/>
                  </a:lnTo>
                  <a:lnTo>
                    <a:pt x="508" y="314"/>
                  </a:lnTo>
                  <a:lnTo>
                    <a:pt x="515" y="310"/>
                  </a:lnTo>
                  <a:lnTo>
                    <a:pt x="522" y="305"/>
                  </a:lnTo>
                  <a:lnTo>
                    <a:pt x="529" y="300"/>
                  </a:lnTo>
                  <a:lnTo>
                    <a:pt x="536" y="298"/>
                  </a:lnTo>
                  <a:lnTo>
                    <a:pt x="543" y="293"/>
                  </a:lnTo>
                  <a:lnTo>
                    <a:pt x="553" y="288"/>
                  </a:lnTo>
                  <a:lnTo>
                    <a:pt x="560" y="286"/>
                  </a:lnTo>
                  <a:lnTo>
                    <a:pt x="569" y="281"/>
                  </a:lnTo>
                  <a:lnTo>
                    <a:pt x="576" y="277"/>
                  </a:lnTo>
                  <a:lnTo>
                    <a:pt x="586" y="272"/>
                  </a:lnTo>
                  <a:lnTo>
                    <a:pt x="595" y="270"/>
                  </a:lnTo>
                  <a:lnTo>
                    <a:pt x="602" y="267"/>
                  </a:lnTo>
                  <a:lnTo>
                    <a:pt x="614" y="262"/>
                  </a:lnTo>
                  <a:lnTo>
                    <a:pt x="624" y="260"/>
                  </a:lnTo>
                  <a:lnTo>
                    <a:pt x="633" y="258"/>
                  </a:lnTo>
                  <a:lnTo>
                    <a:pt x="643" y="253"/>
                  </a:lnTo>
                  <a:lnTo>
                    <a:pt x="652" y="251"/>
                  </a:lnTo>
                  <a:lnTo>
                    <a:pt x="664" y="248"/>
                  </a:lnTo>
                  <a:lnTo>
                    <a:pt x="673" y="246"/>
                  </a:lnTo>
                  <a:lnTo>
                    <a:pt x="685" y="241"/>
                  </a:lnTo>
                  <a:lnTo>
                    <a:pt x="697" y="239"/>
                  </a:lnTo>
                  <a:lnTo>
                    <a:pt x="706" y="236"/>
                  </a:lnTo>
                  <a:lnTo>
                    <a:pt x="721" y="236"/>
                  </a:lnTo>
                  <a:lnTo>
                    <a:pt x="730" y="232"/>
                  </a:lnTo>
                  <a:lnTo>
                    <a:pt x="744" y="232"/>
                  </a:lnTo>
                  <a:lnTo>
                    <a:pt x="754" y="229"/>
                  </a:lnTo>
                  <a:lnTo>
                    <a:pt x="768" y="229"/>
                  </a:lnTo>
                  <a:lnTo>
                    <a:pt x="780" y="227"/>
                  </a:lnTo>
                  <a:lnTo>
                    <a:pt x="791" y="227"/>
                  </a:lnTo>
                  <a:lnTo>
                    <a:pt x="806" y="227"/>
                  </a:lnTo>
                  <a:lnTo>
                    <a:pt x="820" y="227"/>
                  </a:lnTo>
                  <a:close/>
                </a:path>
              </a:pathLst>
            </a:custGeom>
            <a:solidFill>
              <a:srgbClr val="009200"/>
            </a:solidFill>
            <a:ln w="9525">
              <a:noFill/>
              <a:round/>
              <a:headEnd/>
              <a:tailEnd/>
            </a:ln>
          </p:spPr>
          <p:txBody>
            <a:bodyPr/>
            <a:lstStyle/>
            <a:p>
              <a:pPr algn="l" latinLnBrk="1">
                <a:lnSpc>
                  <a:spcPct val="100000"/>
                </a:lnSpc>
                <a:buClrTx/>
                <a:buSzTx/>
              </a:pPr>
              <a:endParaRPr kumimoji="1" lang="ko-KR" altLang="en-US" sz="1800">
                <a:solidFill>
                  <a:schemeClr val="tx1"/>
                </a:solidFill>
                <a:latin typeface="Myriad Pro" pitchFamily="34" charset="0"/>
                <a:ea typeface="굴림" pitchFamily="50" charset="-127"/>
              </a:endParaRPr>
            </a:p>
          </p:txBody>
        </p:sp>
      </p:grpSp>
      <p:grpSp>
        <p:nvGrpSpPr>
          <p:cNvPr id="18" name="Group 107"/>
          <p:cNvGrpSpPr>
            <a:grpSpLocks/>
          </p:cNvGrpSpPr>
          <p:nvPr/>
        </p:nvGrpSpPr>
        <p:grpSpPr bwMode="auto">
          <a:xfrm>
            <a:off x="2646363" y="1665288"/>
            <a:ext cx="212725" cy="212725"/>
            <a:chOff x="3346" y="260"/>
            <a:chExt cx="1637" cy="1640"/>
          </a:xfrm>
        </p:grpSpPr>
        <p:sp>
          <p:nvSpPr>
            <p:cNvPr id="387181" name="Freeform 108"/>
            <p:cNvSpPr>
              <a:spLocks/>
            </p:cNvSpPr>
            <p:nvPr/>
          </p:nvSpPr>
          <p:spPr bwMode="auto">
            <a:xfrm>
              <a:off x="4109" y="263"/>
              <a:ext cx="874" cy="1635"/>
            </a:xfrm>
            <a:custGeom>
              <a:avLst/>
              <a:gdLst>
                <a:gd name="T0" fmla="*/ 158 w 874"/>
                <a:gd name="T1" fmla="*/ 1534 h 1635"/>
                <a:gd name="T2" fmla="*/ 519 w 874"/>
                <a:gd name="T3" fmla="*/ 1378 h 1635"/>
                <a:gd name="T4" fmla="*/ 732 w 874"/>
                <a:gd name="T5" fmla="*/ 1059 h 1635"/>
                <a:gd name="T6" fmla="*/ 770 w 874"/>
                <a:gd name="T7" fmla="*/ 716 h 1635"/>
                <a:gd name="T8" fmla="*/ 614 w 874"/>
                <a:gd name="T9" fmla="*/ 355 h 1635"/>
                <a:gd name="T10" fmla="*/ 321 w 874"/>
                <a:gd name="T11" fmla="*/ 147 h 1635"/>
                <a:gd name="T12" fmla="*/ 0 w 874"/>
                <a:gd name="T13" fmla="*/ 104 h 1635"/>
                <a:gd name="T14" fmla="*/ 71 w 874"/>
                <a:gd name="T15" fmla="*/ 227 h 1635"/>
                <a:gd name="T16" fmla="*/ 108 w 874"/>
                <a:gd name="T17" fmla="*/ 229 h 1635"/>
                <a:gd name="T18" fmla="*/ 137 w 874"/>
                <a:gd name="T19" fmla="*/ 232 h 1635"/>
                <a:gd name="T20" fmla="*/ 165 w 874"/>
                <a:gd name="T21" fmla="*/ 239 h 1635"/>
                <a:gd name="T22" fmla="*/ 196 w 874"/>
                <a:gd name="T23" fmla="*/ 246 h 1635"/>
                <a:gd name="T24" fmla="*/ 226 w 874"/>
                <a:gd name="T25" fmla="*/ 253 h 1635"/>
                <a:gd name="T26" fmla="*/ 260 w 874"/>
                <a:gd name="T27" fmla="*/ 265 h 1635"/>
                <a:gd name="T28" fmla="*/ 295 w 874"/>
                <a:gd name="T29" fmla="*/ 277 h 1635"/>
                <a:gd name="T30" fmla="*/ 328 w 874"/>
                <a:gd name="T31" fmla="*/ 293 h 1635"/>
                <a:gd name="T32" fmla="*/ 363 w 874"/>
                <a:gd name="T33" fmla="*/ 312 h 1635"/>
                <a:gd name="T34" fmla="*/ 397 w 874"/>
                <a:gd name="T35" fmla="*/ 336 h 1635"/>
                <a:gd name="T36" fmla="*/ 430 w 874"/>
                <a:gd name="T37" fmla="*/ 362 h 1635"/>
                <a:gd name="T38" fmla="*/ 460 w 874"/>
                <a:gd name="T39" fmla="*/ 392 h 1635"/>
                <a:gd name="T40" fmla="*/ 486 w 874"/>
                <a:gd name="T41" fmla="*/ 418 h 1635"/>
                <a:gd name="T42" fmla="*/ 510 w 874"/>
                <a:gd name="T43" fmla="*/ 444 h 1635"/>
                <a:gd name="T44" fmla="*/ 531 w 874"/>
                <a:gd name="T45" fmla="*/ 470 h 1635"/>
                <a:gd name="T46" fmla="*/ 550 w 874"/>
                <a:gd name="T47" fmla="*/ 496 h 1635"/>
                <a:gd name="T48" fmla="*/ 567 w 874"/>
                <a:gd name="T49" fmla="*/ 525 h 1635"/>
                <a:gd name="T50" fmla="*/ 581 w 874"/>
                <a:gd name="T51" fmla="*/ 553 h 1635"/>
                <a:gd name="T52" fmla="*/ 595 w 874"/>
                <a:gd name="T53" fmla="*/ 581 h 1635"/>
                <a:gd name="T54" fmla="*/ 607 w 874"/>
                <a:gd name="T55" fmla="*/ 610 h 1635"/>
                <a:gd name="T56" fmla="*/ 616 w 874"/>
                <a:gd name="T57" fmla="*/ 638 h 1635"/>
                <a:gd name="T58" fmla="*/ 623 w 874"/>
                <a:gd name="T59" fmla="*/ 664 h 1635"/>
                <a:gd name="T60" fmla="*/ 628 w 874"/>
                <a:gd name="T61" fmla="*/ 693 h 1635"/>
                <a:gd name="T62" fmla="*/ 635 w 874"/>
                <a:gd name="T63" fmla="*/ 721 h 1635"/>
                <a:gd name="T64" fmla="*/ 640 w 874"/>
                <a:gd name="T65" fmla="*/ 744 h 1635"/>
                <a:gd name="T66" fmla="*/ 642 w 874"/>
                <a:gd name="T67" fmla="*/ 770 h 1635"/>
                <a:gd name="T68" fmla="*/ 647 w 874"/>
                <a:gd name="T69" fmla="*/ 811 h 1635"/>
                <a:gd name="T70" fmla="*/ 647 w 874"/>
                <a:gd name="T71" fmla="*/ 837 h 1635"/>
                <a:gd name="T72" fmla="*/ 645 w 874"/>
                <a:gd name="T73" fmla="*/ 872 h 1635"/>
                <a:gd name="T74" fmla="*/ 635 w 874"/>
                <a:gd name="T75" fmla="*/ 912 h 1635"/>
                <a:gd name="T76" fmla="*/ 630 w 874"/>
                <a:gd name="T77" fmla="*/ 938 h 1635"/>
                <a:gd name="T78" fmla="*/ 623 w 874"/>
                <a:gd name="T79" fmla="*/ 967 h 1635"/>
                <a:gd name="T80" fmla="*/ 616 w 874"/>
                <a:gd name="T81" fmla="*/ 997 h 1635"/>
                <a:gd name="T82" fmla="*/ 604 w 874"/>
                <a:gd name="T83" fmla="*/ 1026 h 1635"/>
                <a:gd name="T84" fmla="*/ 593 w 874"/>
                <a:gd name="T85" fmla="*/ 1059 h 1635"/>
                <a:gd name="T86" fmla="*/ 578 w 874"/>
                <a:gd name="T87" fmla="*/ 1092 h 1635"/>
                <a:gd name="T88" fmla="*/ 562 w 874"/>
                <a:gd name="T89" fmla="*/ 1123 h 1635"/>
                <a:gd name="T90" fmla="*/ 543 w 874"/>
                <a:gd name="T91" fmla="*/ 1153 h 1635"/>
                <a:gd name="T92" fmla="*/ 519 w 874"/>
                <a:gd name="T93" fmla="*/ 1184 h 1635"/>
                <a:gd name="T94" fmla="*/ 496 w 874"/>
                <a:gd name="T95" fmla="*/ 1215 h 1635"/>
                <a:gd name="T96" fmla="*/ 472 w 874"/>
                <a:gd name="T97" fmla="*/ 1236 h 1635"/>
                <a:gd name="T98" fmla="*/ 453 w 874"/>
                <a:gd name="T99" fmla="*/ 1253 h 1635"/>
                <a:gd name="T100" fmla="*/ 423 w 874"/>
                <a:gd name="T101" fmla="*/ 1279 h 1635"/>
                <a:gd name="T102" fmla="*/ 380 w 874"/>
                <a:gd name="T103" fmla="*/ 1309 h 1635"/>
                <a:gd name="T104" fmla="*/ 347 w 874"/>
                <a:gd name="T105" fmla="*/ 1330 h 1635"/>
                <a:gd name="T106" fmla="*/ 319 w 874"/>
                <a:gd name="T107" fmla="*/ 1345 h 1635"/>
                <a:gd name="T108" fmla="*/ 283 w 874"/>
                <a:gd name="T109" fmla="*/ 1361 h 1635"/>
                <a:gd name="T110" fmla="*/ 248 w 874"/>
                <a:gd name="T111" fmla="*/ 1373 h 1635"/>
                <a:gd name="T112" fmla="*/ 205 w 874"/>
                <a:gd name="T113" fmla="*/ 1385 h 1635"/>
                <a:gd name="T114" fmla="*/ 163 w 874"/>
                <a:gd name="T115" fmla="*/ 1397 h 1635"/>
                <a:gd name="T116" fmla="*/ 113 w 874"/>
                <a:gd name="T117" fmla="*/ 1404 h 1635"/>
                <a:gd name="T118" fmla="*/ 63 w 874"/>
                <a:gd name="T119" fmla="*/ 1408 h 163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74"/>
                <a:gd name="T181" fmla="*/ 0 h 1635"/>
                <a:gd name="T182" fmla="*/ 874 w 874"/>
                <a:gd name="T183" fmla="*/ 1635 h 163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74" h="1635">
                  <a:moveTo>
                    <a:pt x="52" y="1411"/>
                  </a:moveTo>
                  <a:lnTo>
                    <a:pt x="56" y="1635"/>
                  </a:lnTo>
                  <a:lnTo>
                    <a:pt x="115" y="1631"/>
                  </a:lnTo>
                  <a:lnTo>
                    <a:pt x="158" y="1534"/>
                  </a:lnTo>
                  <a:lnTo>
                    <a:pt x="311" y="1491"/>
                  </a:lnTo>
                  <a:lnTo>
                    <a:pt x="441" y="1543"/>
                  </a:lnTo>
                  <a:lnTo>
                    <a:pt x="505" y="1503"/>
                  </a:lnTo>
                  <a:lnTo>
                    <a:pt x="519" y="1378"/>
                  </a:lnTo>
                  <a:lnTo>
                    <a:pt x="614" y="1283"/>
                  </a:lnTo>
                  <a:lnTo>
                    <a:pt x="734" y="1279"/>
                  </a:lnTo>
                  <a:lnTo>
                    <a:pt x="789" y="1196"/>
                  </a:lnTo>
                  <a:lnTo>
                    <a:pt x="732" y="1059"/>
                  </a:lnTo>
                  <a:lnTo>
                    <a:pt x="775" y="926"/>
                  </a:lnTo>
                  <a:lnTo>
                    <a:pt x="869" y="860"/>
                  </a:lnTo>
                  <a:lnTo>
                    <a:pt x="874" y="768"/>
                  </a:lnTo>
                  <a:lnTo>
                    <a:pt x="770" y="716"/>
                  </a:lnTo>
                  <a:lnTo>
                    <a:pt x="727" y="565"/>
                  </a:lnTo>
                  <a:lnTo>
                    <a:pt x="779" y="428"/>
                  </a:lnTo>
                  <a:lnTo>
                    <a:pt x="746" y="374"/>
                  </a:lnTo>
                  <a:lnTo>
                    <a:pt x="614" y="355"/>
                  </a:lnTo>
                  <a:lnTo>
                    <a:pt x="526" y="272"/>
                  </a:lnTo>
                  <a:lnTo>
                    <a:pt x="519" y="137"/>
                  </a:lnTo>
                  <a:lnTo>
                    <a:pt x="446" y="92"/>
                  </a:lnTo>
                  <a:lnTo>
                    <a:pt x="321" y="147"/>
                  </a:lnTo>
                  <a:lnTo>
                    <a:pt x="163" y="102"/>
                  </a:lnTo>
                  <a:lnTo>
                    <a:pt x="146" y="3"/>
                  </a:lnTo>
                  <a:lnTo>
                    <a:pt x="49" y="0"/>
                  </a:lnTo>
                  <a:lnTo>
                    <a:pt x="0" y="104"/>
                  </a:lnTo>
                  <a:lnTo>
                    <a:pt x="56" y="227"/>
                  </a:lnTo>
                  <a:lnTo>
                    <a:pt x="59" y="227"/>
                  </a:lnTo>
                  <a:lnTo>
                    <a:pt x="66" y="227"/>
                  </a:lnTo>
                  <a:lnTo>
                    <a:pt x="71" y="227"/>
                  </a:lnTo>
                  <a:lnTo>
                    <a:pt x="80" y="227"/>
                  </a:lnTo>
                  <a:lnTo>
                    <a:pt x="87" y="227"/>
                  </a:lnTo>
                  <a:lnTo>
                    <a:pt x="97" y="229"/>
                  </a:lnTo>
                  <a:lnTo>
                    <a:pt x="108" y="229"/>
                  </a:lnTo>
                  <a:lnTo>
                    <a:pt x="118" y="229"/>
                  </a:lnTo>
                  <a:lnTo>
                    <a:pt x="125" y="229"/>
                  </a:lnTo>
                  <a:lnTo>
                    <a:pt x="132" y="232"/>
                  </a:lnTo>
                  <a:lnTo>
                    <a:pt x="137" y="232"/>
                  </a:lnTo>
                  <a:lnTo>
                    <a:pt x="144" y="234"/>
                  </a:lnTo>
                  <a:lnTo>
                    <a:pt x="151" y="234"/>
                  </a:lnTo>
                  <a:lnTo>
                    <a:pt x="158" y="236"/>
                  </a:lnTo>
                  <a:lnTo>
                    <a:pt x="165" y="239"/>
                  </a:lnTo>
                  <a:lnTo>
                    <a:pt x="172" y="241"/>
                  </a:lnTo>
                  <a:lnTo>
                    <a:pt x="179" y="241"/>
                  </a:lnTo>
                  <a:lnTo>
                    <a:pt x="186" y="244"/>
                  </a:lnTo>
                  <a:lnTo>
                    <a:pt x="196" y="246"/>
                  </a:lnTo>
                  <a:lnTo>
                    <a:pt x="203" y="248"/>
                  </a:lnTo>
                  <a:lnTo>
                    <a:pt x="210" y="248"/>
                  </a:lnTo>
                  <a:lnTo>
                    <a:pt x="219" y="251"/>
                  </a:lnTo>
                  <a:lnTo>
                    <a:pt x="226" y="253"/>
                  </a:lnTo>
                  <a:lnTo>
                    <a:pt x="236" y="255"/>
                  </a:lnTo>
                  <a:lnTo>
                    <a:pt x="243" y="258"/>
                  </a:lnTo>
                  <a:lnTo>
                    <a:pt x="252" y="262"/>
                  </a:lnTo>
                  <a:lnTo>
                    <a:pt x="260" y="265"/>
                  </a:lnTo>
                  <a:lnTo>
                    <a:pt x="269" y="270"/>
                  </a:lnTo>
                  <a:lnTo>
                    <a:pt x="276" y="272"/>
                  </a:lnTo>
                  <a:lnTo>
                    <a:pt x="286" y="274"/>
                  </a:lnTo>
                  <a:lnTo>
                    <a:pt x="295" y="277"/>
                  </a:lnTo>
                  <a:lnTo>
                    <a:pt x="302" y="281"/>
                  </a:lnTo>
                  <a:lnTo>
                    <a:pt x="311" y="286"/>
                  </a:lnTo>
                  <a:lnTo>
                    <a:pt x="321" y="288"/>
                  </a:lnTo>
                  <a:lnTo>
                    <a:pt x="328" y="293"/>
                  </a:lnTo>
                  <a:lnTo>
                    <a:pt x="340" y="300"/>
                  </a:lnTo>
                  <a:lnTo>
                    <a:pt x="347" y="303"/>
                  </a:lnTo>
                  <a:lnTo>
                    <a:pt x="356" y="307"/>
                  </a:lnTo>
                  <a:lnTo>
                    <a:pt x="363" y="312"/>
                  </a:lnTo>
                  <a:lnTo>
                    <a:pt x="373" y="319"/>
                  </a:lnTo>
                  <a:lnTo>
                    <a:pt x="380" y="322"/>
                  </a:lnTo>
                  <a:lnTo>
                    <a:pt x="389" y="329"/>
                  </a:lnTo>
                  <a:lnTo>
                    <a:pt x="397" y="336"/>
                  </a:lnTo>
                  <a:lnTo>
                    <a:pt x="406" y="343"/>
                  </a:lnTo>
                  <a:lnTo>
                    <a:pt x="413" y="348"/>
                  </a:lnTo>
                  <a:lnTo>
                    <a:pt x="423" y="355"/>
                  </a:lnTo>
                  <a:lnTo>
                    <a:pt x="430" y="362"/>
                  </a:lnTo>
                  <a:lnTo>
                    <a:pt x="437" y="369"/>
                  </a:lnTo>
                  <a:lnTo>
                    <a:pt x="444" y="376"/>
                  </a:lnTo>
                  <a:lnTo>
                    <a:pt x="453" y="383"/>
                  </a:lnTo>
                  <a:lnTo>
                    <a:pt x="460" y="392"/>
                  </a:lnTo>
                  <a:lnTo>
                    <a:pt x="470" y="400"/>
                  </a:lnTo>
                  <a:lnTo>
                    <a:pt x="475" y="407"/>
                  </a:lnTo>
                  <a:lnTo>
                    <a:pt x="482" y="411"/>
                  </a:lnTo>
                  <a:lnTo>
                    <a:pt x="486" y="418"/>
                  </a:lnTo>
                  <a:lnTo>
                    <a:pt x="493" y="423"/>
                  </a:lnTo>
                  <a:lnTo>
                    <a:pt x="500" y="430"/>
                  </a:lnTo>
                  <a:lnTo>
                    <a:pt x="505" y="437"/>
                  </a:lnTo>
                  <a:lnTo>
                    <a:pt x="510" y="444"/>
                  </a:lnTo>
                  <a:lnTo>
                    <a:pt x="517" y="449"/>
                  </a:lnTo>
                  <a:lnTo>
                    <a:pt x="522" y="456"/>
                  </a:lnTo>
                  <a:lnTo>
                    <a:pt x="526" y="463"/>
                  </a:lnTo>
                  <a:lnTo>
                    <a:pt x="531" y="470"/>
                  </a:lnTo>
                  <a:lnTo>
                    <a:pt x="536" y="477"/>
                  </a:lnTo>
                  <a:lnTo>
                    <a:pt x="541" y="485"/>
                  </a:lnTo>
                  <a:lnTo>
                    <a:pt x="545" y="489"/>
                  </a:lnTo>
                  <a:lnTo>
                    <a:pt x="550" y="496"/>
                  </a:lnTo>
                  <a:lnTo>
                    <a:pt x="555" y="503"/>
                  </a:lnTo>
                  <a:lnTo>
                    <a:pt x="560" y="511"/>
                  </a:lnTo>
                  <a:lnTo>
                    <a:pt x="564" y="518"/>
                  </a:lnTo>
                  <a:lnTo>
                    <a:pt x="567" y="525"/>
                  </a:lnTo>
                  <a:lnTo>
                    <a:pt x="571" y="532"/>
                  </a:lnTo>
                  <a:lnTo>
                    <a:pt x="576" y="539"/>
                  </a:lnTo>
                  <a:lnTo>
                    <a:pt x="578" y="546"/>
                  </a:lnTo>
                  <a:lnTo>
                    <a:pt x="581" y="553"/>
                  </a:lnTo>
                  <a:lnTo>
                    <a:pt x="586" y="560"/>
                  </a:lnTo>
                  <a:lnTo>
                    <a:pt x="588" y="567"/>
                  </a:lnTo>
                  <a:lnTo>
                    <a:pt x="593" y="574"/>
                  </a:lnTo>
                  <a:lnTo>
                    <a:pt x="595" y="581"/>
                  </a:lnTo>
                  <a:lnTo>
                    <a:pt x="600" y="589"/>
                  </a:lnTo>
                  <a:lnTo>
                    <a:pt x="600" y="596"/>
                  </a:lnTo>
                  <a:lnTo>
                    <a:pt x="604" y="603"/>
                  </a:lnTo>
                  <a:lnTo>
                    <a:pt x="607" y="610"/>
                  </a:lnTo>
                  <a:lnTo>
                    <a:pt x="609" y="617"/>
                  </a:lnTo>
                  <a:lnTo>
                    <a:pt x="612" y="624"/>
                  </a:lnTo>
                  <a:lnTo>
                    <a:pt x="614" y="631"/>
                  </a:lnTo>
                  <a:lnTo>
                    <a:pt x="616" y="638"/>
                  </a:lnTo>
                  <a:lnTo>
                    <a:pt x="619" y="645"/>
                  </a:lnTo>
                  <a:lnTo>
                    <a:pt x="619" y="652"/>
                  </a:lnTo>
                  <a:lnTo>
                    <a:pt x="621" y="659"/>
                  </a:lnTo>
                  <a:lnTo>
                    <a:pt x="623" y="664"/>
                  </a:lnTo>
                  <a:lnTo>
                    <a:pt x="626" y="674"/>
                  </a:lnTo>
                  <a:lnTo>
                    <a:pt x="628" y="681"/>
                  </a:lnTo>
                  <a:lnTo>
                    <a:pt x="628" y="685"/>
                  </a:lnTo>
                  <a:lnTo>
                    <a:pt x="628" y="693"/>
                  </a:lnTo>
                  <a:lnTo>
                    <a:pt x="630" y="700"/>
                  </a:lnTo>
                  <a:lnTo>
                    <a:pt x="633" y="707"/>
                  </a:lnTo>
                  <a:lnTo>
                    <a:pt x="633" y="714"/>
                  </a:lnTo>
                  <a:lnTo>
                    <a:pt x="635" y="721"/>
                  </a:lnTo>
                  <a:lnTo>
                    <a:pt x="638" y="728"/>
                  </a:lnTo>
                  <a:lnTo>
                    <a:pt x="638" y="733"/>
                  </a:lnTo>
                  <a:lnTo>
                    <a:pt x="638" y="740"/>
                  </a:lnTo>
                  <a:lnTo>
                    <a:pt x="640" y="744"/>
                  </a:lnTo>
                  <a:lnTo>
                    <a:pt x="640" y="752"/>
                  </a:lnTo>
                  <a:lnTo>
                    <a:pt x="640" y="759"/>
                  </a:lnTo>
                  <a:lnTo>
                    <a:pt x="642" y="763"/>
                  </a:lnTo>
                  <a:lnTo>
                    <a:pt x="642" y="770"/>
                  </a:lnTo>
                  <a:lnTo>
                    <a:pt x="645" y="778"/>
                  </a:lnTo>
                  <a:lnTo>
                    <a:pt x="645" y="787"/>
                  </a:lnTo>
                  <a:lnTo>
                    <a:pt x="647" y="801"/>
                  </a:lnTo>
                  <a:lnTo>
                    <a:pt x="647" y="811"/>
                  </a:lnTo>
                  <a:lnTo>
                    <a:pt x="647" y="822"/>
                  </a:lnTo>
                  <a:lnTo>
                    <a:pt x="647" y="827"/>
                  </a:lnTo>
                  <a:lnTo>
                    <a:pt x="647" y="832"/>
                  </a:lnTo>
                  <a:lnTo>
                    <a:pt x="647" y="837"/>
                  </a:lnTo>
                  <a:lnTo>
                    <a:pt x="647" y="846"/>
                  </a:lnTo>
                  <a:lnTo>
                    <a:pt x="647" y="853"/>
                  </a:lnTo>
                  <a:lnTo>
                    <a:pt x="645" y="863"/>
                  </a:lnTo>
                  <a:lnTo>
                    <a:pt x="645" y="872"/>
                  </a:lnTo>
                  <a:lnTo>
                    <a:pt x="642" y="884"/>
                  </a:lnTo>
                  <a:lnTo>
                    <a:pt x="640" y="893"/>
                  </a:lnTo>
                  <a:lnTo>
                    <a:pt x="638" y="905"/>
                  </a:lnTo>
                  <a:lnTo>
                    <a:pt x="635" y="912"/>
                  </a:lnTo>
                  <a:lnTo>
                    <a:pt x="635" y="919"/>
                  </a:lnTo>
                  <a:lnTo>
                    <a:pt x="633" y="926"/>
                  </a:lnTo>
                  <a:lnTo>
                    <a:pt x="633" y="931"/>
                  </a:lnTo>
                  <a:lnTo>
                    <a:pt x="630" y="938"/>
                  </a:lnTo>
                  <a:lnTo>
                    <a:pt x="630" y="945"/>
                  </a:lnTo>
                  <a:lnTo>
                    <a:pt x="628" y="952"/>
                  </a:lnTo>
                  <a:lnTo>
                    <a:pt x="628" y="960"/>
                  </a:lnTo>
                  <a:lnTo>
                    <a:pt x="623" y="967"/>
                  </a:lnTo>
                  <a:lnTo>
                    <a:pt x="623" y="976"/>
                  </a:lnTo>
                  <a:lnTo>
                    <a:pt x="621" y="983"/>
                  </a:lnTo>
                  <a:lnTo>
                    <a:pt x="621" y="990"/>
                  </a:lnTo>
                  <a:lnTo>
                    <a:pt x="616" y="997"/>
                  </a:lnTo>
                  <a:lnTo>
                    <a:pt x="614" y="1004"/>
                  </a:lnTo>
                  <a:lnTo>
                    <a:pt x="612" y="1012"/>
                  </a:lnTo>
                  <a:lnTo>
                    <a:pt x="609" y="1021"/>
                  </a:lnTo>
                  <a:lnTo>
                    <a:pt x="604" y="1026"/>
                  </a:lnTo>
                  <a:lnTo>
                    <a:pt x="604" y="1035"/>
                  </a:lnTo>
                  <a:lnTo>
                    <a:pt x="600" y="1042"/>
                  </a:lnTo>
                  <a:lnTo>
                    <a:pt x="597" y="1052"/>
                  </a:lnTo>
                  <a:lnTo>
                    <a:pt x="593" y="1059"/>
                  </a:lnTo>
                  <a:lnTo>
                    <a:pt x="590" y="1068"/>
                  </a:lnTo>
                  <a:lnTo>
                    <a:pt x="586" y="1073"/>
                  </a:lnTo>
                  <a:lnTo>
                    <a:pt x="583" y="1082"/>
                  </a:lnTo>
                  <a:lnTo>
                    <a:pt x="578" y="1092"/>
                  </a:lnTo>
                  <a:lnTo>
                    <a:pt x="576" y="1099"/>
                  </a:lnTo>
                  <a:lnTo>
                    <a:pt x="571" y="1106"/>
                  </a:lnTo>
                  <a:lnTo>
                    <a:pt x="567" y="1115"/>
                  </a:lnTo>
                  <a:lnTo>
                    <a:pt x="562" y="1123"/>
                  </a:lnTo>
                  <a:lnTo>
                    <a:pt x="557" y="1130"/>
                  </a:lnTo>
                  <a:lnTo>
                    <a:pt x="552" y="1139"/>
                  </a:lnTo>
                  <a:lnTo>
                    <a:pt x="548" y="1146"/>
                  </a:lnTo>
                  <a:lnTo>
                    <a:pt x="543" y="1153"/>
                  </a:lnTo>
                  <a:lnTo>
                    <a:pt x="536" y="1163"/>
                  </a:lnTo>
                  <a:lnTo>
                    <a:pt x="531" y="1170"/>
                  </a:lnTo>
                  <a:lnTo>
                    <a:pt x="526" y="1177"/>
                  </a:lnTo>
                  <a:lnTo>
                    <a:pt x="519" y="1184"/>
                  </a:lnTo>
                  <a:lnTo>
                    <a:pt x="515" y="1193"/>
                  </a:lnTo>
                  <a:lnTo>
                    <a:pt x="508" y="1198"/>
                  </a:lnTo>
                  <a:lnTo>
                    <a:pt x="503" y="1208"/>
                  </a:lnTo>
                  <a:lnTo>
                    <a:pt x="496" y="1215"/>
                  </a:lnTo>
                  <a:lnTo>
                    <a:pt x="489" y="1219"/>
                  </a:lnTo>
                  <a:lnTo>
                    <a:pt x="482" y="1227"/>
                  </a:lnTo>
                  <a:lnTo>
                    <a:pt x="475" y="1236"/>
                  </a:lnTo>
                  <a:lnTo>
                    <a:pt x="472" y="1236"/>
                  </a:lnTo>
                  <a:lnTo>
                    <a:pt x="467" y="1241"/>
                  </a:lnTo>
                  <a:lnTo>
                    <a:pt x="463" y="1245"/>
                  </a:lnTo>
                  <a:lnTo>
                    <a:pt x="460" y="1248"/>
                  </a:lnTo>
                  <a:lnTo>
                    <a:pt x="453" y="1253"/>
                  </a:lnTo>
                  <a:lnTo>
                    <a:pt x="449" y="1260"/>
                  </a:lnTo>
                  <a:lnTo>
                    <a:pt x="439" y="1264"/>
                  </a:lnTo>
                  <a:lnTo>
                    <a:pt x="432" y="1271"/>
                  </a:lnTo>
                  <a:lnTo>
                    <a:pt x="423" y="1279"/>
                  </a:lnTo>
                  <a:lnTo>
                    <a:pt x="415" y="1288"/>
                  </a:lnTo>
                  <a:lnTo>
                    <a:pt x="404" y="1293"/>
                  </a:lnTo>
                  <a:lnTo>
                    <a:pt x="392" y="1302"/>
                  </a:lnTo>
                  <a:lnTo>
                    <a:pt x="380" y="1309"/>
                  </a:lnTo>
                  <a:lnTo>
                    <a:pt x="368" y="1319"/>
                  </a:lnTo>
                  <a:lnTo>
                    <a:pt x="361" y="1321"/>
                  </a:lnTo>
                  <a:lnTo>
                    <a:pt x="354" y="1326"/>
                  </a:lnTo>
                  <a:lnTo>
                    <a:pt x="347" y="1330"/>
                  </a:lnTo>
                  <a:lnTo>
                    <a:pt x="342" y="1335"/>
                  </a:lnTo>
                  <a:lnTo>
                    <a:pt x="333" y="1338"/>
                  </a:lnTo>
                  <a:lnTo>
                    <a:pt x="326" y="1340"/>
                  </a:lnTo>
                  <a:lnTo>
                    <a:pt x="319" y="1345"/>
                  </a:lnTo>
                  <a:lnTo>
                    <a:pt x="309" y="1349"/>
                  </a:lnTo>
                  <a:lnTo>
                    <a:pt x="300" y="1354"/>
                  </a:lnTo>
                  <a:lnTo>
                    <a:pt x="293" y="1356"/>
                  </a:lnTo>
                  <a:lnTo>
                    <a:pt x="283" y="1361"/>
                  </a:lnTo>
                  <a:lnTo>
                    <a:pt x="274" y="1364"/>
                  </a:lnTo>
                  <a:lnTo>
                    <a:pt x="264" y="1366"/>
                  </a:lnTo>
                  <a:lnTo>
                    <a:pt x="255" y="1371"/>
                  </a:lnTo>
                  <a:lnTo>
                    <a:pt x="248" y="1373"/>
                  </a:lnTo>
                  <a:lnTo>
                    <a:pt x="238" y="1378"/>
                  </a:lnTo>
                  <a:lnTo>
                    <a:pt x="226" y="1380"/>
                  </a:lnTo>
                  <a:lnTo>
                    <a:pt x="217" y="1385"/>
                  </a:lnTo>
                  <a:lnTo>
                    <a:pt x="205" y="1385"/>
                  </a:lnTo>
                  <a:lnTo>
                    <a:pt x="196" y="1390"/>
                  </a:lnTo>
                  <a:lnTo>
                    <a:pt x="184" y="1392"/>
                  </a:lnTo>
                  <a:lnTo>
                    <a:pt x="174" y="1394"/>
                  </a:lnTo>
                  <a:lnTo>
                    <a:pt x="163" y="1397"/>
                  </a:lnTo>
                  <a:lnTo>
                    <a:pt x="151" y="1399"/>
                  </a:lnTo>
                  <a:lnTo>
                    <a:pt x="139" y="1399"/>
                  </a:lnTo>
                  <a:lnTo>
                    <a:pt x="127" y="1401"/>
                  </a:lnTo>
                  <a:lnTo>
                    <a:pt x="113" y="1404"/>
                  </a:lnTo>
                  <a:lnTo>
                    <a:pt x="104" y="1406"/>
                  </a:lnTo>
                  <a:lnTo>
                    <a:pt x="89" y="1406"/>
                  </a:lnTo>
                  <a:lnTo>
                    <a:pt x="78" y="1408"/>
                  </a:lnTo>
                  <a:lnTo>
                    <a:pt x="63" y="1408"/>
                  </a:lnTo>
                  <a:lnTo>
                    <a:pt x="52" y="1411"/>
                  </a:lnTo>
                  <a:close/>
                </a:path>
              </a:pathLst>
            </a:custGeom>
            <a:solidFill>
              <a:srgbClr val="009200"/>
            </a:solidFill>
            <a:ln w="9525">
              <a:noFill/>
              <a:round/>
              <a:headEnd/>
              <a:tailEnd/>
            </a:ln>
          </p:spPr>
          <p:txBody>
            <a:bodyPr/>
            <a:lstStyle/>
            <a:p>
              <a:pPr algn="l" latinLnBrk="1">
                <a:lnSpc>
                  <a:spcPct val="100000"/>
                </a:lnSpc>
                <a:buClrTx/>
                <a:buSzTx/>
              </a:pPr>
              <a:endParaRPr kumimoji="1" lang="ko-KR" altLang="en-US" sz="1800">
                <a:solidFill>
                  <a:schemeClr val="tx1"/>
                </a:solidFill>
                <a:latin typeface="Myriad Pro" pitchFamily="34" charset="0"/>
                <a:ea typeface="굴림" pitchFamily="50" charset="-127"/>
              </a:endParaRPr>
            </a:p>
          </p:txBody>
        </p:sp>
        <p:sp>
          <p:nvSpPr>
            <p:cNvPr id="387182" name="Freeform 109"/>
            <p:cNvSpPr>
              <a:spLocks/>
            </p:cNvSpPr>
            <p:nvPr/>
          </p:nvSpPr>
          <p:spPr bwMode="auto">
            <a:xfrm>
              <a:off x="3346" y="260"/>
              <a:ext cx="874" cy="1640"/>
            </a:xfrm>
            <a:custGeom>
              <a:avLst/>
              <a:gdLst>
                <a:gd name="T0" fmla="*/ 560 w 874"/>
                <a:gd name="T1" fmla="*/ 144 h 1640"/>
                <a:gd name="T2" fmla="*/ 154 w 874"/>
                <a:gd name="T3" fmla="*/ 329 h 1640"/>
                <a:gd name="T4" fmla="*/ 2 w 874"/>
                <a:gd name="T5" fmla="*/ 735 h 1640"/>
                <a:gd name="T6" fmla="*/ 0 w 874"/>
                <a:gd name="T7" fmla="*/ 787 h 1640"/>
                <a:gd name="T8" fmla="*/ 0 w 874"/>
                <a:gd name="T9" fmla="*/ 839 h 1640"/>
                <a:gd name="T10" fmla="*/ 0 w 874"/>
                <a:gd name="T11" fmla="*/ 891 h 1640"/>
                <a:gd name="T12" fmla="*/ 260 w 874"/>
                <a:gd name="T13" fmla="*/ 1281 h 1640"/>
                <a:gd name="T14" fmla="*/ 711 w 874"/>
                <a:gd name="T15" fmla="*/ 1534 h 1640"/>
                <a:gd name="T16" fmla="*/ 815 w 874"/>
                <a:gd name="T17" fmla="*/ 1411 h 1640"/>
                <a:gd name="T18" fmla="*/ 773 w 874"/>
                <a:gd name="T19" fmla="*/ 1408 h 1640"/>
                <a:gd name="T20" fmla="*/ 730 w 874"/>
                <a:gd name="T21" fmla="*/ 1401 h 1640"/>
                <a:gd name="T22" fmla="*/ 697 w 874"/>
                <a:gd name="T23" fmla="*/ 1394 h 1640"/>
                <a:gd name="T24" fmla="*/ 657 w 874"/>
                <a:gd name="T25" fmla="*/ 1385 h 1640"/>
                <a:gd name="T26" fmla="*/ 617 w 874"/>
                <a:gd name="T27" fmla="*/ 1373 h 1640"/>
                <a:gd name="T28" fmla="*/ 572 w 874"/>
                <a:gd name="T29" fmla="*/ 1356 h 1640"/>
                <a:gd name="T30" fmla="*/ 529 w 874"/>
                <a:gd name="T31" fmla="*/ 1335 h 1640"/>
                <a:gd name="T32" fmla="*/ 484 w 874"/>
                <a:gd name="T33" fmla="*/ 1309 h 1640"/>
                <a:gd name="T34" fmla="*/ 444 w 874"/>
                <a:gd name="T35" fmla="*/ 1279 h 1640"/>
                <a:gd name="T36" fmla="*/ 406 w 874"/>
                <a:gd name="T37" fmla="*/ 1241 h 1640"/>
                <a:gd name="T38" fmla="*/ 373 w 874"/>
                <a:gd name="T39" fmla="*/ 1210 h 1640"/>
                <a:gd name="T40" fmla="*/ 345 w 874"/>
                <a:gd name="T41" fmla="*/ 1177 h 1640"/>
                <a:gd name="T42" fmla="*/ 321 w 874"/>
                <a:gd name="T43" fmla="*/ 1144 h 1640"/>
                <a:gd name="T44" fmla="*/ 298 w 874"/>
                <a:gd name="T45" fmla="*/ 1108 h 1640"/>
                <a:gd name="T46" fmla="*/ 281 w 874"/>
                <a:gd name="T47" fmla="*/ 1073 h 1640"/>
                <a:gd name="T48" fmla="*/ 267 w 874"/>
                <a:gd name="T49" fmla="*/ 1037 h 1640"/>
                <a:gd name="T50" fmla="*/ 255 w 874"/>
                <a:gd name="T51" fmla="*/ 1002 h 1640"/>
                <a:gd name="T52" fmla="*/ 246 w 874"/>
                <a:gd name="T53" fmla="*/ 967 h 1640"/>
                <a:gd name="T54" fmla="*/ 236 w 874"/>
                <a:gd name="T55" fmla="*/ 934 h 1640"/>
                <a:gd name="T56" fmla="*/ 232 w 874"/>
                <a:gd name="T57" fmla="*/ 900 h 1640"/>
                <a:gd name="T58" fmla="*/ 227 w 874"/>
                <a:gd name="T59" fmla="*/ 856 h 1640"/>
                <a:gd name="T60" fmla="*/ 224 w 874"/>
                <a:gd name="T61" fmla="*/ 806 h 1640"/>
                <a:gd name="T62" fmla="*/ 224 w 874"/>
                <a:gd name="T63" fmla="*/ 770 h 1640"/>
                <a:gd name="T64" fmla="*/ 232 w 874"/>
                <a:gd name="T65" fmla="*/ 721 h 1640"/>
                <a:gd name="T66" fmla="*/ 239 w 874"/>
                <a:gd name="T67" fmla="*/ 685 h 1640"/>
                <a:gd name="T68" fmla="*/ 248 w 874"/>
                <a:gd name="T69" fmla="*/ 652 h 1640"/>
                <a:gd name="T70" fmla="*/ 260 w 874"/>
                <a:gd name="T71" fmla="*/ 615 h 1640"/>
                <a:gd name="T72" fmla="*/ 274 w 874"/>
                <a:gd name="T73" fmla="*/ 572 h 1640"/>
                <a:gd name="T74" fmla="*/ 293 w 874"/>
                <a:gd name="T75" fmla="*/ 534 h 1640"/>
                <a:gd name="T76" fmla="*/ 317 w 874"/>
                <a:gd name="T77" fmla="*/ 494 h 1640"/>
                <a:gd name="T78" fmla="*/ 343 w 874"/>
                <a:gd name="T79" fmla="*/ 459 h 1640"/>
                <a:gd name="T80" fmla="*/ 376 w 874"/>
                <a:gd name="T81" fmla="*/ 423 h 1640"/>
                <a:gd name="T82" fmla="*/ 404 w 874"/>
                <a:gd name="T83" fmla="*/ 397 h 1640"/>
                <a:gd name="T84" fmla="*/ 430 w 874"/>
                <a:gd name="T85" fmla="*/ 369 h 1640"/>
                <a:gd name="T86" fmla="*/ 477 w 874"/>
                <a:gd name="T87" fmla="*/ 333 h 1640"/>
                <a:gd name="T88" fmla="*/ 508 w 874"/>
                <a:gd name="T89" fmla="*/ 314 h 1640"/>
                <a:gd name="T90" fmla="*/ 543 w 874"/>
                <a:gd name="T91" fmla="*/ 293 h 1640"/>
                <a:gd name="T92" fmla="*/ 586 w 874"/>
                <a:gd name="T93" fmla="*/ 272 h 1640"/>
                <a:gd name="T94" fmla="*/ 633 w 874"/>
                <a:gd name="T95" fmla="*/ 258 h 1640"/>
                <a:gd name="T96" fmla="*/ 685 w 874"/>
                <a:gd name="T97" fmla="*/ 241 h 1640"/>
                <a:gd name="T98" fmla="*/ 744 w 874"/>
                <a:gd name="T99" fmla="*/ 232 h 1640"/>
                <a:gd name="T100" fmla="*/ 806 w 874"/>
                <a:gd name="T101" fmla="*/ 227 h 164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74"/>
                <a:gd name="T154" fmla="*/ 0 h 1640"/>
                <a:gd name="T155" fmla="*/ 874 w 874"/>
                <a:gd name="T156" fmla="*/ 1640 h 164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74" h="1640">
                  <a:moveTo>
                    <a:pt x="820" y="227"/>
                  </a:moveTo>
                  <a:lnTo>
                    <a:pt x="817" y="0"/>
                  </a:lnTo>
                  <a:lnTo>
                    <a:pt x="742" y="0"/>
                  </a:lnTo>
                  <a:lnTo>
                    <a:pt x="713" y="102"/>
                  </a:lnTo>
                  <a:lnTo>
                    <a:pt x="560" y="144"/>
                  </a:lnTo>
                  <a:lnTo>
                    <a:pt x="458" y="73"/>
                  </a:lnTo>
                  <a:lnTo>
                    <a:pt x="347" y="142"/>
                  </a:lnTo>
                  <a:lnTo>
                    <a:pt x="352" y="258"/>
                  </a:lnTo>
                  <a:lnTo>
                    <a:pt x="269" y="348"/>
                  </a:lnTo>
                  <a:lnTo>
                    <a:pt x="154" y="329"/>
                  </a:lnTo>
                  <a:lnTo>
                    <a:pt x="78" y="456"/>
                  </a:lnTo>
                  <a:lnTo>
                    <a:pt x="144" y="551"/>
                  </a:lnTo>
                  <a:lnTo>
                    <a:pt x="99" y="711"/>
                  </a:lnTo>
                  <a:lnTo>
                    <a:pt x="2" y="728"/>
                  </a:lnTo>
                  <a:lnTo>
                    <a:pt x="2" y="735"/>
                  </a:lnTo>
                  <a:lnTo>
                    <a:pt x="0" y="747"/>
                  </a:lnTo>
                  <a:lnTo>
                    <a:pt x="0" y="756"/>
                  </a:lnTo>
                  <a:lnTo>
                    <a:pt x="0" y="766"/>
                  </a:lnTo>
                  <a:lnTo>
                    <a:pt x="0" y="778"/>
                  </a:lnTo>
                  <a:lnTo>
                    <a:pt x="0" y="787"/>
                  </a:lnTo>
                  <a:lnTo>
                    <a:pt x="0" y="796"/>
                  </a:lnTo>
                  <a:lnTo>
                    <a:pt x="0" y="808"/>
                  </a:lnTo>
                  <a:lnTo>
                    <a:pt x="0" y="818"/>
                  </a:lnTo>
                  <a:lnTo>
                    <a:pt x="0" y="830"/>
                  </a:lnTo>
                  <a:lnTo>
                    <a:pt x="0" y="839"/>
                  </a:lnTo>
                  <a:lnTo>
                    <a:pt x="0" y="848"/>
                  </a:lnTo>
                  <a:lnTo>
                    <a:pt x="0" y="858"/>
                  </a:lnTo>
                  <a:lnTo>
                    <a:pt x="0" y="870"/>
                  </a:lnTo>
                  <a:lnTo>
                    <a:pt x="0" y="879"/>
                  </a:lnTo>
                  <a:lnTo>
                    <a:pt x="0" y="891"/>
                  </a:lnTo>
                  <a:lnTo>
                    <a:pt x="102" y="919"/>
                  </a:lnTo>
                  <a:lnTo>
                    <a:pt x="144" y="1073"/>
                  </a:lnTo>
                  <a:lnTo>
                    <a:pt x="85" y="1191"/>
                  </a:lnTo>
                  <a:lnTo>
                    <a:pt x="118" y="1255"/>
                  </a:lnTo>
                  <a:lnTo>
                    <a:pt x="260" y="1281"/>
                  </a:lnTo>
                  <a:lnTo>
                    <a:pt x="345" y="1364"/>
                  </a:lnTo>
                  <a:lnTo>
                    <a:pt x="357" y="1501"/>
                  </a:lnTo>
                  <a:lnTo>
                    <a:pt x="425" y="1543"/>
                  </a:lnTo>
                  <a:lnTo>
                    <a:pt x="550" y="1489"/>
                  </a:lnTo>
                  <a:lnTo>
                    <a:pt x="711" y="1534"/>
                  </a:lnTo>
                  <a:lnTo>
                    <a:pt x="775" y="1640"/>
                  </a:lnTo>
                  <a:lnTo>
                    <a:pt x="822" y="1635"/>
                  </a:lnTo>
                  <a:lnTo>
                    <a:pt x="874" y="1531"/>
                  </a:lnTo>
                  <a:lnTo>
                    <a:pt x="817" y="1411"/>
                  </a:lnTo>
                  <a:lnTo>
                    <a:pt x="815" y="1411"/>
                  </a:lnTo>
                  <a:lnTo>
                    <a:pt x="806" y="1411"/>
                  </a:lnTo>
                  <a:lnTo>
                    <a:pt x="796" y="1411"/>
                  </a:lnTo>
                  <a:lnTo>
                    <a:pt x="791" y="1411"/>
                  </a:lnTo>
                  <a:lnTo>
                    <a:pt x="782" y="1408"/>
                  </a:lnTo>
                  <a:lnTo>
                    <a:pt x="773" y="1408"/>
                  </a:lnTo>
                  <a:lnTo>
                    <a:pt x="763" y="1406"/>
                  </a:lnTo>
                  <a:lnTo>
                    <a:pt x="751" y="1404"/>
                  </a:lnTo>
                  <a:lnTo>
                    <a:pt x="744" y="1404"/>
                  </a:lnTo>
                  <a:lnTo>
                    <a:pt x="737" y="1401"/>
                  </a:lnTo>
                  <a:lnTo>
                    <a:pt x="730" y="1401"/>
                  </a:lnTo>
                  <a:lnTo>
                    <a:pt x="725" y="1401"/>
                  </a:lnTo>
                  <a:lnTo>
                    <a:pt x="718" y="1399"/>
                  </a:lnTo>
                  <a:lnTo>
                    <a:pt x="711" y="1397"/>
                  </a:lnTo>
                  <a:lnTo>
                    <a:pt x="702" y="1397"/>
                  </a:lnTo>
                  <a:lnTo>
                    <a:pt x="697" y="1394"/>
                  </a:lnTo>
                  <a:lnTo>
                    <a:pt x="688" y="1392"/>
                  </a:lnTo>
                  <a:lnTo>
                    <a:pt x="680" y="1392"/>
                  </a:lnTo>
                  <a:lnTo>
                    <a:pt x="673" y="1390"/>
                  </a:lnTo>
                  <a:lnTo>
                    <a:pt x="666" y="1387"/>
                  </a:lnTo>
                  <a:lnTo>
                    <a:pt x="657" y="1385"/>
                  </a:lnTo>
                  <a:lnTo>
                    <a:pt x="650" y="1382"/>
                  </a:lnTo>
                  <a:lnTo>
                    <a:pt x="640" y="1380"/>
                  </a:lnTo>
                  <a:lnTo>
                    <a:pt x="633" y="1378"/>
                  </a:lnTo>
                  <a:lnTo>
                    <a:pt x="624" y="1375"/>
                  </a:lnTo>
                  <a:lnTo>
                    <a:pt x="617" y="1373"/>
                  </a:lnTo>
                  <a:lnTo>
                    <a:pt x="607" y="1368"/>
                  </a:lnTo>
                  <a:lnTo>
                    <a:pt x="600" y="1366"/>
                  </a:lnTo>
                  <a:lnTo>
                    <a:pt x="591" y="1361"/>
                  </a:lnTo>
                  <a:lnTo>
                    <a:pt x="581" y="1359"/>
                  </a:lnTo>
                  <a:lnTo>
                    <a:pt x="572" y="1356"/>
                  </a:lnTo>
                  <a:lnTo>
                    <a:pt x="565" y="1352"/>
                  </a:lnTo>
                  <a:lnTo>
                    <a:pt x="555" y="1347"/>
                  </a:lnTo>
                  <a:lnTo>
                    <a:pt x="546" y="1342"/>
                  </a:lnTo>
                  <a:lnTo>
                    <a:pt x="536" y="1338"/>
                  </a:lnTo>
                  <a:lnTo>
                    <a:pt x="529" y="1335"/>
                  </a:lnTo>
                  <a:lnTo>
                    <a:pt x="520" y="1330"/>
                  </a:lnTo>
                  <a:lnTo>
                    <a:pt x="510" y="1326"/>
                  </a:lnTo>
                  <a:lnTo>
                    <a:pt x="503" y="1319"/>
                  </a:lnTo>
                  <a:lnTo>
                    <a:pt x="494" y="1314"/>
                  </a:lnTo>
                  <a:lnTo>
                    <a:pt x="484" y="1309"/>
                  </a:lnTo>
                  <a:lnTo>
                    <a:pt x="477" y="1302"/>
                  </a:lnTo>
                  <a:lnTo>
                    <a:pt x="468" y="1297"/>
                  </a:lnTo>
                  <a:lnTo>
                    <a:pt x="461" y="1290"/>
                  </a:lnTo>
                  <a:lnTo>
                    <a:pt x="451" y="1286"/>
                  </a:lnTo>
                  <a:lnTo>
                    <a:pt x="444" y="1279"/>
                  </a:lnTo>
                  <a:lnTo>
                    <a:pt x="435" y="1271"/>
                  </a:lnTo>
                  <a:lnTo>
                    <a:pt x="430" y="1264"/>
                  </a:lnTo>
                  <a:lnTo>
                    <a:pt x="421" y="1257"/>
                  </a:lnTo>
                  <a:lnTo>
                    <a:pt x="413" y="1250"/>
                  </a:lnTo>
                  <a:lnTo>
                    <a:pt x="406" y="1241"/>
                  </a:lnTo>
                  <a:lnTo>
                    <a:pt x="399" y="1236"/>
                  </a:lnTo>
                  <a:lnTo>
                    <a:pt x="392" y="1229"/>
                  </a:lnTo>
                  <a:lnTo>
                    <a:pt x="387" y="1222"/>
                  </a:lnTo>
                  <a:lnTo>
                    <a:pt x="380" y="1215"/>
                  </a:lnTo>
                  <a:lnTo>
                    <a:pt x="373" y="1210"/>
                  </a:lnTo>
                  <a:lnTo>
                    <a:pt x="366" y="1203"/>
                  </a:lnTo>
                  <a:lnTo>
                    <a:pt x="361" y="1196"/>
                  </a:lnTo>
                  <a:lnTo>
                    <a:pt x="357" y="1191"/>
                  </a:lnTo>
                  <a:lnTo>
                    <a:pt x="352" y="1184"/>
                  </a:lnTo>
                  <a:lnTo>
                    <a:pt x="345" y="1177"/>
                  </a:lnTo>
                  <a:lnTo>
                    <a:pt x="340" y="1170"/>
                  </a:lnTo>
                  <a:lnTo>
                    <a:pt x="336" y="1165"/>
                  </a:lnTo>
                  <a:lnTo>
                    <a:pt x="331" y="1158"/>
                  </a:lnTo>
                  <a:lnTo>
                    <a:pt x="326" y="1151"/>
                  </a:lnTo>
                  <a:lnTo>
                    <a:pt x="321" y="1144"/>
                  </a:lnTo>
                  <a:lnTo>
                    <a:pt x="317" y="1137"/>
                  </a:lnTo>
                  <a:lnTo>
                    <a:pt x="314" y="1130"/>
                  </a:lnTo>
                  <a:lnTo>
                    <a:pt x="307" y="1123"/>
                  </a:lnTo>
                  <a:lnTo>
                    <a:pt x="302" y="1115"/>
                  </a:lnTo>
                  <a:lnTo>
                    <a:pt x="298" y="1108"/>
                  </a:lnTo>
                  <a:lnTo>
                    <a:pt x="295" y="1101"/>
                  </a:lnTo>
                  <a:lnTo>
                    <a:pt x="293" y="1094"/>
                  </a:lnTo>
                  <a:lnTo>
                    <a:pt x="288" y="1087"/>
                  </a:lnTo>
                  <a:lnTo>
                    <a:pt x="286" y="1080"/>
                  </a:lnTo>
                  <a:lnTo>
                    <a:pt x="281" y="1073"/>
                  </a:lnTo>
                  <a:lnTo>
                    <a:pt x="279" y="1066"/>
                  </a:lnTo>
                  <a:lnTo>
                    <a:pt x="274" y="1059"/>
                  </a:lnTo>
                  <a:lnTo>
                    <a:pt x="272" y="1052"/>
                  </a:lnTo>
                  <a:lnTo>
                    <a:pt x="269" y="1045"/>
                  </a:lnTo>
                  <a:lnTo>
                    <a:pt x="267" y="1037"/>
                  </a:lnTo>
                  <a:lnTo>
                    <a:pt x="265" y="1030"/>
                  </a:lnTo>
                  <a:lnTo>
                    <a:pt x="262" y="1023"/>
                  </a:lnTo>
                  <a:lnTo>
                    <a:pt x="260" y="1019"/>
                  </a:lnTo>
                  <a:lnTo>
                    <a:pt x="258" y="1009"/>
                  </a:lnTo>
                  <a:lnTo>
                    <a:pt x="255" y="1002"/>
                  </a:lnTo>
                  <a:lnTo>
                    <a:pt x="253" y="995"/>
                  </a:lnTo>
                  <a:lnTo>
                    <a:pt x="250" y="988"/>
                  </a:lnTo>
                  <a:lnTo>
                    <a:pt x="248" y="981"/>
                  </a:lnTo>
                  <a:lnTo>
                    <a:pt x="248" y="974"/>
                  </a:lnTo>
                  <a:lnTo>
                    <a:pt x="246" y="967"/>
                  </a:lnTo>
                  <a:lnTo>
                    <a:pt x="243" y="960"/>
                  </a:lnTo>
                  <a:lnTo>
                    <a:pt x="241" y="952"/>
                  </a:lnTo>
                  <a:lnTo>
                    <a:pt x="241" y="948"/>
                  </a:lnTo>
                  <a:lnTo>
                    <a:pt x="239" y="941"/>
                  </a:lnTo>
                  <a:lnTo>
                    <a:pt x="236" y="934"/>
                  </a:lnTo>
                  <a:lnTo>
                    <a:pt x="236" y="926"/>
                  </a:lnTo>
                  <a:lnTo>
                    <a:pt x="234" y="919"/>
                  </a:lnTo>
                  <a:lnTo>
                    <a:pt x="234" y="912"/>
                  </a:lnTo>
                  <a:lnTo>
                    <a:pt x="234" y="908"/>
                  </a:lnTo>
                  <a:lnTo>
                    <a:pt x="232" y="900"/>
                  </a:lnTo>
                  <a:lnTo>
                    <a:pt x="229" y="893"/>
                  </a:lnTo>
                  <a:lnTo>
                    <a:pt x="229" y="886"/>
                  </a:lnTo>
                  <a:lnTo>
                    <a:pt x="229" y="879"/>
                  </a:lnTo>
                  <a:lnTo>
                    <a:pt x="227" y="867"/>
                  </a:lnTo>
                  <a:lnTo>
                    <a:pt x="227" y="856"/>
                  </a:lnTo>
                  <a:lnTo>
                    <a:pt x="224" y="844"/>
                  </a:lnTo>
                  <a:lnTo>
                    <a:pt x="224" y="832"/>
                  </a:lnTo>
                  <a:lnTo>
                    <a:pt x="224" y="822"/>
                  </a:lnTo>
                  <a:lnTo>
                    <a:pt x="224" y="813"/>
                  </a:lnTo>
                  <a:lnTo>
                    <a:pt x="224" y="806"/>
                  </a:lnTo>
                  <a:lnTo>
                    <a:pt x="224" y="801"/>
                  </a:lnTo>
                  <a:lnTo>
                    <a:pt x="224" y="794"/>
                  </a:lnTo>
                  <a:lnTo>
                    <a:pt x="224" y="787"/>
                  </a:lnTo>
                  <a:lnTo>
                    <a:pt x="224" y="780"/>
                  </a:lnTo>
                  <a:lnTo>
                    <a:pt x="224" y="770"/>
                  </a:lnTo>
                  <a:lnTo>
                    <a:pt x="227" y="761"/>
                  </a:lnTo>
                  <a:lnTo>
                    <a:pt x="229" y="752"/>
                  </a:lnTo>
                  <a:lnTo>
                    <a:pt x="229" y="737"/>
                  </a:lnTo>
                  <a:lnTo>
                    <a:pt x="232" y="728"/>
                  </a:lnTo>
                  <a:lnTo>
                    <a:pt x="232" y="721"/>
                  </a:lnTo>
                  <a:lnTo>
                    <a:pt x="234" y="714"/>
                  </a:lnTo>
                  <a:lnTo>
                    <a:pt x="234" y="707"/>
                  </a:lnTo>
                  <a:lnTo>
                    <a:pt x="236" y="702"/>
                  </a:lnTo>
                  <a:lnTo>
                    <a:pt x="236" y="693"/>
                  </a:lnTo>
                  <a:lnTo>
                    <a:pt x="239" y="685"/>
                  </a:lnTo>
                  <a:lnTo>
                    <a:pt x="241" y="681"/>
                  </a:lnTo>
                  <a:lnTo>
                    <a:pt x="243" y="674"/>
                  </a:lnTo>
                  <a:lnTo>
                    <a:pt x="243" y="664"/>
                  </a:lnTo>
                  <a:lnTo>
                    <a:pt x="246" y="659"/>
                  </a:lnTo>
                  <a:lnTo>
                    <a:pt x="248" y="652"/>
                  </a:lnTo>
                  <a:lnTo>
                    <a:pt x="250" y="645"/>
                  </a:lnTo>
                  <a:lnTo>
                    <a:pt x="253" y="636"/>
                  </a:lnTo>
                  <a:lnTo>
                    <a:pt x="255" y="629"/>
                  </a:lnTo>
                  <a:lnTo>
                    <a:pt x="258" y="619"/>
                  </a:lnTo>
                  <a:lnTo>
                    <a:pt x="260" y="615"/>
                  </a:lnTo>
                  <a:lnTo>
                    <a:pt x="262" y="605"/>
                  </a:lnTo>
                  <a:lnTo>
                    <a:pt x="265" y="598"/>
                  </a:lnTo>
                  <a:lnTo>
                    <a:pt x="269" y="589"/>
                  </a:lnTo>
                  <a:lnTo>
                    <a:pt x="272" y="581"/>
                  </a:lnTo>
                  <a:lnTo>
                    <a:pt x="274" y="572"/>
                  </a:lnTo>
                  <a:lnTo>
                    <a:pt x="279" y="565"/>
                  </a:lnTo>
                  <a:lnTo>
                    <a:pt x="281" y="558"/>
                  </a:lnTo>
                  <a:lnTo>
                    <a:pt x="286" y="551"/>
                  </a:lnTo>
                  <a:lnTo>
                    <a:pt x="288" y="541"/>
                  </a:lnTo>
                  <a:lnTo>
                    <a:pt x="293" y="534"/>
                  </a:lnTo>
                  <a:lnTo>
                    <a:pt x="298" y="527"/>
                  </a:lnTo>
                  <a:lnTo>
                    <a:pt x="302" y="520"/>
                  </a:lnTo>
                  <a:lnTo>
                    <a:pt x="307" y="511"/>
                  </a:lnTo>
                  <a:lnTo>
                    <a:pt x="312" y="503"/>
                  </a:lnTo>
                  <a:lnTo>
                    <a:pt x="317" y="494"/>
                  </a:lnTo>
                  <a:lnTo>
                    <a:pt x="321" y="489"/>
                  </a:lnTo>
                  <a:lnTo>
                    <a:pt x="326" y="480"/>
                  </a:lnTo>
                  <a:lnTo>
                    <a:pt x="331" y="473"/>
                  </a:lnTo>
                  <a:lnTo>
                    <a:pt x="338" y="466"/>
                  </a:lnTo>
                  <a:lnTo>
                    <a:pt x="343" y="459"/>
                  </a:lnTo>
                  <a:lnTo>
                    <a:pt x="350" y="449"/>
                  </a:lnTo>
                  <a:lnTo>
                    <a:pt x="354" y="444"/>
                  </a:lnTo>
                  <a:lnTo>
                    <a:pt x="361" y="437"/>
                  </a:lnTo>
                  <a:lnTo>
                    <a:pt x="369" y="430"/>
                  </a:lnTo>
                  <a:lnTo>
                    <a:pt x="376" y="423"/>
                  </a:lnTo>
                  <a:lnTo>
                    <a:pt x="383" y="416"/>
                  </a:lnTo>
                  <a:lnTo>
                    <a:pt x="390" y="409"/>
                  </a:lnTo>
                  <a:lnTo>
                    <a:pt x="397" y="404"/>
                  </a:lnTo>
                  <a:lnTo>
                    <a:pt x="399" y="402"/>
                  </a:lnTo>
                  <a:lnTo>
                    <a:pt x="404" y="397"/>
                  </a:lnTo>
                  <a:lnTo>
                    <a:pt x="406" y="392"/>
                  </a:lnTo>
                  <a:lnTo>
                    <a:pt x="411" y="388"/>
                  </a:lnTo>
                  <a:lnTo>
                    <a:pt x="416" y="381"/>
                  </a:lnTo>
                  <a:lnTo>
                    <a:pt x="423" y="376"/>
                  </a:lnTo>
                  <a:lnTo>
                    <a:pt x="430" y="369"/>
                  </a:lnTo>
                  <a:lnTo>
                    <a:pt x="437" y="364"/>
                  </a:lnTo>
                  <a:lnTo>
                    <a:pt x="447" y="355"/>
                  </a:lnTo>
                  <a:lnTo>
                    <a:pt x="456" y="348"/>
                  </a:lnTo>
                  <a:lnTo>
                    <a:pt x="465" y="340"/>
                  </a:lnTo>
                  <a:lnTo>
                    <a:pt x="477" y="333"/>
                  </a:lnTo>
                  <a:lnTo>
                    <a:pt x="482" y="329"/>
                  </a:lnTo>
                  <a:lnTo>
                    <a:pt x="489" y="324"/>
                  </a:lnTo>
                  <a:lnTo>
                    <a:pt x="496" y="322"/>
                  </a:lnTo>
                  <a:lnTo>
                    <a:pt x="503" y="319"/>
                  </a:lnTo>
                  <a:lnTo>
                    <a:pt x="508" y="314"/>
                  </a:lnTo>
                  <a:lnTo>
                    <a:pt x="515" y="310"/>
                  </a:lnTo>
                  <a:lnTo>
                    <a:pt x="522" y="305"/>
                  </a:lnTo>
                  <a:lnTo>
                    <a:pt x="529" y="300"/>
                  </a:lnTo>
                  <a:lnTo>
                    <a:pt x="536" y="298"/>
                  </a:lnTo>
                  <a:lnTo>
                    <a:pt x="543" y="293"/>
                  </a:lnTo>
                  <a:lnTo>
                    <a:pt x="553" y="288"/>
                  </a:lnTo>
                  <a:lnTo>
                    <a:pt x="560" y="286"/>
                  </a:lnTo>
                  <a:lnTo>
                    <a:pt x="569" y="281"/>
                  </a:lnTo>
                  <a:lnTo>
                    <a:pt x="576" y="277"/>
                  </a:lnTo>
                  <a:lnTo>
                    <a:pt x="586" y="272"/>
                  </a:lnTo>
                  <a:lnTo>
                    <a:pt x="595" y="270"/>
                  </a:lnTo>
                  <a:lnTo>
                    <a:pt x="602" y="267"/>
                  </a:lnTo>
                  <a:lnTo>
                    <a:pt x="614" y="262"/>
                  </a:lnTo>
                  <a:lnTo>
                    <a:pt x="624" y="260"/>
                  </a:lnTo>
                  <a:lnTo>
                    <a:pt x="633" y="258"/>
                  </a:lnTo>
                  <a:lnTo>
                    <a:pt x="643" y="253"/>
                  </a:lnTo>
                  <a:lnTo>
                    <a:pt x="652" y="251"/>
                  </a:lnTo>
                  <a:lnTo>
                    <a:pt x="664" y="248"/>
                  </a:lnTo>
                  <a:lnTo>
                    <a:pt x="673" y="246"/>
                  </a:lnTo>
                  <a:lnTo>
                    <a:pt x="685" y="241"/>
                  </a:lnTo>
                  <a:lnTo>
                    <a:pt x="697" y="239"/>
                  </a:lnTo>
                  <a:lnTo>
                    <a:pt x="706" y="236"/>
                  </a:lnTo>
                  <a:lnTo>
                    <a:pt x="721" y="236"/>
                  </a:lnTo>
                  <a:lnTo>
                    <a:pt x="730" y="232"/>
                  </a:lnTo>
                  <a:lnTo>
                    <a:pt x="744" y="232"/>
                  </a:lnTo>
                  <a:lnTo>
                    <a:pt x="754" y="229"/>
                  </a:lnTo>
                  <a:lnTo>
                    <a:pt x="768" y="229"/>
                  </a:lnTo>
                  <a:lnTo>
                    <a:pt x="780" y="227"/>
                  </a:lnTo>
                  <a:lnTo>
                    <a:pt x="791" y="227"/>
                  </a:lnTo>
                  <a:lnTo>
                    <a:pt x="806" y="227"/>
                  </a:lnTo>
                  <a:lnTo>
                    <a:pt x="820" y="227"/>
                  </a:lnTo>
                  <a:close/>
                </a:path>
              </a:pathLst>
            </a:custGeom>
            <a:solidFill>
              <a:srgbClr val="009200"/>
            </a:solidFill>
            <a:ln w="9525">
              <a:noFill/>
              <a:round/>
              <a:headEnd/>
              <a:tailEnd/>
            </a:ln>
          </p:spPr>
          <p:txBody>
            <a:bodyPr/>
            <a:lstStyle/>
            <a:p>
              <a:pPr algn="l" latinLnBrk="1">
                <a:lnSpc>
                  <a:spcPct val="100000"/>
                </a:lnSpc>
                <a:buClrTx/>
                <a:buSzTx/>
              </a:pPr>
              <a:endParaRPr kumimoji="1" lang="ko-KR" altLang="en-US" sz="1800">
                <a:solidFill>
                  <a:schemeClr val="tx1"/>
                </a:solidFill>
                <a:latin typeface="Myriad Pro" pitchFamily="34" charset="0"/>
                <a:ea typeface="굴림" pitchFamily="50" charset="-127"/>
              </a:endParaRPr>
            </a:p>
          </p:txBody>
        </p:sp>
      </p:grpSp>
      <p:grpSp>
        <p:nvGrpSpPr>
          <p:cNvPr id="19" name="Group 110"/>
          <p:cNvGrpSpPr>
            <a:grpSpLocks/>
          </p:cNvGrpSpPr>
          <p:nvPr/>
        </p:nvGrpSpPr>
        <p:grpSpPr bwMode="auto">
          <a:xfrm>
            <a:off x="2325688" y="1566863"/>
            <a:ext cx="322262" cy="322262"/>
            <a:chOff x="3346" y="260"/>
            <a:chExt cx="1637" cy="1640"/>
          </a:xfrm>
        </p:grpSpPr>
        <p:sp>
          <p:nvSpPr>
            <p:cNvPr id="387184" name="Freeform 111"/>
            <p:cNvSpPr>
              <a:spLocks/>
            </p:cNvSpPr>
            <p:nvPr/>
          </p:nvSpPr>
          <p:spPr bwMode="auto">
            <a:xfrm>
              <a:off x="4109" y="263"/>
              <a:ext cx="874" cy="1635"/>
            </a:xfrm>
            <a:custGeom>
              <a:avLst/>
              <a:gdLst>
                <a:gd name="T0" fmla="*/ 158 w 874"/>
                <a:gd name="T1" fmla="*/ 1534 h 1635"/>
                <a:gd name="T2" fmla="*/ 519 w 874"/>
                <a:gd name="T3" fmla="*/ 1378 h 1635"/>
                <a:gd name="T4" fmla="*/ 732 w 874"/>
                <a:gd name="T5" fmla="*/ 1059 h 1635"/>
                <a:gd name="T6" fmla="*/ 770 w 874"/>
                <a:gd name="T7" fmla="*/ 716 h 1635"/>
                <a:gd name="T8" fmla="*/ 614 w 874"/>
                <a:gd name="T9" fmla="*/ 355 h 1635"/>
                <a:gd name="T10" fmla="*/ 321 w 874"/>
                <a:gd name="T11" fmla="*/ 147 h 1635"/>
                <a:gd name="T12" fmla="*/ 0 w 874"/>
                <a:gd name="T13" fmla="*/ 104 h 1635"/>
                <a:gd name="T14" fmla="*/ 71 w 874"/>
                <a:gd name="T15" fmla="*/ 227 h 1635"/>
                <a:gd name="T16" fmla="*/ 108 w 874"/>
                <a:gd name="T17" fmla="*/ 229 h 1635"/>
                <a:gd name="T18" fmla="*/ 137 w 874"/>
                <a:gd name="T19" fmla="*/ 232 h 1635"/>
                <a:gd name="T20" fmla="*/ 165 w 874"/>
                <a:gd name="T21" fmla="*/ 239 h 1635"/>
                <a:gd name="T22" fmla="*/ 196 w 874"/>
                <a:gd name="T23" fmla="*/ 246 h 1635"/>
                <a:gd name="T24" fmla="*/ 226 w 874"/>
                <a:gd name="T25" fmla="*/ 253 h 1635"/>
                <a:gd name="T26" fmla="*/ 260 w 874"/>
                <a:gd name="T27" fmla="*/ 265 h 1635"/>
                <a:gd name="T28" fmla="*/ 295 w 874"/>
                <a:gd name="T29" fmla="*/ 277 h 1635"/>
                <a:gd name="T30" fmla="*/ 328 w 874"/>
                <a:gd name="T31" fmla="*/ 293 h 1635"/>
                <a:gd name="T32" fmla="*/ 363 w 874"/>
                <a:gd name="T33" fmla="*/ 312 h 1635"/>
                <a:gd name="T34" fmla="*/ 397 w 874"/>
                <a:gd name="T35" fmla="*/ 336 h 1635"/>
                <a:gd name="T36" fmla="*/ 430 w 874"/>
                <a:gd name="T37" fmla="*/ 362 h 1635"/>
                <a:gd name="T38" fmla="*/ 460 w 874"/>
                <a:gd name="T39" fmla="*/ 392 h 1635"/>
                <a:gd name="T40" fmla="*/ 486 w 874"/>
                <a:gd name="T41" fmla="*/ 418 h 1635"/>
                <a:gd name="T42" fmla="*/ 510 w 874"/>
                <a:gd name="T43" fmla="*/ 444 h 1635"/>
                <a:gd name="T44" fmla="*/ 531 w 874"/>
                <a:gd name="T45" fmla="*/ 470 h 1635"/>
                <a:gd name="T46" fmla="*/ 550 w 874"/>
                <a:gd name="T47" fmla="*/ 496 h 1635"/>
                <a:gd name="T48" fmla="*/ 567 w 874"/>
                <a:gd name="T49" fmla="*/ 525 h 1635"/>
                <a:gd name="T50" fmla="*/ 581 w 874"/>
                <a:gd name="T51" fmla="*/ 553 h 1635"/>
                <a:gd name="T52" fmla="*/ 595 w 874"/>
                <a:gd name="T53" fmla="*/ 581 h 1635"/>
                <a:gd name="T54" fmla="*/ 607 w 874"/>
                <a:gd name="T55" fmla="*/ 610 h 1635"/>
                <a:gd name="T56" fmla="*/ 616 w 874"/>
                <a:gd name="T57" fmla="*/ 638 h 1635"/>
                <a:gd name="T58" fmla="*/ 623 w 874"/>
                <a:gd name="T59" fmla="*/ 664 h 1635"/>
                <a:gd name="T60" fmla="*/ 628 w 874"/>
                <a:gd name="T61" fmla="*/ 693 h 1635"/>
                <a:gd name="T62" fmla="*/ 635 w 874"/>
                <a:gd name="T63" fmla="*/ 721 h 1635"/>
                <a:gd name="T64" fmla="*/ 640 w 874"/>
                <a:gd name="T65" fmla="*/ 744 h 1635"/>
                <a:gd name="T66" fmla="*/ 642 w 874"/>
                <a:gd name="T67" fmla="*/ 770 h 1635"/>
                <a:gd name="T68" fmla="*/ 647 w 874"/>
                <a:gd name="T69" fmla="*/ 811 h 1635"/>
                <a:gd name="T70" fmla="*/ 647 w 874"/>
                <a:gd name="T71" fmla="*/ 837 h 1635"/>
                <a:gd name="T72" fmla="*/ 645 w 874"/>
                <a:gd name="T73" fmla="*/ 872 h 1635"/>
                <a:gd name="T74" fmla="*/ 635 w 874"/>
                <a:gd name="T75" fmla="*/ 912 h 1635"/>
                <a:gd name="T76" fmla="*/ 630 w 874"/>
                <a:gd name="T77" fmla="*/ 938 h 1635"/>
                <a:gd name="T78" fmla="*/ 623 w 874"/>
                <a:gd name="T79" fmla="*/ 967 h 1635"/>
                <a:gd name="T80" fmla="*/ 616 w 874"/>
                <a:gd name="T81" fmla="*/ 997 h 1635"/>
                <a:gd name="T82" fmla="*/ 604 w 874"/>
                <a:gd name="T83" fmla="*/ 1026 h 1635"/>
                <a:gd name="T84" fmla="*/ 593 w 874"/>
                <a:gd name="T85" fmla="*/ 1059 h 1635"/>
                <a:gd name="T86" fmla="*/ 578 w 874"/>
                <a:gd name="T87" fmla="*/ 1092 h 1635"/>
                <a:gd name="T88" fmla="*/ 562 w 874"/>
                <a:gd name="T89" fmla="*/ 1123 h 1635"/>
                <a:gd name="T90" fmla="*/ 543 w 874"/>
                <a:gd name="T91" fmla="*/ 1153 h 1635"/>
                <a:gd name="T92" fmla="*/ 519 w 874"/>
                <a:gd name="T93" fmla="*/ 1184 h 1635"/>
                <a:gd name="T94" fmla="*/ 496 w 874"/>
                <a:gd name="T95" fmla="*/ 1215 h 1635"/>
                <a:gd name="T96" fmla="*/ 472 w 874"/>
                <a:gd name="T97" fmla="*/ 1236 h 1635"/>
                <a:gd name="T98" fmla="*/ 453 w 874"/>
                <a:gd name="T99" fmla="*/ 1253 h 1635"/>
                <a:gd name="T100" fmla="*/ 423 w 874"/>
                <a:gd name="T101" fmla="*/ 1279 h 1635"/>
                <a:gd name="T102" fmla="*/ 380 w 874"/>
                <a:gd name="T103" fmla="*/ 1309 h 1635"/>
                <a:gd name="T104" fmla="*/ 347 w 874"/>
                <a:gd name="T105" fmla="*/ 1330 h 1635"/>
                <a:gd name="T106" fmla="*/ 319 w 874"/>
                <a:gd name="T107" fmla="*/ 1345 h 1635"/>
                <a:gd name="T108" fmla="*/ 283 w 874"/>
                <a:gd name="T109" fmla="*/ 1361 h 1635"/>
                <a:gd name="T110" fmla="*/ 248 w 874"/>
                <a:gd name="T111" fmla="*/ 1373 h 1635"/>
                <a:gd name="T112" fmla="*/ 205 w 874"/>
                <a:gd name="T113" fmla="*/ 1385 h 1635"/>
                <a:gd name="T114" fmla="*/ 163 w 874"/>
                <a:gd name="T115" fmla="*/ 1397 h 1635"/>
                <a:gd name="T116" fmla="*/ 113 w 874"/>
                <a:gd name="T117" fmla="*/ 1404 h 1635"/>
                <a:gd name="T118" fmla="*/ 63 w 874"/>
                <a:gd name="T119" fmla="*/ 1408 h 163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74"/>
                <a:gd name="T181" fmla="*/ 0 h 1635"/>
                <a:gd name="T182" fmla="*/ 874 w 874"/>
                <a:gd name="T183" fmla="*/ 1635 h 163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74" h="1635">
                  <a:moveTo>
                    <a:pt x="52" y="1411"/>
                  </a:moveTo>
                  <a:lnTo>
                    <a:pt x="56" y="1635"/>
                  </a:lnTo>
                  <a:lnTo>
                    <a:pt x="115" y="1631"/>
                  </a:lnTo>
                  <a:lnTo>
                    <a:pt x="158" y="1534"/>
                  </a:lnTo>
                  <a:lnTo>
                    <a:pt x="311" y="1491"/>
                  </a:lnTo>
                  <a:lnTo>
                    <a:pt x="441" y="1543"/>
                  </a:lnTo>
                  <a:lnTo>
                    <a:pt x="505" y="1503"/>
                  </a:lnTo>
                  <a:lnTo>
                    <a:pt x="519" y="1378"/>
                  </a:lnTo>
                  <a:lnTo>
                    <a:pt x="614" y="1283"/>
                  </a:lnTo>
                  <a:lnTo>
                    <a:pt x="734" y="1279"/>
                  </a:lnTo>
                  <a:lnTo>
                    <a:pt x="789" y="1196"/>
                  </a:lnTo>
                  <a:lnTo>
                    <a:pt x="732" y="1059"/>
                  </a:lnTo>
                  <a:lnTo>
                    <a:pt x="775" y="926"/>
                  </a:lnTo>
                  <a:lnTo>
                    <a:pt x="869" y="860"/>
                  </a:lnTo>
                  <a:lnTo>
                    <a:pt x="874" y="768"/>
                  </a:lnTo>
                  <a:lnTo>
                    <a:pt x="770" y="716"/>
                  </a:lnTo>
                  <a:lnTo>
                    <a:pt x="727" y="565"/>
                  </a:lnTo>
                  <a:lnTo>
                    <a:pt x="779" y="428"/>
                  </a:lnTo>
                  <a:lnTo>
                    <a:pt x="746" y="374"/>
                  </a:lnTo>
                  <a:lnTo>
                    <a:pt x="614" y="355"/>
                  </a:lnTo>
                  <a:lnTo>
                    <a:pt x="526" y="272"/>
                  </a:lnTo>
                  <a:lnTo>
                    <a:pt x="519" y="137"/>
                  </a:lnTo>
                  <a:lnTo>
                    <a:pt x="446" y="92"/>
                  </a:lnTo>
                  <a:lnTo>
                    <a:pt x="321" y="147"/>
                  </a:lnTo>
                  <a:lnTo>
                    <a:pt x="163" y="102"/>
                  </a:lnTo>
                  <a:lnTo>
                    <a:pt x="146" y="3"/>
                  </a:lnTo>
                  <a:lnTo>
                    <a:pt x="49" y="0"/>
                  </a:lnTo>
                  <a:lnTo>
                    <a:pt x="0" y="104"/>
                  </a:lnTo>
                  <a:lnTo>
                    <a:pt x="56" y="227"/>
                  </a:lnTo>
                  <a:lnTo>
                    <a:pt x="59" y="227"/>
                  </a:lnTo>
                  <a:lnTo>
                    <a:pt x="66" y="227"/>
                  </a:lnTo>
                  <a:lnTo>
                    <a:pt x="71" y="227"/>
                  </a:lnTo>
                  <a:lnTo>
                    <a:pt x="80" y="227"/>
                  </a:lnTo>
                  <a:lnTo>
                    <a:pt x="87" y="227"/>
                  </a:lnTo>
                  <a:lnTo>
                    <a:pt x="97" y="229"/>
                  </a:lnTo>
                  <a:lnTo>
                    <a:pt x="108" y="229"/>
                  </a:lnTo>
                  <a:lnTo>
                    <a:pt x="118" y="229"/>
                  </a:lnTo>
                  <a:lnTo>
                    <a:pt x="125" y="229"/>
                  </a:lnTo>
                  <a:lnTo>
                    <a:pt x="132" y="232"/>
                  </a:lnTo>
                  <a:lnTo>
                    <a:pt x="137" y="232"/>
                  </a:lnTo>
                  <a:lnTo>
                    <a:pt x="144" y="234"/>
                  </a:lnTo>
                  <a:lnTo>
                    <a:pt x="151" y="234"/>
                  </a:lnTo>
                  <a:lnTo>
                    <a:pt x="158" y="236"/>
                  </a:lnTo>
                  <a:lnTo>
                    <a:pt x="165" y="239"/>
                  </a:lnTo>
                  <a:lnTo>
                    <a:pt x="172" y="241"/>
                  </a:lnTo>
                  <a:lnTo>
                    <a:pt x="179" y="241"/>
                  </a:lnTo>
                  <a:lnTo>
                    <a:pt x="186" y="244"/>
                  </a:lnTo>
                  <a:lnTo>
                    <a:pt x="196" y="246"/>
                  </a:lnTo>
                  <a:lnTo>
                    <a:pt x="203" y="248"/>
                  </a:lnTo>
                  <a:lnTo>
                    <a:pt x="210" y="248"/>
                  </a:lnTo>
                  <a:lnTo>
                    <a:pt x="219" y="251"/>
                  </a:lnTo>
                  <a:lnTo>
                    <a:pt x="226" y="253"/>
                  </a:lnTo>
                  <a:lnTo>
                    <a:pt x="236" y="255"/>
                  </a:lnTo>
                  <a:lnTo>
                    <a:pt x="243" y="258"/>
                  </a:lnTo>
                  <a:lnTo>
                    <a:pt x="252" y="262"/>
                  </a:lnTo>
                  <a:lnTo>
                    <a:pt x="260" y="265"/>
                  </a:lnTo>
                  <a:lnTo>
                    <a:pt x="269" y="270"/>
                  </a:lnTo>
                  <a:lnTo>
                    <a:pt x="276" y="272"/>
                  </a:lnTo>
                  <a:lnTo>
                    <a:pt x="286" y="274"/>
                  </a:lnTo>
                  <a:lnTo>
                    <a:pt x="295" y="277"/>
                  </a:lnTo>
                  <a:lnTo>
                    <a:pt x="302" y="281"/>
                  </a:lnTo>
                  <a:lnTo>
                    <a:pt x="311" y="286"/>
                  </a:lnTo>
                  <a:lnTo>
                    <a:pt x="321" y="288"/>
                  </a:lnTo>
                  <a:lnTo>
                    <a:pt x="328" y="293"/>
                  </a:lnTo>
                  <a:lnTo>
                    <a:pt x="340" y="300"/>
                  </a:lnTo>
                  <a:lnTo>
                    <a:pt x="347" y="303"/>
                  </a:lnTo>
                  <a:lnTo>
                    <a:pt x="356" y="307"/>
                  </a:lnTo>
                  <a:lnTo>
                    <a:pt x="363" y="312"/>
                  </a:lnTo>
                  <a:lnTo>
                    <a:pt x="373" y="319"/>
                  </a:lnTo>
                  <a:lnTo>
                    <a:pt x="380" y="322"/>
                  </a:lnTo>
                  <a:lnTo>
                    <a:pt x="389" y="329"/>
                  </a:lnTo>
                  <a:lnTo>
                    <a:pt x="397" y="336"/>
                  </a:lnTo>
                  <a:lnTo>
                    <a:pt x="406" y="343"/>
                  </a:lnTo>
                  <a:lnTo>
                    <a:pt x="413" y="348"/>
                  </a:lnTo>
                  <a:lnTo>
                    <a:pt x="423" y="355"/>
                  </a:lnTo>
                  <a:lnTo>
                    <a:pt x="430" y="362"/>
                  </a:lnTo>
                  <a:lnTo>
                    <a:pt x="437" y="369"/>
                  </a:lnTo>
                  <a:lnTo>
                    <a:pt x="444" y="376"/>
                  </a:lnTo>
                  <a:lnTo>
                    <a:pt x="453" y="383"/>
                  </a:lnTo>
                  <a:lnTo>
                    <a:pt x="460" y="392"/>
                  </a:lnTo>
                  <a:lnTo>
                    <a:pt x="470" y="400"/>
                  </a:lnTo>
                  <a:lnTo>
                    <a:pt x="475" y="407"/>
                  </a:lnTo>
                  <a:lnTo>
                    <a:pt x="482" y="411"/>
                  </a:lnTo>
                  <a:lnTo>
                    <a:pt x="486" y="418"/>
                  </a:lnTo>
                  <a:lnTo>
                    <a:pt x="493" y="423"/>
                  </a:lnTo>
                  <a:lnTo>
                    <a:pt x="500" y="430"/>
                  </a:lnTo>
                  <a:lnTo>
                    <a:pt x="505" y="437"/>
                  </a:lnTo>
                  <a:lnTo>
                    <a:pt x="510" y="444"/>
                  </a:lnTo>
                  <a:lnTo>
                    <a:pt x="517" y="449"/>
                  </a:lnTo>
                  <a:lnTo>
                    <a:pt x="522" y="456"/>
                  </a:lnTo>
                  <a:lnTo>
                    <a:pt x="526" y="463"/>
                  </a:lnTo>
                  <a:lnTo>
                    <a:pt x="531" y="470"/>
                  </a:lnTo>
                  <a:lnTo>
                    <a:pt x="536" y="477"/>
                  </a:lnTo>
                  <a:lnTo>
                    <a:pt x="541" y="485"/>
                  </a:lnTo>
                  <a:lnTo>
                    <a:pt x="545" y="489"/>
                  </a:lnTo>
                  <a:lnTo>
                    <a:pt x="550" y="496"/>
                  </a:lnTo>
                  <a:lnTo>
                    <a:pt x="555" y="503"/>
                  </a:lnTo>
                  <a:lnTo>
                    <a:pt x="560" y="511"/>
                  </a:lnTo>
                  <a:lnTo>
                    <a:pt x="564" y="518"/>
                  </a:lnTo>
                  <a:lnTo>
                    <a:pt x="567" y="525"/>
                  </a:lnTo>
                  <a:lnTo>
                    <a:pt x="571" y="532"/>
                  </a:lnTo>
                  <a:lnTo>
                    <a:pt x="576" y="539"/>
                  </a:lnTo>
                  <a:lnTo>
                    <a:pt x="578" y="546"/>
                  </a:lnTo>
                  <a:lnTo>
                    <a:pt x="581" y="553"/>
                  </a:lnTo>
                  <a:lnTo>
                    <a:pt x="586" y="560"/>
                  </a:lnTo>
                  <a:lnTo>
                    <a:pt x="588" y="567"/>
                  </a:lnTo>
                  <a:lnTo>
                    <a:pt x="593" y="574"/>
                  </a:lnTo>
                  <a:lnTo>
                    <a:pt x="595" y="581"/>
                  </a:lnTo>
                  <a:lnTo>
                    <a:pt x="600" y="589"/>
                  </a:lnTo>
                  <a:lnTo>
                    <a:pt x="600" y="596"/>
                  </a:lnTo>
                  <a:lnTo>
                    <a:pt x="604" y="603"/>
                  </a:lnTo>
                  <a:lnTo>
                    <a:pt x="607" y="610"/>
                  </a:lnTo>
                  <a:lnTo>
                    <a:pt x="609" y="617"/>
                  </a:lnTo>
                  <a:lnTo>
                    <a:pt x="612" y="624"/>
                  </a:lnTo>
                  <a:lnTo>
                    <a:pt x="614" y="631"/>
                  </a:lnTo>
                  <a:lnTo>
                    <a:pt x="616" y="638"/>
                  </a:lnTo>
                  <a:lnTo>
                    <a:pt x="619" y="645"/>
                  </a:lnTo>
                  <a:lnTo>
                    <a:pt x="619" y="652"/>
                  </a:lnTo>
                  <a:lnTo>
                    <a:pt x="621" y="659"/>
                  </a:lnTo>
                  <a:lnTo>
                    <a:pt x="623" y="664"/>
                  </a:lnTo>
                  <a:lnTo>
                    <a:pt x="626" y="674"/>
                  </a:lnTo>
                  <a:lnTo>
                    <a:pt x="628" y="681"/>
                  </a:lnTo>
                  <a:lnTo>
                    <a:pt x="628" y="685"/>
                  </a:lnTo>
                  <a:lnTo>
                    <a:pt x="628" y="693"/>
                  </a:lnTo>
                  <a:lnTo>
                    <a:pt x="630" y="700"/>
                  </a:lnTo>
                  <a:lnTo>
                    <a:pt x="633" y="707"/>
                  </a:lnTo>
                  <a:lnTo>
                    <a:pt x="633" y="714"/>
                  </a:lnTo>
                  <a:lnTo>
                    <a:pt x="635" y="721"/>
                  </a:lnTo>
                  <a:lnTo>
                    <a:pt x="638" y="728"/>
                  </a:lnTo>
                  <a:lnTo>
                    <a:pt x="638" y="733"/>
                  </a:lnTo>
                  <a:lnTo>
                    <a:pt x="638" y="740"/>
                  </a:lnTo>
                  <a:lnTo>
                    <a:pt x="640" y="744"/>
                  </a:lnTo>
                  <a:lnTo>
                    <a:pt x="640" y="752"/>
                  </a:lnTo>
                  <a:lnTo>
                    <a:pt x="640" y="759"/>
                  </a:lnTo>
                  <a:lnTo>
                    <a:pt x="642" y="763"/>
                  </a:lnTo>
                  <a:lnTo>
                    <a:pt x="642" y="770"/>
                  </a:lnTo>
                  <a:lnTo>
                    <a:pt x="645" y="778"/>
                  </a:lnTo>
                  <a:lnTo>
                    <a:pt x="645" y="787"/>
                  </a:lnTo>
                  <a:lnTo>
                    <a:pt x="647" y="801"/>
                  </a:lnTo>
                  <a:lnTo>
                    <a:pt x="647" y="811"/>
                  </a:lnTo>
                  <a:lnTo>
                    <a:pt x="647" y="822"/>
                  </a:lnTo>
                  <a:lnTo>
                    <a:pt x="647" y="827"/>
                  </a:lnTo>
                  <a:lnTo>
                    <a:pt x="647" y="832"/>
                  </a:lnTo>
                  <a:lnTo>
                    <a:pt x="647" y="837"/>
                  </a:lnTo>
                  <a:lnTo>
                    <a:pt x="647" y="846"/>
                  </a:lnTo>
                  <a:lnTo>
                    <a:pt x="647" y="853"/>
                  </a:lnTo>
                  <a:lnTo>
                    <a:pt x="645" y="863"/>
                  </a:lnTo>
                  <a:lnTo>
                    <a:pt x="645" y="872"/>
                  </a:lnTo>
                  <a:lnTo>
                    <a:pt x="642" y="884"/>
                  </a:lnTo>
                  <a:lnTo>
                    <a:pt x="640" y="893"/>
                  </a:lnTo>
                  <a:lnTo>
                    <a:pt x="638" y="905"/>
                  </a:lnTo>
                  <a:lnTo>
                    <a:pt x="635" y="912"/>
                  </a:lnTo>
                  <a:lnTo>
                    <a:pt x="635" y="919"/>
                  </a:lnTo>
                  <a:lnTo>
                    <a:pt x="633" y="926"/>
                  </a:lnTo>
                  <a:lnTo>
                    <a:pt x="633" y="931"/>
                  </a:lnTo>
                  <a:lnTo>
                    <a:pt x="630" y="938"/>
                  </a:lnTo>
                  <a:lnTo>
                    <a:pt x="630" y="945"/>
                  </a:lnTo>
                  <a:lnTo>
                    <a:pt x="628" y="952"/>
                  </a:lnTo>
                  <a:lnTo>
                    <a:pt x="628" y="960"/>
                  </a:lnTo>
                  <a:lnTo>
                    <a:pt x="623" y="967"/>
                  </a:lnTo>
                  <a:lnTo>
                    <a:pt x="623" y="976"/>
                  </a:lnTo>
                  <a:lnTo>
                    <a:pt x="621" y="983"/>
                  </a:lnTo>
                  <a:lnTo>
                    <a:pt x="621" y="990"/>
                  </a:lnTo>
                  <a:lnTo>
                    <a:pt x="616" y="997"/>
                  </a:lnTo>
                  <a:lnTo>
                    <a:pt x="614" y="1004"/>
                  </a:lnTo>
                  <a:lnTo>
                    <a:pt x="612" y="1012"/>
                  </a:lnTo>
                  <a:lnTo>
                    <a:pt x="609" y="1021"/>
                  </a:lnTo>
                  <a:lnTo>
                    <a:pt x="604" y="1026"/>
                  </a:lnTo>
                  <a:lnTo>
                    <a:pt x="604" y="1035"/>
                  </a:lnTo>
                  <a:lnTo>
                    <a:pt x="600" y="1042"/>
                  </a:lnTo>
                  <a:lnTo>
                    <a:pt x="597" y="1052"/>
                  </a:lnTo>
                  <a:lnTo>
                    <a:pt x="593" y="1059"/>
                  </a:lnTo>
                  <a:lnTo>
                    <a:pt x="590" y="1068"/>
                  </a:lnTo>
                  <a:lnTo>
                    <a:pt x="586" y="1073"/>
                  </a:lnTo>
                  <a:lnTo>
                    <a:pt x="583" y="1082"/>
                  </a:lnTo>
                  <a:lnTo>
                    <a:pt x="578" y="1092"/>
                  </a:lnTo>
                  <a:lnTo>
                    <a:pt x="576" y="1099"/>
                  </a:lnTo>
                  <a:lnTo>
                    <a:pt x="571" y="1106"/>
                  </a:lnTo>
                  <a:lnTo>
                    <a:pt x="567" y="1115"/>
                  </a:lnTo>
                  <a:lnTo>
                    <a:pt x="562" y="1123"/>
                  </a:lnTo>
                  <a:lnTo>
                    <a:pt x="557" y="1130"/>
                  </a:lnTo>
                  <a:lnTo>
                    <a:pt x="552" y="1139"/>
                  </a:lnTo>
                  <a:lnTo>
                    <a:pt x="548" y="1146"/>
                  </a:lnTo>
                  <a:lnTo>
                    <a:pt x="543" y="1153"/>
                  </a:lnTo>
                  <a:lnTo>
                    <a:pt x="536" y="1163"/>
                  </a:lnTo>
                  <a:lnTo>
                    <a:pt x="531" y="1170"/>
                  </a:lnTo>
                  <a:lnTo>
                    <a:pt x="526" y="1177"/>
                  </a:lnTo>
                  <a:lnTo>
                    <a:pt x="519" y="1184"/>
                  </a:lnTo>
                  <a:lnTo>
                    <a:pt x="515" y="1193"/>
                  </a:lnTo>
                  <a:lnTo>
                    <a:pt x="508" y="1198"/>
                  </a:lnTo>
                  <a:lnTo>
                    <a:pt x="503" y="1208"/>
                  </a:lnTo>
                  <a:lnTo>
                    <a:pt x="496" y="1215"/>
                  </a:lnTo>
                  <a:lnTo>
                    <a:pt x="489" y="1219"/>
                  </a:lnTo>
                  <a:lnTo>
                    <a:pt x="482" y="1227"/>
                  </a:lnTo>
                  <a:lnTo>
                    <a:pt x="475" y="1236"/>
                  </a:lnTo>
                  <a:lnTo>
                    <a:pt x="472" y="1236"/>
                  </a:lnTo>
                  <a:lnTo>
                    <a:pt x="467" y="1241"/>
                  </a:lnTo>
                  <a:lnTo>
                    <a:pt x="463" y="1245"/>
                  </a:lnTo>
                  <a:lnTo>
                    <a:pt x="460" y="1248"/>
                  </a:lnTo>
                  <a:lnTo>
                    <a:pt x="453" y="1253"/>
                  </a:lnTo>
                  <a:lnTo>
                    <a:pt x="449" y="1260"/>
                  </a:lnTo>
                  <a:lnTo>
                    <a:pt x="439" y="1264"/>
                  </a:lnTo>
                  <a:lnTo>
                    <a:pt x="432" y="1271"/>
                  </a:lnTo>
                  <a:lnTo>
                    <a:pt x="423" y="1279"/>
                  </a:lnTo>
                  <a:lnTo>
                    <a:pt x="415" y="1288"/>
                  </a:lnTo>
                  <a:lnTo>
                    <a:pt x="404" y="1293"/>
                  </a:lnTo>
                  <a:lnTo>
                    <a:pt x="392" y="1302"/>
                  </a:lnTo>
                  <a:lnTo>
                    <a:pt x="380" y="1309"/>
                  </a:lnTo>
                  <a:lnTo>
                    <a:pt x="368" y="1319"/>
                  </a:lnTo>
                  <a:lnTo>
                    <a:pt x="361" y="1321"/>
                  </a:lnTo>
                  <a:lnTo>
                    <a:pt x="354" y="1326"/>
                  </a:lnTo>
                  <a:lnTo>
                    <a:pt x="347" y="1330"/>
                  </a:lnTo>
                  <a:lnTo>
                    <a:pt x="342" y="1335"/>
                  </a:lnTo>
                  <a:lnTo>
                    <a:pt x="333" y="1338"/>
                  </a:lnTo>
                  <a:lnTo>
                    <a:pt x="326" y="1340"/>
                  </a:lnTo>
                  <a:lnTo>
                    <a:pt x="319" y="1345"/>
                  </a:lnTo>
                  <a:lnTo>
                    <a:pt x="309" y="1349"/>
                  </a:lnTo>
                  <a:lnTo>
                    <a:pt x="300" y="1354"/>
                  </a:lnTo>
                  <a:lnTo>
                    <a:pt x="293" y="1356"/>
                  </a:lnTo>
                  <a:lnTo>
                    <a:pt x="283" y="1361"/>
                  </a:lnTo>
                  <a:lnTo>
                    <a:pt x="274" y="1364"/>
                  </a:lnTo>
                  <a:lnTo>
                    <a:pt x="264" y="1366"/>
                  </a:lnTo>
                  <a:lnTo>
                    <a:pt x="255" y="1371"/>
                  </a:lnTo>
                  <a:lnTo>
                    <a:pt x="248" y="1373"/>
                  </a:lnTo>
                  <a:lnTo>
                    <a:pt x="238" y="1378"/>
                  </a:lnTo>
                  <a:lnTo>
                    <a:pt x="226" y="1380"/>
                  </a:lnTo>
                  <a:lnTo>
                    <a:pt x="217" y="1385"/>
                  </a:lnTo>
                  <a:lnTo>
                    <a:pt x="205" y="1385"/>
                  </a:lnTo>
                  <a:lnTo>
                    <a:pt x="196" y="1390"/>
                  </a:lnTo>
                  <a:lnTo>
                    <a:pt x="184" y="1392"/>
                  </a:lnTo>
                  <a:lnTo>
                    <a:pt x="174" y="1394"/>
                  </a:lnTo>
                  <a:lnTo>
                    <a:pt x="163" y="1397"/>
                  </a:lnTo>
                  <a:lnTo>
                    <a:pt x="151" y="1399"/>
                  </a:lnTo>
                  <a:lnTo>
                    <a:pt x="139" y="1399"/>
                  </a:lnTo>
                  <a:lnTo>
                    <a:pt x="127" y="1401"/>
                  </a:lnTo>
                  <a:lnTo>
                    <a:pt x="113" y="1404"/>
                  </a:lnTo>
                  <a:lnTo>
                    <a:pt x="104" y="1406"/>
                  </a:lnTo>
                  <a:lnTo>
                    <a:pt x="89" y="1406"/>
                  </a:lnTo>
                  <a:lnTo>
                    <a:pt x="78" y="1408"/>
                  </a:lnTo>
                  <a:lnTo>
                    <a:pt x="63" y="1408"/>
                  </a:lnTo>
                  <a:lnTo>
                    <a:pt x="52" y="1411"/>
                  </a:lnTo>
                  <a:close/>
                </a:path>
              </a:pathLst>
            </a:custGeom>
            <a:solidFill>
              <a:srgbClr val="009200"/>
            </a:solidFill>
            <a:ln w="9525">
              <a:noFill/>
              <a:round/>
              <a:headEnd/>
              <a:tailEnd/>
            </a:ln>
          </p:spPr>
          <p:txBody>
            <a:bodyPr/>
            <a:lstStyle/>
            <a:p>
              <a:pPr algn="l" latinLnBrk="1">
                <a:lnSpc>
                  <a:spcPct val="100000"/>
                </a:lnSpc>
                <a:buClrTx/>
                <a:buSzTx/>
              </a:pPr>
              <a:endParaRPr kumimoji="1" lang="ko-KR" altLang="en-US" sz="1800">
                <a:solidFill>
                  <a:schemeClr val="tx1"/>
                </a:solidFill>
                <a:latin typeface="Myriad Pro" pitchFamily="34" charset="0"/>
                <a:ea typeface="굴림" pitchFamily="50" charset="-127"/>
              </a:endParaRPr>
            </a:p>
          </p:txBody>
        </p:sp>
        <p:sp>
          <p:nvSpPr>
            <p:cNvPr id="387185" name="Freeform 112"/>
            <p:cNvSpPr>
              <a:spLocks/>
            </p:cNvSpPr>
            <p:nvPr/>
          </p:nvSpPr>
          <p:spPr bwMode="auto">
            <a:xfrm>
              <a:off x="3346" y="260"/>
              <a:ext cx="874" cy="1640"/>
            </a:xfrm>
            <a:custGeom>
              <a:avLst/>
              <a:gdLst>
                <a:gd name="T0" fmla="*/ 560 w 874"/>
                <a:gd name="T1" fmla="*/ 144 h 1640"/>
                <a:gd name="T2" fmla="*/ 154 w 874"/>
                <a:gd name="T3" fmla="*/ 329 h 1640"/>
                <a:gd name="T4" fmla="*/ 2 w 874"/>
                <a:gd name="T5" fmla="*/ 735 h 1640"/>
                <a:gd name="T6" fmla="*/ 0 w 874"/>
                <a:gd name="T7" fmla="*/ 787 h 1640"/>
                <a:gd name="T8" fmla="*/ 0 w 874"/>
                <a:gd name="T9" fmla="*/ 839 h 1640"/>
                <a:gd name="T10" fmla="*/ 0 w 874"/>
                <a:gd name="T11" fmla="*/ 891 h 1640"/>
                <a:gd name="T12" fmla="*/ 260 w 874"/>
                <a:gd name="T13" fmla="*/ 1281 h 1640"/>
                <a:gd name="T14" fmla="*/ 711 w 874"/>
                <a:gd name="T15" fmla="*/ 1534 h 1640"/>
                <a:gd name="T16" fmla="*/ 815 w 874"/>
                <a:gd name="T17" fmla="*/ 1411 h 1640"/>
                <a:gd name="T18" fmla="*/ 773 w 874"/>
                <a:gd name="T19" fmla="*/ 1408 h 1640"/>
                <a:gd name="T20" fmla="*/ 730 w 874"/>
                <a:gd name="T21" fmla="*/ 1401 h 1640"/>
                <a:gd name="T22" fmla="*/ 697 w 874"/>
                <a:gd name="T23" fmla="*/ 1394 h 1640"/>
                <a:gd name="T24" fmla="*/ 657 w 874"/>
                <a:gd name="T25" fmla="*/ 1385 h 1640"/>
                <a:gd name="T26" fmla="*/ 617 w 874"/>
                <a:gd name="T27" fmla="*/ 1373 h 1640"/>
                <a:gd name="T28" fmla="*/ 572 w 874"/>
                <a:gd name="T29" fmla="*/ 1356 h 1640"/>
                <a:gd name="T30" fmla="*/ 529 w 874"/>
                <a:gd name="T31" fmla="*/ 1335 h 1640"/>
                <a:gd name="T32" fmla="*/ 484 w 874"/>
                <a:gd name="T33" fmla="*/ 1309 h 1640"/>
                <a:gd name="T34" fmla="*/ 444 w 874"/>
                <a:gd name="T35" fmla="*/ 1279 h 1640"/>
                <a:gd name="T36" fmla="*/ 406 w 874"/>
                <a:gd name="T37" fmla="*/ 1241 h 1640"/>
                <a:gd name="T38" fmla="*/ 373 w 874"/>
                <a:gd name="T39" fmla="*/ 1210 h 1640"/>
                <a:gd name="T40" fmla="*/ 345 w 874"/>
                <a:gd name="T41" fmla="*/ 1177 h 1640"/>
                <a:gd name="T42" fmla="*/ 321 w 874"/>
                <a:gd name="T43" fmla="*/ 1144 h 1640"/>
                <a:gd name="T44" fmla="*/ 298 w 874"/>
                <a:gd name="T45" fmla="*/ 1108 h 1640"/>
                <a:gd name="T46" fmla="*/ 281 w 874"/>
                <a:gd name="T47" fmla="*/ 1073 h 1640"/>
                <a:gd name="T48" fmla="*/ 267 w 874"/>
                <a:gd name="T49" fmla="*/ 1037 h 1640"/>
                <a:gd name="T50" fmla="*/ 255 w 874"/>
                <a:gd name="T51" fmla="*/ 1002 h 1640"/>
                <a:gd name="T52" fmla="*/ 246 w 874"/>
                <a:gd name="T53" fmla="*/ 967 h 1640"/>
                <a:gd name="T54" fmla="*/ 236 w 874"/>
                <a:gd name="T55" fmla="*/ 934 h 1640"/>
                <a:gd name="T56" fmla="*/ 232 w 874"/>
                <a:gd name="T57" fmla="*/ 900 h 1640"/>
                <a:gd name="T58" fmla="*/ 227 w 874"/>
                <a:gd name="T59" fmla="*/ 856 h 1640"/>
                <a:gd name="T60" fmla="*/ 224 w 874"/>
                <a:gd name="T61" fmla="*/ 806 h 1640"/>
                <a:gd name="T62" fmla="*/ 224 w 874"/>
                <a:gd name="T63" fmla="*/ 770 h 1640"/>
                <a:gd name="T64" fmla="*/ 232 w 874"/>
                <a:gd name="T65" fmla="*/ 721 h 1640"/>
                <a:gd name="T66" fmla="*/ 239 w 874"/>
                <a:gd name="T67" fmla="*/ 685 h 1640"/>
                <a:gd name="T68" fmla="*/ 248 w 874"/>
                <a:gd name="T69" fmla="*/ 652 h 1640"/>
                <a:gd name="T70" fmla="*/ 260 w 874"/>
                <a:gd name="T71" fmla="*/ 615 h 1640"/>
                <a:gd name="T72" fmla="*/ 274 w 874"/>
                <a:gd name="T73" fmla="*/ 572 h 1640"/>
                <a:gd name="T74" fmla="*/ 293 w 874"/>
                <a:gd name="T75" fmla="*/ 534 h 1640"/>
                <a:gd name="T76" fmla="*/ 317 w 874"/>
                <a:gd name="T77" fmla="*/ 494 h 1640"/>
                <a:gd name="T78" fmla="*/ 343 w 874"/>
                <a:gd name="T79" fmla="*/ 459 h 1640"/>
                <a:gd name="T80" fmla="*/ 376 w 874"/>
                <a:gd name="T81" fmla="*/ 423 h 1640"/>
                <a:gd name="T82" fmla="*/ 404 w 874"/>
                <a:gd name="T83" fmla="*/ 397 h 1640"/>
                <a:gd name="T84" fmla="*/ 430 w 874"/>
                <a:gd name="T85" fmla="*/ 369 h 1640"/>
                <a:gd name="T86" fmla="*/ 477 w 874"/>
                <a:gd name="T87" fmla="*/ 333 h 1640"/>
                <a:gd name="T88" fmla="*/ 508 w 874"/>
                <a:gd name="T89" fmla="*/ 314 h 1640"/>
                <a:gd name="T90" fmla="*/ 543 w 874"/>
                <a:gd name="T91" fmla="*/ 293 h 1640"/>
                <a:gd name="T92" fmla="*/ 586 w 874"/>
                <a:gd name="T93" fmla="*/ 272 h 1640"/>
                <a:gd name="T94" fmla="*/ 633 w 874"/>
                <a:gd name="T95" fmla="*/ 258 h 1640"/>
                <a:gd name="T96" fmla="*/ 685 w 874"/>
                <a:gd name="T97" fmla="*/ 241 h 1640"/>
                <a:gd name="T98" fmla="*/ 744 w 874"/>
                <a:gd name="T99" fmla="*/ 232 h 1640"/>
                <a:gd name="T100" fmla="*/ 806 w 874"/>
                <a:gd name="T101" fmla="*/ 227 h 164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74"/>
                <a:gd name="T154" fmla="*/ 0 h 1640"/>
                <a:gd name="T155" fmla="*/ 874 w 874"/>
                <a:gd name="T156" fmla="*/ 1640 h 164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74" h="1640">
                  <a:moveTo>
                    <a:pt x="820" y="227"/>
                  </a:moveTo>
                  <a:lnTo>
                    <a:pt x="817" y="0"/>
                  </a:lnTo>
                  <a:lnTo>
                    <a:pt x="742" y="0"/>
                  </a:lnTo>
                  <a:lnTo>
                    <a:pt x="713" y="102"/>
                  </a:lnTo>
                  <a:lnTo>
                    <a:pt x="560" y="144"/>
                  </a:lnTo>
                  <a:lnTo>
                    <a:pt x="458" y="73"/>
                  </a:lnTo>
                  <a:lnTo>
                    <a:pt x="347" y="142"/>
                  </a:lnTo>
                  <a:lnTo>
                    <a:pt x="352" y="258"/>
                  </a:lnTo>
                  <a:lnTo>
                    <a:pt x="269" y="348"/>
                  </a:lnTo>
                  <a:lnTo>
                    <a:pt x="154" y="329"/>
                  </a:lnTo>
                  <a:lnTo>
                    <a:pt x="78" y="456"/>
                  </a:lnTo>
                  <a:lnTo>
                    <a:pt x="144" y="551"/>
                  </a:lnTo>
                  <a:lnTo>
                    <a:pt x="99" y="711"/>
                  </a:lnTo>
                  <a:lnTo>
                    <a:pt x="2" y="728"/>
                  </a:lnTo>
                  <a:lnTo>
                    <a:pt x="2" y="735"/>
                  </a:lnTo>
                  <a:lnTo>
                    <a:pt x="0" y="747"/>
                  </a:lnTo>
                  <a:lnTo>
                    <a:pt x="0" y="756"/>
                  </a:lnTo>
                  <a:lnTo>
                    <a:pt x="0" y="766"/>
                  </a:lnTo>
                  <a:lnTo>
                    <a:pt x="0" y="778"/>
                  </a:lnTo>
                  <a:lnTo>
                    <a:pt x="0" y="787"/>
                  </a:lnTo>
                  <a:lnTo>
                    <a:pt x="0" y="796"/>
                  </a:lnTo>
                  <a:lnTo>
                    <a:pt x="0" y="808"/>
                  </a:lnTo>
                  <a:lnTo>
                    <a:pt x="0" y="818"/>
                  </a:lnTo>
                  <a:lnTo>
                    <a:pt x="0" y="830"/>
                  </a:lnTo>
                  <a:lnTo>
                    <a:pt x="0" y="839"/>
                  </a:lnTo>
                  <a:lnTo>
                    <a:pt x="0" y="848"/>
                  </a:lnTo>
                  <a:lnTo>
                    <a:pt x="0" y="858"/>
                  </a:lnTo>
                  <a:lnTo>
                    <a:pt x="0" y="870"/>
                  </a:lnTo>
                  <a:lnTo>
                    <a:pt x="0" y="879"/>
                  </a:lnTo>
                  <a:lnTo>
                    <a:pt x="0" y="891"/>
                  </a:lnTo>
                  <a:lnTo>
                    <a:pt x="102" y="919"/>
                  </a:lnTo>
                  <a:lnTo>
                    <a:pt x="144" y="1073"/>
                  </a:lnTo>
                  <a:lnTo>
                    <a:pt x="85" y="1191"/>
                  </a:lnTo>
                  <a:lnTo>
                    <a:pt x="118" y="1255"/>
                  </a:lnTo>
                  <a:lnTo>
                    <a:pt x="260" y="1281"/>
                  </a:lnTo>
                  <a:lnTo>
                    <a:pt x="345" y="1364"/>
                  </a:lnTo>
                  <a:lnTo>
                    <a:pt x="357" y="1501"/>
                  </a:lnTo>
                  <a:lnTo>
                    <a:pt x="425" y="1543"/>
                  </a:lnTo>
                  <a:lnTo>
                    <a:pt x="550" y="1489"/>
                  </a:lnTo>
                  <a:lnTo>
                    <a:pt x="711" y="1534"/>
                  </a:lnTo>
                  <a:lnTo>
                    <a:pt x="775" y="1640"/>
                  </a:lnTo>
                  <a:lnTo>
                    <a:pt x="822" y="1635"/>
                  </a:lnTo>
                  <a:lnTo>
                    <a:pt x="874" y="1531"/>
                  </a:lnTo>
                  <a:lnTo>
                    <a:pt x="817" y="1411"/>
                  </a:lnTo>
                  <a:lnTo>
                    <a:pt x="815" y="1411"/>
                  </a:lnTo>
                  <a:lnTo>
                    <a:pt x="806" y="1411"/>
                  </a:lnTo>
                  <a:lnTo>
                    <a:pt x="796" y="1411"/>
                  </a:lnTo>
                  <a:lnTo>
                    <a:pt x="791" y="1411"/>
                  </a:lnTo>
                  <a:lnTo>
                    <a:pt x="782" y="1408"/>
                  </a:lnTo>
                  <a:lnTo>
                    <a:pt x="773" y="1408"/>
                  </a:lnTo>
                  <a:lnTo>
                    <a:pt x="763" y="1406"/>
                  </a:lnTo>
                  <a:lnTo>
                    <a:pt x="751" y="1404"/>
                  </a:lnTo>
                  <a:lnTo>
                    <a:pt x="744" y="1404"/>
                  </a:lnTo>
                  <a:lnTo>
                    <a:pt x="737" y="1401"/>
                  </a:lnTo>
                  <a:lnTo>
                    <a:pt x="730" y="1401"/>
                  </a:lnTo>
                  <a:lnTo>
                    <a:pt x="725" y="1401"/>
                  </a:lnTo>
                  <a:lnTo>
                    <a:pt x="718" y="1399"/>
                  </a:lnTo>
                  <a:lnTo>
                    <a:pt x="711" y="1397"/>
                  </a:lnTo>
                  <a:lnTo>
                    <a:pt x="702" y="1397"/>
                  </a:lnTo>
                  <a:lnTo>
                    <a:pt x="697" y="1394"/>
                  </a:lnTo>
                  <a:lnTo>
                    <a:pt x="688" y="1392"/>
                  </a:lnTo>
                  <a:lnTo>
                    <a:pt x="680" y="1392"/>
                  </a:lnTo>
                  <a:lnTo>
                    <a:pt x="673" y="1390"/>
                  </a:lnTo>
                  <a:lnTo>
                    <a:pt x="666" y="1387"/>
                  </a:lnTo>
                  <a:lnTo>
                    <a:pt x="657" y="1385"/>
                  </a:lnTo>
                  <a:lnTo>
                    <a:pt x="650" y="1382"/>
                  </a:lnTo>
                  <a:lnTo>
                    <a:pt x="640" y="1380"/>
                  </a:lnTo>
                  <a:lnTo>
                    <a:pt x="633" y="1378"/>
                  </a:lnTo>
                  <a:lnTo>
                    <a:pt x="624" y="1375"/>
                  </a:lnTo>
                  <a:lnTo>
                    <a:pt x="617" y="1373"/>
                  </a:lnTo>
                  <a:lnTo>
                    <a:pt x="607" y="1368"/>
                  </a:lnTo>
                  <a:lnTo>
                    <a:pt x="600" y="1366"/>
                  </a:lnTo>
                  <a:lnTo>
                    <a:pt x="591" y="1361"/>
                  </a:lnTo>
                  <a:lnTo>
                    <a:pt x="581" y="1359"/>
                  </a:lnTo>
                  <a:lnTo>
                    <a:pt x="572" y="1356"/>
                  </a:lnTo>
                  <a:lnTo>
                    <a:pt x="565" y="1352"/>
                  </a:lnTo>
                  <a:lnTo>
                    <a:pt x="555" y="1347"/>
                  </a:lnTo>
                  <a:lnTo>
                    <a:pt x="546" y="1342"/>
                  </a:lnTo>
                  <a:lnTo>
                    <a:pt x="536" y="1338"/>
                  </a:lnTo>
                  <a:lnTo>
                    <a:pt x="529" y="1335"/>
                  </a:lnTo>
                  <a:lnTo>
                    <a:pt x="520" y="1330"/>
                  </a:lnTo>
                  <a:lnTo>
                    <a:pt x="510" y="1326"/>
                  </a:lnTo>
                  <a:lnTo>
                    <a:pt x="503" y="1319"/>
                  </a:lnTo>
                  <a:lnTo>
                    <a:pt x="494" y="1314"/>
                  </a:lnTo>
                  <a:lnTo>
                    <a:pt x="484" y="1309"/>
                  </a:lnTo>
                  <a:lnTo>
                    <a:pt x="477" y="1302"/>
                  </a:lnTo>
                  <a:lnTo>
                    <a:pt x="468" y="1297"/>
                  </a:lnTo>
                  <a:lnTo>
                    <a:pt x="461" y="1290"/>
                  </a:lnTo>
                  <a:lnTo>
                    <a:pt x="451" y="1286"/>
                  </a:lnTo>
                  <a:lnTo>
                    <a:pt x="444" y="1279"/>
                  </a:lnTo>
                  <a:lnTo>
                    <a:pt x="435" y="1271"/>
                  </a:lnTo>
                  <a:lnTo>
                    <a:pt x="430" y="1264"/>
                  </a:lnTo>
                  <a:lnTo>
                    <a:pt x="421" y="1257"/>
                  </a:lnTo>
                  <a:lnTo>
                    <a:pt x="413" y="1250"/>
                  </a:lnTo>
                  <a:lnTo>
                    <a:pt x="406" y="1241"/>
                  </a:lnTo>
                  <a:lnTo>
                    <a:pt x="399" y="1236"/>
                  </a:lnTo>
                  <a:lnTo>
                    <a:pt x="392" y="1229"/>
                  </a:lnTo>
                  <a:lnTo>
                    <a:pt x="387" y="1222"/>
                  </a:lnTo>
                  <a:lnTo>
                    <a:pt x="380" y="1215"/>
                  </a:lnTo>
                  <a:lnTo>
                    <a:pt x="373" y="1210"/>
                  </a:lnTo>
                  <a:lnTo>
                    <a:pt x="366" y="1203"/>
                  </a:lnTo>
                  <a:lnTo>
                    <a:pt x="361" y="1196"/>
                  </a:lnTo>
                  <a:lnTo>
                    <a:pt x="357" y="1191"/>
                  </a:lnTo>
                  <a:lnTo>
                    <a:pt x="352" y="1184"/>
                  </a:lnTo>
                  <a:lnTo>
                    <a:pt x="345" y="1177"/>
                  </a:lnTo>
                  <a:lnTo>
                    <a:pt x="340" y="1170"/>
                  </a:lnTo>
                  <a:lnTo>
                    <a:pt x="336" y="1165"/>
                  </a:lnTo>
                  <a:lnTo>
                    <a:pt x="331" y="1158"/>
                  </a:lnTo>
                  <a:lnTo>
                    <a:pt x="326" y="1151"/>
                  </a:lnTo>
                  <a:lnTo>
                    <a:pt x="321" y="1144"/>
                  </a:lnTo>
                  <a:lnTo>
                    <a:pt x="317" y="1137"/>
                  </a:lnTo>
                  <a:lnTo>
                    <a:pt x="314" y="1130"/>
                  </a:lnTo>
                  <a:lnTo>
                    <a:pt x="307" y="1123"/>
                  </a:lnTo>
                  <a:lnTo>
                    <a:pt x="302" y="1115"/>
                  </a:lnTo>
                  <a:lnTo>
                    <a:pt x="298" y="1108"/>
                  </a:lnTo>
                  <a:lnTo>
                    <a:pt x="295" y="1101"/>
                  </a:lnTo>
                  <a:lnTo>
                    <a:pt x="293" y="1094"/>
                  </a:lnTo>
                  <a:lnTo>
                    <a:pt x="288" y="1087"/>
                  </a:lnTo>
                  <a:lnTo>
                    <a:pt x="286" y="1080"/>
                  </a:lnTo>
                  <a:lnTo>
                    <a:pt x="281" y="1073"/>
                  </a:lnTo>
                  <a:lnTo>
                    <a:pt x="279" y="1066"/>
                  </a:lnTo>
                  <a:lnTo>
                    <a:pt x="274" y="1059"/>
                  </a:lnTo>
                  <a:lnTo>
                    <a:pt x="272" y="1052"/>
                  </a:lnTo>
                  <a:lnTo>
                    <a:pt x="269" y="1045"/>
                  </a:lnTo>
                  <a:lnTo>
                    <a:pt x="267" y="1037"/>
                  </a:lnTo>
                  <a:lnTo>
                    <a:pt x="265" y="1030"/>
                  </a:lnTo>
                  <a:lnTo>
                    <a:pt x="262" y="1023"/>
                  </a:lnTo>
                  <a:lnTo>
                    <a:pt x="260" y="1019"/>
                  </a:lnTo>
                  <a:lnTo>
                    <a:pt x="258" y="1009"/>
                  </a:lnTo>
                  <a:lnTo>
                    <a:pt x="255" y="1002"/>
                  </a:lnTo>
                  <a:lnTo>
                    <a:pt x="253" y="995"/>
                  </a:lnTo>
                  <a:lnTo>
                    <a:pt x="250" y="988"/>
                  </a:lnTo>
                  <a:lnTo>
                    <a:pt x="248" y="981"/>
                  </a:lnTo>
                  <a:lnTo>
                    <a:pt x="248" y="974"/>
                  </a:lnTo>
                  <a:lnTo>
                    <a:pt x="246" y="967"/>
                  </a:lnTo>
                  <a:lnTo>
                    <a:pt x="243" y="960"/>
                  </a:lnTo>
                  <a:lnTo>
                    <a:pt x="241" y="952"/>
                  </a:lnTo>
                  <a:lnTo>
                    <a:pt x="241" y="948"/>
                  </a:lnTo>
                  <a:lnTo>
                    <a:pt x="239" y="941"/>
                  </a:lnTo>
                  <a:lnTo>
                    <a:pt x="236" y="934"/>
                  </a:lnTo>
                  <a:lnTo>
                    <a:pt x="236" y="926"/>
                  </a:lnTo>
                  <a:lnTo>
                    <a:pt x="234" y="919"/>
                  </a:lnTo>
                  <a:lnTo>
                    <a:pt x="234" y="912"/>
                  </a:lnTo>
                  <a:lnTo>
                    <a:pt x="234" y="908"/>
                  </a:lnTo>
                  <a:lnTo>
                    <a:pt x="232" y="900"/>
                  </a:lnTo>
                  <a:lnTo>
                    <a:pt x="229" y="893"/>
                  </a:lnTo>
                  <a:lnTo>
                    <a:pt x="229" y="886"/>
                  </a:lnTo>
                  <a:lnTo>
                    <a:pt x="229" y="879"/>
                  </a:lnTo>
                  <a:lnTo>
                    <a:pt x="227" y="867"/>
                  </a:lnTo>
                  <a:lnTo>
                    <a:pt x="227" y="856"/>
                  </a:lnTo>
                  <a:lnTo>
                    <a:pt x="224" y="844"/>
                  </a:lnTo>
                  <a:lnTo>
                    <a:pt x="224" y="832"/>
                  </a:lnTo>
                  <a:lnTo>
                    <a:pt x="224" y="822"/>
                  </a:lnTo>
                  <a:lnTo>
                    <a:pt x="224" y="813"/>
                  </a:lnTo>
                  <a:lnTo>
                    <a:pt x="224" y="806"/>
                  </a:lnTo>
                  <a:lnTo>
                    <a:pt x="224" y="801"/>
                  </a:lnTo>
                  <a:lnTo>
                    <a:pt x="224" y="794"/>
                  </a:lnTo>
                  <a:lnTo>
                    <a:pt x="224" y="787"/>
                  </a:lnTo>
                  <a:lnTo>
                    <a:pt x="224" y="780"/>
                  </a:lnTo>
                  <a:lnTo>
                    <a:pt x="224" y="770"/>
                  </a:lnTo>
                  <a:lnTo>
                    <a:pt x="227" y="761"/>
                  </a:lnTo>
                  <a:lnTo>
                    <a:pt x="229" y="752"/>
                  </a:lnTo>
                  <a:lnTo>
                    <a:pt x="229" y="737"/>
                  </a:lnTo>
                  <a:lnTo>
                    <a:pt x="232" y="728"/>
                  </a:lnTo>
                  <a:lnTo>
                    <a:pt x="232" y="721"/>
                  </a:lnTo>
                  <a:lnTo>
                    <a:pt x="234" y="714"/>
                  </a:lnTo>
                  <a:lnTo>
                    <a:pt x="234" y="707"/>
                  </a:lnTo>
                  <a:lnTo>
                    <a:pt x="236" y="702"/>
                  </a:lnTo>
                  <a:lnTo>
                    <a:pt x="236" y="693"/>
                  </a:lnTo>
                  <a:lnTo>
                    <a:pt x="239" y="685"/>
                  </a:lnTo>
                  <a:lnTo>
                    <a:pt x="241" y="681"/>
                  </a:lnTo>
                  <a:lnTo>
                    <a:pt x="243" y="674"/>
                  </a:lnTo>
                  <a:lnTo>
                    <a:pt x="243" y="664"/>
                  </a:lnTo>
                  <a:lnTo>
                    <a:pt x="246" y="659"/>
                  </a:lnTo>
                  <a:lnTo>
                    <a:pt x="248" y="652"/>
                  </a:lnTo>
                  <a:lnTo>
                    <a:pt x="250" y="645"/>
                  </a:lnTo>
                  <a:lnTo>
                    <a:pt x="253" y="636"/>
                  </a:lnTo>
                  <a:lnTo>
                    <a:pt x="255" y="629"/>
                  </a:lnTo>
                  <a:lnTo>
                    <a:pt x="258" y="619"/>
                  </a:lnTo>
                  <a:lnTo>
                    <a:pt x="260" y="615"/>
                  </a:lnTo>
                  <a:lnTo>
                    <a:pt x="262" y="605"/>
                  </a:lnTo>
                  <a:lnTo>
                    <a:pt x="265" y="598"/>
                  </a:lnTo>
                  <a:lnTo>
                    <a:pt x="269" y="589"/>
                  </a:lnTo>
                  <a:lnTo>
                    <a:pt x="272" y="581"/>
                  </a:lnTo>
                  <a:lnTo>
                    <a:pt x="274" y="572"/>
                  </a:lnTo>
                  <a:lnTo>
                    <a:pt x="279" y="565"/>
                  </a:lnTo>
                  <a:lnTo>
                    <a:pt x="281" y="558"/>
                  </a:lnTo>
                  <a:lnTo>
                    <a:pt x="286" y="551"/>
                  </a:lnTo>
                  <a:lnTo>
                    <a:pt x="288" y="541"/>
                  </a:lnTo>
                  <a:lnTo>
                    <a:pt x="293" y="534"/>
                  </a:lnTo>
                  <a:lnTo>
                    <a:pt x="298" y="527"/>
                  </a:lnTo>
                  <a:lnTo>
                    <a:pt x="302" y="520"/>
                  </a:lnTo>
                  <a:lnTo>
                    <a:pt x="307" y="511"/>
                  </a:lnTo>
                  <a:lnTo>
                    <a:pt x="312" y="503"/>
                  </a:lnTo>
                  <a:lnTo>
                    <a:pt x="317" y="494"/>
                  </a:lnTo>
                  <a:lnTo>
                    <a:pt x="321" y="489"/>
                  </a:lnTo>
                  <a:lnTo>
                    <a:pt x="326" y="480"/>
                  </a:lnTo>
                  <a:lnTo>
                    <a:pt x="331" y="473"/>
                  </a:lnTo>
                  <a:lnTo>
                    <a:pt x="338" y="466"/>
                  </a:lnTo>
                  <a:lnTo>
                    <a:pt x="343" y="459"/>
                  </a:lnTo>
                  <a:lnTo>
                    <a:pt x="350" y="449"/>
                  </a:lnTo>
                  <a:lnTo>
                    <a:pt x="354" y="444"/>
                  </a:lnTo>
                  <a:lnTo>
                    <a:pt x="361" y="437"/>
                  </a:lnTo>
                  <a:lnTo>
                    <a:pt x="369" y="430"/>
                  </a:lnTo>
                  <a:lnTo>
                    <a:pt x="376" y="423"/>
                  </a:lnTo>
                  <a:lnTo>
                    <a:pt x="383" y="416"/>
                  </a:lnTo>
                  <a:lnTo>
                    <a:pt x="390" y="409"/>
                  </a:lnTo>
                  <a:lnTo>
                    <a:pt x="397" y="404"/>
                  </a:lnTo>
                  <a:lnTo>
                    <a:pt x="399" y="402"/>
                  </a:lnTo>
                  <a:lnTo>
                    <a:pt x="404" y="397"/>
                  </a:lnTo>
                  <a:lnTo>
                    <a:pt x="406" y="392"/>
                  </a:lnTo>
                  <a:lnTo>
                    <a:pt x="411" y="388"/>
                  </a:lnTo>
                  <a:lnTo>
                    <a:pt x="416" y="381"/>
                  </a:lnTo>
                  <a:lnTo>
                    <a:pt x="423" y="376"/>
                  </a:lnTo>
                  <a:lnTo>
                    <a:pt x="430" y="369"/>
                  </a:lnTo>
                  <a:lnTo>
                    <a:pt x="437" y="364"/>
                  </a:lnTo>
                  <a:lnTo>
                    <a:pt x="447" y="355"/>
                  </a:lnTo>
                  <a:lnTo>
                    <a:pt x="456" y="348"/>
                  </a:lnTo>
                  <a:lnTo>
                    <a:pt x="465" y="340"/>
                  </a:lnTo>
                  <a:lnTo>
                    <a:pt x="477" y="333"/>
                  </a:lnTo>
                  <a:lnTo>
                    <a:pt x="482" y="329"/>
                  </a:lnTo>
                  <a:lnTo>
                    <a:pt x="489" y="324"/>
                  </a:lnTo>
                  <a:lnTo>
                    <a:pt x="496" y="322"/>
                  </a:lnTo>
                  <a:lnTo>
                    <a:pt x="503" y="319"/>
                  </a:lnTo>
                  <a:lnTo>
                    <a:pt x="508" y="314"/>
                  </a:lnTo>
                  <a:lnTo>
                    <a:pt x="515" y="310"/>
                  </a:lnTo>
                  <a:lnTo>
                    <a:pt x="522" y="305"/>
                  </a:lnTo>
                  <a:lnTo>
                    <a:pt x="529" y="300"/>
                  </a:lnTo>
                  <a:lnTo>
                    <a:pt x="536" y="298"/>
                  </a:lnTo>
                  <a:lnTo>
                    <a:pt x="543" y="293"/>
                  </a:lnTo>
                  <a:lnTo>
                    <a:pt x="553" y="288"/>
                  </a:lnTo>
                  <a:lnTo>
                    <a:pt x="560" y="286"/>
                  </a:lnTo>
                  <a:lnTo>
                    <a:pt x="569" y="281"/>
                  </a:lnTo>
                  <a:lnTo>
                    <a:pt x="576" y="277"/>
                  </a:lnTo>
                  <a:lnTo>
                    <a:pt x="586" y="272"/>
                  </a:lnTo>
                  <a:lnTo>
                    <a:pt x="595" y="270"/>
                  </a:lnTo>
                  <a:lnTo>
                    <a:pt x="602" y="267"/>
                  </a:lnTo>
                  <a:lnTo>
                    <a:pt x="614" y="262"/>
                  </a:lnTo>
                  <a:lnTo>
                    <a:pt x="624" y="260"/>
                  </a:lnTo>
                  <a:lnTo>
                    <a:pt x="633" y="258"/>
                  </a:lnTo>
                  <a:lnTo>
                    <a:pt x="643" y="253"/>
                  </a:lnTo>
                  <a:lnTo>
                    <a:pt x="652" y="251"/>
                  </a:lnTo>
                  <a:lnTo>
                    <a:pt x="664" y="248"/>
                  </a:lnTo>
                  <a:lnTo>
                    <a:pt x="673" y="246"/>
                  </a:lnTo>
                  <a:lnTo>
                    <a:pt x="685" y="241"/>
                  </a:lnTo>
                  <a:lnTo>
                    <a:pt x="697" y="239"/>
                  </a:lnTo>
                  <a:lnTo>
                    <a:pt x="706" y="236"/>
                  </a:lnTo>
                  <a:lnTo>
                    <a:pt x="721" y="236"/>
                  </a:lnTo>
                  <a:lnTo>
                    <a:pt x="730" y="232"/>
                  </a:lnTo>
                  <a:lnTo>
                    <a:pt x="744" y="232"/>
                  </a:lnTo>
                  <a:lnTo>
                    <a:pt x="754" y="229"/>
                  </a:lnTo>
                  <a:lnTo>
                    <a:pt x="768" y="229"/>
                  </a:lnTo>
                  <a:lnTo>
                    <a:pt x="780" y="227"/>
                  </a:lnTo>
                  <a:lnTo>
                    <a:pt x="791" y="227"/>
                  </a:lnTo>
                  <a:lnTo>
                    <a:pt x="806" y="227"/>
                  </a:lnTo>
                  <a:lnTo>
                    <a:pt x="820" y="227"/>
                  </a:lnTo>
                  <a:close/>
                </a:path>
              </a:pathLst>
            </a:custGeom>
            <a:solidFill>
              <a:srgbClr val="009200"/>
            </a:solidFill>
            <a:ln w="9525">
              <a:noFill/>
              <a:round/>
              <a:headEnd/>
              <a:tailEnd/>
            </a:ln>
          </p:spPr>
          <p:txBody>
            <a:bodyPr/>
            <a:lstStyle/>
            <a:p>
              <a:pPr algn="l" latinLnBrk="1">
                <a:lnSpc>
                  <a:spcPct val="100000"/>
                </a:lnSpc>
                <a:buClrTx/>
                <a:buSzTx/>
              </a:pPr>
              <a:endParaRPr kumimoji="1" lang="ko-KR" altLang="en-US" sz="1800">
                <a:solidFill>
                  <a:schemeClr val="tx1"/>
                </a:solidFill>
                <a:latin typeface="Myriad Pro" pitchFamily="34" charset="0"/>
                <a:ea typeface="굴림" pitchFamily="50" charset="-127"/>
              </a:endParaRPr>
            </a:p>
          </p:txBody>
        </p:sp>
      </p:grpSp>
      <p:grpSp>
        <p:nvGrpSpPr>
          <p:cNvPr id="20" name="Group 113"/>
          <p:cNvGrpSpPr>
            <a:grpSpLocks/>
          </p:cNvGrpSpPr>
          <p:nvPr/>
        </p:nvGrpSpPr>
        <p:grpSpPr bwMode="auto">
          <a:xfrm>
            <a:off x="2097088" y="1490663"/>
            <a:ext cx="244475" cy="244475"/>
            <a:chOff x="3346" y="260"/>
            <a:chExt cx="1637" cy="1640"/>
          </a:xfrm>
        </p:grpSpPr>
        <p:sp>
          <p:nvSpPr>
            <p:cNvPr id="387187" name="Freeform 114"/>
            <p:cNvSpPr>
              <a:spLocks/>
            </p:cNvSpPr>
            <p:nvPr/>
          </p:nvSpPr>
          <p:spPr bwMode="auto">
            <a:xfrm>
              <a:off x="4109" y="263"/>
              <a:ext cx="874" cy="1635"/>
            </a:xfrm>
            <a:custGeom>
              <a:avLst/>
              <a:gdLst>
                <a:gd name="T0" fmla="*/ 158 w 874"/>
                <a:gd name="T1" fmla="*/ 1534 h 1635"/>
                <a:gd name="T2" fmla="*/ 519 w 874"/>
                <a:gd name="T3" fmla="*/ 1378 h 1635"/>
                <a:gd name="T4" fmla="*/ 732 w 874"/>
                <a:gd name="T5" fmla="*/ 1059 h 1635"/>
                <a:gd name="T6" fmla="*/ 770 w 874"/>
                <a:gd name="T7" fmla="*/ 716 h 1635"/>
                <a:gd name="T8" fmla="*/ 614 w 874"/>
                <a:gd name="T9" fmla="*/ 355 h 1635"/>
                <a:gd name="T10" fmla="*/ 321 w 874"/>
                <a:gd name="T11" fmla="*/ 147 h 1635"/>
                <a:gd name="T12" fmla="*/ 0 w 874"/>
                <a:gd name="T13" fmla="*/ 104 h 1635"/>
                <a:gd name="T14" fmla="*/ 71 w 874"/>
                <a:gd name="T15" fmla="*/ 227 h 1635"/>
                <a:gd name="T16" fmla="*/ 108 w 874"/>
                <a:gd name="T17" fmla="*/ 229 h 1635"/>
                <a:gd name="T18" fmla="*/ 137 w 874"/>
                <a:gd name="T19" fmla="*/ 232 h 1635"/>
                <a:gd name="T20" fmla="*/ 165 w 874"/>
                <a:gd name="T21" fmla="*/ 239 h 1635"/>
                <a:gd name="T22" fmla="*/ 196 w 874"/>
                <a:gd name="T23" fmla="*/ 246 h 1635"/>
                <a:gd name="T24" fmla="*/ 226 w 874"/>
                <a:gd name="T25" fmla="*/ 253 h 1635"/>
                <a:gd name="T26" fmla="*/ 260 w 874"/>
                <a:gd name="T27" fmla="*/ 265 h 1635"/>
                <a:gd name="T28" fmla="*/ 295 w 874"/>
                <a:gd name="T29" fmla="*/ 277 h 1635"/>
                <a:gd name="T30" fmla="*/ 328 w 874"/>
                <a:gd name="T31" fmla="*/ 293 h 1635"/>
                <a:gd name="T32" fmla="*/ 363 w 874"/>
                <a:gd name="T33" fmla="*/ 312 h 1635"/>
                <a:gd name="T34" fmla="*/ 397 w 874"/>
                <a:gd name="T35" fmla="*/ 336 h 1635"/>
                <a:gd name="T36" fmla="*/ 430 w 874"/>
                <a:gd name="T37" fmla="*/ 362 h 1635"/>
                <a:gd name="T38" fmla="*/ 460 w 874"/>
                <a:gd name="T39" fmla="*/ 392 h 1635"/>
                <a:gd name="T40" fmla="*/ 486 w 874"/>
                <a:gd name="T41" fmla="*/ 418 h 1635"/>
                <a:gd name="T42" fmla="*/ 510 w 874"/>
                <a:gd name="T43" fmla="*/ 444 h 1635"/>
                <a:gd name="T44" fmla="*/ 531 w 874"/>
                <a:gd name="T45" fmla="*/ 470 h 1635"/>
                <a:gd name="T46" fmla="*/ 550 w 874"/>
                <a:gd name="T47" fmla="*/ 496 h 1635"/>
                <a:gd name="T48" fmla="*/ 567 w 874"/>
                <a:gd name="T49" fmla="*/ 525 h 1635"/>
                <a:gd name="T50" fmla="*/ 581 w 874"/>
                <a:gd name="T51" fmla="*/ 553 h 1635"/>
                <a:gd name="T52" fmla="*/ 595 w 874"/>
                <a:gd name="T53" fmla="*/ 581 h 1635"/>
                <a:gd name="T54" fmla="*/ 607 w 874"/>
                <a:gd name="T55" fmla="*/ 610 h 1635"/>
                <a:gd name="T56" fmla="*/ 616 w 874"/>
                <a:gd name="T57" fmla="*/ 638 h 1635"/>
                <a:gd name="T58" fmla="*/ 623 w 874"/>
                <a:gd name="T59" fmla="*/ 664 h 1635"/>
                <a:gd name="T60" fmla="*/ 628 w 874"/>
                <a:gd name="T61" fmla="*/ 693 h 1635"/>
                <a:gd name="T62" fmla="*/ 635 w 874"/>
                <a:gd name="T63" fmla="*/ 721 h 1635"/>
                <a:gd name="T64" fmla="*/ 640 w 874"/>
                <a:gd name="T65" fmla="*/ 744 h 1635"/>
                <a:gd name="T66" fmla="*/ 642 w 874"/>
                <a:gd name="T67" fmla="*/ 770 h 1635"/>
                <a:gd name="T68" fmla="*/ 647 w 874"/>
                <a:gd name="T69" fmla="*/ 811 h 1635"/>
                <a:gd name="T70" fmla="*/ 647 w 874"/>
                <a:gd name="T71" fmla="*/ 837 h 1635"/>
                <a:gd name="T72" fmla="*/ 645 w 874"/>
                <a:gd name="T73" fmla="*/ 872 h 1635"/>
                <a:gd name="T74" fmla="*/ 635 w 874"/>
                <a:gd name="T75" fmla="*/ 912 h 1635"/>
                <a:gd name="T76" fmla="*/ 630 w 874"/>
                <a:gd name="T77" fmla="*/ 938 h 1635"/>
                <a:gd name="T78" fmla="*/ 623 w 874"/>
                <a:gd name="T79" fmla="*/ 967 h 1635"/>
                <a:gd name="T80" fmla="*/ 616 w 874"/>
                <a:gd name="T81" fmla="*/ 997 h 1635"/>
                <a:gd name="T82" fmla="*/ 604 w 874"/>
                <a:gd name="T83" fmla="*/ 1026 h 1635"/>
                <a:gd name="T84" fmla="*/ 593 w 874"/>
                <a:gd name="T85" fmla="*/ 1059 h 1635"/>
                <a:gd name="T86" fmla="*/ 578 w 874"/>
                <a:gd name="T87" fmla="*/ 1092 h 1635"/>
                <a:gd name="T88" fmla="*/ 562 w 874"/>
                <a:gd name="T89" fmla="*/ 1123 h 1635"/>
                <a:gd name="T90" fmla="*/ 543 w 874"/>
                <a:gd name="T91" fmla="*/ 1153 h 1635"/>
                <a:gd name="T92" fmla="*/ 519 w 874"/>
                <a:gd name="T93" fmla="*/ 1184 h 1635"/>
                <a:gd name="T94" fmla="*/ 496 w 874"/>
                <a:gd name="T95" fmla="*/ 1215 h 1635"/>
                <a:gd name="T96" fmla="*/ 472 w 874"/>
                <a:gd name="T97" fmla="*/ 1236 h 1635"/>
                <a:gd name="T98" fmla="*/ 453 w 874"/>
                <a:gd name="T99" fmla="*/ 1253 h 1635"/>
                <a:gd name="T100" fmla="*/ 423 w 874"/>
                <a:gd name="T101" fmla="*/ 1279 h 1635"/>
                <a:gd name="T102" fmla="*/ 380 w 874"/>
                <a:gd name="T103" fmla="*/ 1309 h 1635"/>
                <a:gd name="T104" fmla="*/ 347 w 874"/>
                <a:gd name="T105" fmla="*/ 1330 h 1635"/>
                <a:gd name="T106" fmla="*/ 319 w 874"/>
                <a:gd name="T107" fmla="*/ 1345 h 1635"/>
                <a:gd name="T108" fmla="*/ 283 w 874"/>
                <a:gd name="T109" fmla="*/ 1361 h 1635"/>
                <a:gd name="T110" fmla="*/ 248 w 874"/>
                <a:gd name="T111" fmla="*/ 1373 h 1635"/>
                <a:gd name="T112" fmla="*/ 205 w 874"/>
                <a:gd name="T113" fmla="*/ 1385 h 1635"/>
                <a:gd name="T114" fmla="*/ 163 w 874"/>
                <a:gd name="T115" fmla="*/ 1397 h 1635"/>
                <a:gd name="T116" fmla="*/ 113 w 874"/>
                <a:gd name="T117" fmla="*/ 1404 h 1635"/>
                <a:gd name="T118" fmla="*/ 63 w 874"/>
                <a:gd name="T119" fmla="*/ 1408 h 163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74"/>
                <a:gd name="T181" fmla="*/ 0 h 1635"/>
                <a:gd name="T182" fmla="*/ 874 w 874"/>
                <a:gd name="T183" fmla="*/ 1635 h 163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74" h="1635">
                  <a:moveTo>
                    <a:pt x="52" y="1411"/>
                  </a:moveTo>
                  <a:lnTo>
                    <a:pt x="56" y="1635"/>
                  </a:lnTo>
                  <a:lnTo>
                    <a:pt x="115" y="1631"/>
                  </a:lnTo>
                  <a:lnTo>
                    <a:pt x="158" y="1534"/>
                  </a:lnTo>
                  <a:lnTo>
                    <a:pt x="311" y="1491"/>
                  </a:lnTo>
                  <a:lnTo>
                    <a:pt x="441" y="1543"/>
                  </a:lnTo>
                  <a:lnTo>
                    <a:pt x="505" y="1503"/>
                  </a:lnTo>
                  <a:lnTo>
                    <a:pt x="519" y="1378"/>
                  </a:lnTo>
                  <a:lnTo>
                    <a:pt x="614" y="1283"/>
                  </a:lnTo>
                  <a:lnTo>
                    <a:pt x="734" y="1279"/>
                  </a:lnTo>
                  <a:lnTo>
                    <a:pt x="789" y="1196"/>
                  </a:lnTo>
                  <a:lnTo>
                    <a:pt x="732" y="1059"/>
                  </a:lnTo>
                  <a:lnTo>
                    <a:pt x="775" y="926"/>
                  </a:lnTo>
                  <a:lnTo>
                    <a:pt x="869" y="860"/>
                  </a:lnTo>
                  <a:lnTo>
                    <a:pt x="874" y="768"/>
                  </a:lnTo>
                  <a:lnTo>
                    <a:pt x="770" y="716"/>
                  </a:lnTo>
                  <a:lnTo>
                    <a:pt x="727" y="565"/>
                  </a:lnTo>
                  <a:lnTo>
                    <a:pt x="779" y="428"/>
                  </a:lnTo>
                  <a:lnTo>
                    <a:pt x="746" y="374"/>
                  </a:lnTo>
                  <a:lnTo>
                    <a:pt x="614" y="355"/>
                  </a:lnTo>
                  <a:lnTo>
                    <a:pt x="526" y="272"/>
                  </a:lnTo>
                  <a:lnTo>
                    <a:pt x="519" y="137"/>
                  </a:lnTo>
                  <a:lnTo>
                    <a:pt x="446" y="92"/>
                  </a:lnTo>
                  <a:lnTo>
                    <a:pt x="321" y="147"/>
                  </a:lnTo>
                  <a:lnTo>
                    <a:pt x="163" y="102"/>
                  </a:lnTo>
                  <a:lnTo>
                    <a:pt x="146" y="3"/>
                  </a:lnTo>
                  <a:lnTo>
                    <a:pt x="49" y="0"/>
                  </a:lnTo>
                  <a:lnTo>
                    <a:pt x="0" y="104"/>
                  </a:lnTo>
                  <a:lnTo>
                    <a:pt x="56" y="227"/>
                  </a:lnTo>
                  <a:lnTo>
                    <a:pt x="59" y="227"/>
                  </a:lnTo>
                  <a:lnTo>
                    <a:pt x="66" y="227"/>
                  </a:lnTo>
                  <a:lnTo>
                    <a:pt x="71" y="227"/>
                  </a:lnTo>
                  <a:lnTo>
                    <a:pt x="80" y="227"/>
                  </a:lnTo>
                  <a:lnTo>
                    <a:pt x="87" y="227"/>
                  </a:lnTo>
                  <a:lnTo>
                    <a:pt x="97" y="229"/>
                  </a:lnTo>
                  <a:lnTo>
                    <a:pt x="108" y="229"/>
                  </a:lnTo>
                  <a:lnTo>
                    <a:pt x="118" y="229"/>
                  </a:lnTo>
                  <a:lnTo>
                    <a:pt x="125" y="229"/>
                  </a:lnTo>
                  <a:lnTo>
                    <a:pt x="132" y="232"/>
                  </a:lnTo>
                  <a:lnTo>
                    <a:pt x="137" y="232"/>
                  </a:lnTo>
                  <a:lnTo>
                    <a:pt x="144" y="234"/>
                  </a:lnTo>
                  <a:lnTo>
                    <a:pt x="151" y="234"/>
                  </a:lnTo>
                  <a:lnTo>
                    <a:pt x="158" y="236"/>
                  </a:lnTo>
                  <a:lnTo>
                    <a:pt x="165" y="239"/>
                  </a:lnTo>
                  <a:lnTo>
                    <a:pt x="172" y="241"/>
                  </a:lnTo>
                  <a:lnTo>
                    <a:pt x="179" y="241"/>
                  </a:lnTo>
                  <a:lnTo>
                    <a:pt x="186" y="244"/>
                  </a:lnTo>
                  <a:lnTo>
                    <a:pt x="196" y="246"/>
                  </a:lnTo>
                  <a:lnTo>
                    <a:pt x="203" y="248"/>
                  </a:lnTo>
                  <a:lnTo>
                    <a:pt x="210" y="248"/>
                  </a:lnTo>
                  <a:lnTo>
                    <a:pt x="219" y="251"/>
                  </a:lnTo>
                  <a:lnTo>
                    <a:pt x="226" y="253"/>
                  </a:lnTo>
                  <a:lnTo>
                    <a:pt x="236" y="255"/>
                  </a:lnTo>
                  <a:lnTo>
                    <a:pt x="243" y="258"/>
                  </a:lnTo>
                  <a:lnTo>
                    <a:pt x="252" y="262"/>
                  </a:lnTo>
                  <a:lnTo>
                    <a:pt x="260" y="265"/>
                  </a:lnTo>
                  <a:lnTo>
                    <a:pt x="269" y="270"/>
                  </a:lnTo>
                  <a:lnTo>
                    <a:pt x="276" y="272"/>
                  </a:lnTo>
                  <a:lnTo>
                    <a:pt x="286" y="274"/>
                  </a:lnTo>
                  <a:lnTo>
                    <a:pt x="295" y="277"/>
                  </a:lnTo>
                  <a:lnTo>
                    <a:pt x="302" y="281"/>
                  </a:lnTo>
                  <a:lnTo>
                    <a:pt x="311" y="286"/>
                  </a:lnTo>
                  <a:lnTo>
                    <a:pt x="321" y="288"/>
                  </a:lnTo>
                  <a:lnTo>
                    <a:pt x="328" y="293"/>
                  </a:lnTo>
                  <a:lnTo>
                    <a:pt x="340" y="300"/>
                  </a:lnTo>
                  <a:lnTo>
                    <a:pt x="347" y="303"/>
                  </a:lnTo>
                  <a:lnTo>
                    <a:pt x="356" y="307"/>
                  </a:lnTo>
                  <a:lnTo>
                    <a:pt x="363" y="312"/>
                  </a:lnTo>
                  <a:lnTo>
                    <a:pt x="373" y="319"/>
                  </a:lnTo>
                  <a:lnTo>
                    <a:pt x="380" y="322"/>
                  </a:lnTo>
                  <a:lnTo>
                    <a:pt x="389" y="329"/>
                  </a:lnTo>
                  <a:lnTo>
                    <a:pt x="397" y="336"/>
                  </a:lnTo>
                  <a:lnTo>
                    <a:pt x="406" y="343"/>
                  </a:lnTo>
                  <a:lnTo>
                    <a:pt x="413" y="348"/>
                  </a:lnTo>
                  <a:lnTo>
                    <a:pt x="423" y="355"/>
                  </a:lnTo>
                  <a:lnTo>
                    <a:pt x="430" y="362"/>
                  </a:lnTo>
                  <a:lnTo>
                    <a:pt x="437" y="369"/>
                  </a:lnTo>
                  <a:lnTo>
                    <a:pt x="444" y="376"/>
                  </a:lnTo>
                  <a:lnTo>
                    <a:pt x="453" y="383"/>
                  </a:lnTo>
                  <a:lnTo>
                    <a:pt x="460" y="392"/>
                  </a:lnTo>
                  <a:lnTo>
                    <a:pt x="470" y="400"/>
                  </a:lnTo>
                  <a:lnTo>
                    <a:pt x="475" y="407"/>
                  </a:lnTo>
                  <a:lnTo>
                    <a:pt x="482" y="411"/>
                  </a:lnTo>
                  <a:lnTo>
                    <a:pt x="486" y="418"/>
                  </a:lnTo>
                  <a:lnTo>
                    <a:pt x="493" y="423"/>
                  </a:lnTo>
                  <a:lnTo>
                    <a:pt x="500" y="430"/>
                  </a:lnTo>
                  <a:lnTo>
                    <a:pt x="505" y="437"/>
                  </a:lnTo>
                  <a:lnTo>
                    <a:pt x="510" y="444"/>
                  </a:lnTo>
                  <a:lnTo>
                    <a:pt x="517" y="449"/>
                  </a:lnTo>
                  <a:lnTo>
                    <a:pt x="522" y="456"/>
                  </a:lnTo>
                  <a:lnTo>
                    <a:pt x="526" y="463"/>
                  </a:lnTo>
                  <a:lnTo>
                    <a:pt x="531" y="470"/>
                  </a:lnTo>
                  <a:lnTo>
                    <a:pt x="536" y="477"/>
                  </a:lnTo>
                  <a:lnTo>
                    <a:pt x="541" y="485"/>
                  </a:lnTo>
                  <a:lnTo>
                    <a:pt x="545" y="489"/>
                  </a:lnTo>
                  <a:lnTo>
                    <a:pt x="550" y="496"/>
                  </a:lnTo>
                  <a:lnTo>
                    <a:pt x="555" y="503"/>
                  </a:lnTo>
                  <a:lnTo>
                    <a:pt x="560" y="511"/>
                  </a:lnTo>
                  <a:lnTo>
                    <a:pt x="564" y="518"/>
                  </a:lnTo>
                  <a:lnTo>
                    <a:pt x="567" y="525"/>
                  </a:lnTo>
                  <a:lnTo>
                    <a:pt x="571" y="532"/>
                  </a:lnTo>
                  <a:lnTo>
                    <a:pt x="576" y="539"/>
                  </a:lnTo>
                  <a:lnTo>
                    <a:pt x="578" y="546"/>
                  </a:lnTo>
                  <a:lnTo>
                    <a:pt x="581" y="553"/>
                  </a:lnTo>
                  <a:lnTo>
                    <a:pt x="586" y="560"/>
                  </a:lnTo>
                  <a:lnTo>
                    <a:pt x="588" y="567"/>
                  </a:lnTo>
                  <a:lnTo>
                    <a:pt x="593" y="574"/>
                  </a:lnTo>
                  <a:lnTo>
                    <a:pt x="595" y="581"/>
                  </a:lnTo>
                  <a:lnTo>
                    <a:pt x="600" y="589"/>
                  </a:lnTo>
                  <a:lnTo>
                    <a:pt x="600" y="596"/>
                  </a:lnTo>
                  <a:lnTo>
                    <a:pt x="604" y="603"/>
                  </a:lnTo>
                  <a:lnTo>
                    <a:pt x="607" y="610"/>
                  </a:lnTo>
                  <a:lnTo>
                    <a:pt x="609" y="617"/>
                  </a:lnTo>
                  <a:lnTo>
                    <a:pt x="612" y="624"/>
                  </a:lnTo>
                  <a:lnTo>
                    <a:pt x="614" y="631"/>
                  </a:lnTo>
                  <a:lnTo>
                    <a:pt x="616" y="638"/>
                  </a:lnTo>
                  <a:lnTo>
                    <a:pt x="619" y="645"/>
                  </a:lnTo>
                  <a:lnTo>
                    <a:pt x="619" y="652"/>
                  </a:lnTo>
                  <a:lnTo>
                    <a:pt x="621" y="659"/>
                  </a:lnTo>
                  <a:lnTo>
                    <a:pt x="623" y="664"/>
                  </a:lnTo>
                  <a:lnTo>
                    <a:pt x="626" y="674"/>
                  </a:lnTo>
                  <a:lnTo>
                    <a:pt x="628" y="681"/>
                  </a:lnTo>
                  <a:lnTo>
                    <a:pt x="628" y="685"/>
                  </a:lnTo>
                  <a:lnTo>
                    <a:pt x="628" y="693"/>
                  </a:lnTo>
                  <a:lnTo>
                    <a:pt x="630" y="700"/>
                  </a:lnTo>
                  <a:lnTo>
                    <a:pt x="633" y="707"/>
                  </a:lnTo>
                  <a:lnTo>
                    <a:pt x="633" y="714"/>
                  </a:lnTo>
                  <a:lnTo>
                    <a:pt x="635" y="721"/>
                  </a:lnTo>
                  <a:lnTo>
                    <a:pt x="638" y="728"/>
                  </a:lnTo>
                  <a:lnTo>
                    <a:pt x="638" y="733"/>
                  </a:lnTo>
                  <a:lnTo>
                    <a:pt x="638" y="740"/>
                  </a:lnTo>
                  <a:lnTo>
                    <a:pt x="640" y="744"/>
                  </a:lnTo>
                  <a:lnTo>
                    <a:pt x="640" y="752"/>
                  </a:lnTo>
                  <a:lnTo>
                    <a:pt x="640" y="759"/>
                  </a:lnTo>
                  <a:lnTo>
                    <a:pt x="642" y="763"/>
                  </a:lnTo>
                  <a:lnTo>
                    <a:pt x="642" y="770"/>
                  </a:lnTo>
                  <a:lnTo>
                    <a:pt x="645" y="778"/>
                  </a:lnTo>
                  <a:lnTo>
                    <a:pt x="645" y="787"/>
                  </a:lnTo>
                  <a:lnTo>
                    <a:pt x="647" y="801"/>
                  </a:lnTo>
                  <a:lnTo>
                    <a:pt x="647" y="811"/>
                  </a:lnTo>
                  <a:lnTo>
                    <a:pt x="647" y="822"/>
                  </a:lnTo>
                  <a:lnTo>
                    <a:pt x="647" y="827"/>
                  </a:lnTo>
                  <a:lnTo>
                    <a:pt x="647" y="832"/>
                  </a:lnTo>
                  <a:lnTo>
                    <a:pt x="647" y="837"/>
                  </a:lnTo>
                  <a:lnTo>
                    <a:pt x="647" y="846"/>
                  </a:lnTo>
                  <a:lnTo>
                    <a:pt x="647" y="853"/>
                  </a:lnTo>
                  <a:lnTo>
                    <a:pt x="645" y="863"/>
                  </a:lnTo>
                  <a:lnTo>
                    <a:pt x="645" y="872"/>
                  </a:lnTo>
                  <a:lnTo>
                    <a:pt x="642" y="884"/>
                  </a:lnTo>
                  <a:lnTo>
                    <a:pt x="640" y="893"/>
                  </a:lnTo>
                  <a:lnTo>
                    <a:pt x="638" y="905"/>
                  </a:lnTo>
                  <a:lnTo>
                    <a:pt x="635" y="912"/>
                  </a:lnTo>
                  <a:lnTo>
                    <a:pt x="635" y="919"/>
                  </a:lnTo>
                  <a:lnTo>
                    <a:pt x="633" y="926"/>
                  </a:lnTo>
                  <a:lnTo>
                    <a:pt x="633" y="931"/>
                  </a:lnTo>
                  <a:lnTo>
                    <a:pt x="630" y="938"/>
                  </a:lnTo>
                  <a:lnTo>
                    <a:pt x="630" y="945"/>
                  </a:lnTo>
                  <a:lnTo>
                    <a:pt x="628" y="952"/>
                  </a:lnTo>
                  <a:lnTo>
                    <a:pt x="628" y="960"/>
                  </a:lnTo>
                  <a:lnTo>
                    <a:pt x="623" y="967"/>
                  </a:lnTo>
                  <a:lnTo>
                    <a:pt x="623" y="976"/>
                  </a:lnTo>
                  <a:lnTo>
                    <a:pt x="621" y="983"/>
                  </a:lnTo>
                  <a:lnTo>
                    <a:pt x="621" y="990"/>
                  </a:lnTo>
                  <a:lnTo>
                    <a:pt x="616" y="997"/>
                  </a:lnTo>
                  <a:lnTo>
                    <a:pt x="614" y="1004"/>
                  </a:lnTo>
                  <a:lnTo>
                    <a:pt x="612" y="1012"/>
                  </a:lnTo>
                  <a:lnTo>
                    <a:pt x="609" y="1021"/>
                  </a:lnTo>
                  <a:lnTo>
                    <a:pt x="604" y="1026"/>
                  </a:lnTo>
                  <a:lnTo>
                    <a:pt x="604" y="1035"/>
                  </a:lnTo>
                  <a:lnTo>
                    <a:pt x="600" y="1042"/>
                  </a:lnTo>
                  <a:lnTo>
                    <a:pt x="597" y="1052"/>
                  </a:lnTo>
                  <a:lnTo>
                    <a:pt x="593" y="1059"/>
                  </a:lnTo>
                  <a:lnTo>
                    <a:pt x="590" y="1068"/>
                  </a:lnTo>
                  <a:lnTo>
                    <a:pt x="586" y="1073"/>
                  </a:lnTo>
                  <a:lnTo>
                    <a:pt x="583" y="1082"/>
                  </a:lnTo>
                  <a:lnTo>
                    <a:pt x="578" y="1092"/>
                  </a:lnTo>
                  <a:lnTo>
                    <a:pt x="576" y="1099"/>
                  </a:lnTo>
                  <a:lnTo>
                    <a:pt x="571" y="1106"/>
                  </a:lnTo>
                  <a:lnTo>
                    <a:pt x="567" y="1115"/>
                  </a:lnTo>
                  <a:lnTo>
                    <a:pt x="562" y="1123"/>
                  </a:lnTo>
                  <a:lnTo>
                    <a:pt x="557" y="1130"/>
                  </a:lnTo>
                  <a:lnTo>
                    <a:pt x="552" y="1139"/>
                  </a:lnTo>
                  <a:lnTo>
                    <a:pt x="548" y="1146"/>
                  </a:lnTo>
                  <a:lnTo>
                    <a:pt x="543" y="1153"/>
                  </a:lnTo>
                  <a:lnTo>
                    <a:pt x="536" y="1163"/>
                  </a:lnTo>
                  <a:lnTo>
                    <a:pt x="531" y="1170"/>
                  </a:lnTo>
                  <a:lnTo>
                    <a:pt x="526" y="1177"/>
                  </a:lnTo>
                  <a:lnTo>
                    <a:pt x="519" y="1184"/>
                  </a:lnTo>
                  <a:lnTo>
                    <a:pt x="515" y="1193"/>
                  </a:lnTo>
                  <a:lnTo>
                    <a:pt x="508" y="1198"/>
                  </a:lnTo>
                  <a:lnTo>
                    <a:pt x="503" y="1208"/>
                  </a:lnTo>
                  <a:lnTo>
                    <a:pt x="496" y="1215"/>
                  </a:lnTo>
                  <a:lnTo>
                    <a:pt x="489" y="1219"/>
                  </a:lnTo>
                  <a:lnTo>
                    <a:pt x="482" y="1227"/>
                  </a:lnTo>
                  <a:lnTo>
                    <a:pt x="475" y="1236"/>
                  </a:lnTo>
                  <a:lnTo>
                    <a:pt x="472" y="1236"/>
                  </a:lnTo>
                  <a:lnTo>
                    <a:pt x="467" y="1241"/>
                  </a:lnTo>
                  <a:lnTo>
                    <a:pt x="463" y="1245"/>
                  </a:lnTo>
                  <a:lnTo>
                    <a:pt x="460" y="1248"/>
                  </a:lnTo>
                  <a:lnTo>
                    <a:pt x="453" y="1253"/>
                  </a:lnTo>
                  <a:lnTo>
                    <a:pt x="449" y="1260"/>
                  </a:lnTo>
                  <a:lnTo>
                    <a:pt x="439" y="1264"/>
                  </a:lnTo>
                  <a:lnTo>
                    <a:pt x="432" y="1271"/>
                  </a:lnTo>
                  <a:lnTo>
                    <a:pt x="423" y="1279"/>
                  </a:lnTo>
                  <a:lnTo>
                    <a:pt x="415" y="1288"/>
                  </a:lnTo>
                  <a:lnTo>
                    <a:pt x="404" y="1293"/>
                  </a:lnTo>
                  <a:lnTo>
                    <a:pt x="392" y="1302"/>
                  </a:lnTo>
                  <a:lnTo>
                    <a:pt x="380" y="1309"/>
                  </a:lnTo>
                  <a:lnTo>
                    <a:pt x="368" y="1319"/>
                  </a:lnTo>
                  <a:lnTo>
                    <a:pt x="361" y="1321"/>
                  </a:lnTo>
                  <a:lnTo>
                    <a:pt x="354" y="1326"/>
                  </a:lnTo>
                  <a:lnTo>
                    <a:pt x="347" y="1330"/>
                  </a:lnTo>
                  <a:lnTo>
                    <a:pt x="342" y="1335"/>
                  </a:lnTo>
                  <a:lnTo>
                    <a:pt x="333" y="1338"/>
                  </a:lnTo>
                  <a:lnTo>
                    <a:pt x="326" y="1340"/>
                  </a:lnTo>
                  <a:lnTo>
                    <a:pt x="319" y="1345"/>
                  </a:lnTo>
                  <a:lnTo>
                    <a:pt x="309" y="1349"/>
                  </a:lnTo>
                  <a:lnTo>
                    <a:pt x="300" y="1354"/>
                  </a:lnTo>
                  <a:lnTo>
                    <a:pt x="293" y="1356"/>
                  </a:lnTo>
                  <a:lnTo>
                    <a:pt x="283" y="1361"/>
                  </a:lnTo>
                  <a:lnTo>
                    <a:pt x="274" y="1364"/>
                  </a:lnTo>
                  <a:lnTo>
                    <a:pt x="264" y="1366"/>
                  </a:lnTo>
                  <a:lnTo>
                    <a:pt x="255" y="1371"/>
                  </a:lnTo>
                  <a:lnTo>
                    <a:pt x="248" y="1373"/>
                  </a:lnTo>
                  <a:lnTo>
                    <a:pt x="238" y="1378"/>
                  </a:lnTo>
                  <a:lnTo>
                    <a:pt x="226" y="1380"/>
                  </a:lnTo>
                  <a:lnTo>
                    <a:pt x="217" y="1385"/>
                  </a:lnTo>
                  <a:lnTo>
                    <a:pt x="205" y="1385"/>
                  </a:lnTo>
                  <a:lnTo>
                    <a:pt x="196" y="1390"/>
                  </a:lnTo>
                  <a:lnTo>
                    <a:pt x="184" y="1392"/>
                  </a:lnTo>
                  <a:lnTo>
                    <a:pt x="174" y="1394"/>
                  </a:lnTo>
                  <a:lnTo>
                    <a:pt x="163" y="1397"/>
                  </a:lnTo>
                  <a:lnTo>
                    <a:pt x="151" y="1399"/>
                  </a:lnTo>
                  <a:lnTo>
                    <a:pt x="139" y="1399"/>
                  </a:lnTo>
                  <a:lnTo>
                    <a:pt x="127" y="1401"/>
                  </a:lnTo>
                  <a:lnTo>
                    <a:pt x="113" y="1404"/>
                  </a:lnTo>
                  <a:lnTo>
                    <a:pt x="104" y="1406"/>
                  </a:lnTo>
                  <a:lnTo>
                    <a:pt x="89" y="1406"/>
                  </a:lnTo>
                  <a:lnTo>
                    <a:pt x="78" y="1408"/>
                  </a:lnTo>
                  <a:lnTo>
                    <a:pt x="63" y="1408"/>
                  </a:lnTo>
                  <a:lnTo>
                    <a:pt x="52" y="1411"/>
                  </a:lnTo>
                  <a:close/>
                </a:path>
              </a:pathLst>
            </a:custGeom>
            <a:solidFill>
              <a:srgbClr val="009200"/>
            </a:solidFill>
            <a:ln w="9525">
              <a:noFill/>
              <a:round/>
              <a:headEnd/>
              <a:tailEnd/>
            </a:ln>
          </p:spPr>
          <p:txBody>
            <a:bodyPr/>
            <a:lstStyle/>
            <a:p>
              <a:pPr algn="l" latinLnBrk="1">
                <a:lnSpc>
                  <a:spcPct val="100000"/>
                </a:lnSpc>
                <a:buClrTx/>
                <a:buSzTx/>
              </a:pPr>
              <a:endParaRPr kumimoji="1" lang="ko-KR" altLang="en-US" sz="1800">
                <a:solidFill>
                  <a:schemeClr val="tx1"/>
                </a:solidFill>
                <a:latin typeface="Myriad Pro" pitchFamily="34" charset="0"/>
                <a:ea typeface="굴림" pitchFamily="50" charset="-127"/>
              </a:endParaRPr>
            </a:p>
          </p:txBody>
        </p:sp>
        <p:sp>
          <p:nvSpPr>
            <p:cNvPr id="387188" name="Freeform 115"/>
            <p:cNvSpPr>
              <a:spLocks/>
            </p:cNvSpPr>
            <p:nvPr/>
          </p:nvSpPr>
          <p:spPr bwMode="auto">
            <a:xfrm>
              <a:off x="3346" y="260"/>
              <a:ext cx="874" cy="1640"/>
            </a:xfrm>
            <a:custGeom>
              <a:avLst/>
              <a:gdLst>
                <a:gd name="T0" fmla="*/ 560 w 874"/>
                <a:gd name="T1" fmla="*/ 144 h 1640"/>
                <a:gd name="T2" fmla="*/ 154 w 874"/>
                <a:gd name="T3" fmla="*/ 329 h 1640"/>
                <a:gd name="T4" fmla="*/ 2 w 874"/>
                <a:gd name="T5" fmla="*/ 735 h 1640"/>
                <a:gd name="T6" fmla="*/ 0 w 874"/>
                <a:gd name="T7" fmla="*/ 787 h 1640"/>
                <a:gd name="T8" fmla="*/ 0 w 874"/>
                <a:gd name="T9" fmla="*/ 839 h 1640"/>
                <a:gd name="T10" fmla="*/ 0 w 874"/>
                <a:gd name="T11" fmla="*/ 891 h 1640"/>
                <a:gd name="T12" fmla="*/ 260 w 874"/>
                <a:gd name="T13" fmla="*/ 1281 h 1640"/>
                <a:gd name="T14" fmla="*/ 711 w 874"/>
                <a:gd name="T15" fmla="*/ 1534 h 1640"/>
                <a:gd name="T16" fmla="*/ 815 w 874"/>
                <a:gd name="T17" fmla="*/ 1411 h 1640"/>
                <a:gd name="T18" fmla="*/ 773 w 874"/>
                <a:gd name="T19" fmla="*/ 1408 h 1640"/>
                <a:gd name="T20" fmla="*/ 730 w 874"/>
                <a:gd name="T21" fmla="*/ 1401 h 1640"/>
                <a:gd name="T22" fmla="*/ 697 w 874"/>
                <a:gd name="T23" fmla="*/ 1394 h 1640"/>
                <a:gd name="T24" fmla="*/ 657 w 874"/>
                <a:gd name="T25" fmla="*/ 1385 h 1640"/>
                <a:gd name="T26" fmla="*/ 617 w 874"/>
                <a:gd name="T27" fmla="*/ 1373 h 1640"/>
                <a:gd name="T28" fmla="*/ 572 w 874"/>
                <a:gd name="T29" fmla="*/ 1356 h 1640"/>
                <a:gd name="T30" fmla="*/ 529 w 874"/>
                <a:gd name="T31" fmla="*/ 1335 h 1640"/>
                <a:gd name="T32" fmla="*/ 484 w 874"/>
                <a:gd name="T33" fmla="*/ 1309 h 1640"/>
                <a:gd name="T34" fmla="*/ 444 w 874"/>
                <a:gd name="T35" fmla="*/ 1279 h 1640"/>
                <a:gd name="T36" fmla="*/ 406 w 874"/>
                <a:gd name="T37" fmla="*/ 1241 h 1640"/>
                <a:gd name="T38" fmla="*/ 373 w 874"/>
                <a:gd name="T39" fmla="*/ 1210 h 1640"/>
                <a:gd name="T40" fmla="*/ 345 w 874"/>
                <a:gd name="T41" fmla="*/ 1177 h 1640"/>
                <a:gd name="T42" fmla="*/ 321 w 874"/>
                <a:gd name="T43" fmla="*/ 1144 h 1640"/>
                <a:gd name="T44" fmla="*/ 298 w 874"/>
                <a:gd name="T45" fmla="*/ 1108 h 1640"/>
                <a:gd name="T46" fmla="*/ 281 w 874"/>
                <a:gd name="T47" fmla="*/ 1073 h 1640"/>
                <a:gd name="T48" fmla="*/ 267 w 874"/>
                <a:gd name="T49" fmla="*/ 1037 h 1640"/>
                <a:gd name="T50" fmla="*/ 255 w 874"/>
                <a:gd name="T51" fmla="*/ 1002 h 1640"/>
                <a:gd name="T52" fmla="*/ 246 w 874"/>
                <a:gd name="T53" fmla="*/ 967 h 1640"/>
                <a:gd name="T54" fmla="*/ 236 w 874"/>
                <a:gd name="T55" fmla="*/ 934 h 1640"/>
                <a:gd name="T56" fmla="*/ 232 w 874"/>
                <a:gd name="T57" fmla="*/ 900 h 1640"/>
                <a:gd name="T58" fmla="*/ 227 w 874"/>
                <a:gd name="T59" fmla="*/ 856 h 1640"/>
                <a:gd name="T60" fmla="*/ 224 w 874"/>
                <a:gd name="T61" fmla="*/ 806 h 1640"/>
                <a:gd name="T62" fmla="*/ 224 w 874"/>
                <a:gd name="T63" fmla="*/ 770 h 1640"/>
                <a:gd name="T64" fmla="*/ 232 w 874"/>
                <a:gd name="T65" fmla="*/ 721 h 1640"/>
                <a:gd name="T66" fmla="*/ 239 w 874"/>
                <a:gd name="T67" fmla="*/ 685 h 1640"/>
                <a:gd name="T68" fmla="*/ 248 w 874"/>
                <a:gd name="T69" fmla="*/ 652 h 1640"/>
                <a:gd name="T70" fmla="*/ 260 w 874"/>
                <a:gd name="T71" fmla="*/ 615 h 1640"/>
                <a:gd name="T72" fmla="*/ 274 w 874"/>
                <a:gd name="T73" fmla="*/ 572 h 1640"/>
                <a:gd name="T74" fmla="*/ 293 w 874"/>
                <a:gd name="T75" fmla="*/ 534 h 1640"/>
                <a:gd name="T76" fmla="*/ 317 w 874"/>
                <a:gd name="T77" fmla="*/ 494 h 1640"/>
                <a:gd name="T78" fmla="*/ 343 w 874"/>
                <a:gd name="T79" fmla="*/ 459 h 1640"/>
                <a:gd name="T80" fmla="*/ 376 w 874"/>
                <a:gd name="T81" fmla="*/ 423 h 1640"/>
                <a:gd name="T82" fmla="*/ 404 w 874"/>
                <a:gd name="T83" fmla="*/ 397 h 1640"/>
                <a:gd name="T84" fmla="*/ 430 w 874"/>
                <a:gd name="T85" fmla="*/ 369 h 1640"/>
                <a:gd name="T86" fmla="*/ 477 w 874"/>
                <a:gd name="T87" fmla="*/ 333 h 1640"/>
                <a:gd name="T88" fmla="*/ 508 w 874"/>
                <a:gd name="T89" fmla="*/ 314 h 1640"/>
                <a:gd name="T90" fmla="*/ 543 w 874"/>
                <a:gd name="T91" fmla="*/ 293 h 1640"/>
                <a:gd name="T92" fmla="*/ 586 w 874"/>
                <a:gd name="T93" fmla="*/ 272 h 1640"/>
                <a:gd name="T94" fmla="*/ 633 w 874"/>
                <a:gd name="T95" fmla="*/ 258 h 1640"/>
                <a:gd name="T96" fmla="*/ 685 w 874"/>
                <a:gd name="T97" fmla="*/ 241 h 1640"/>
                <a:gd name="T98" fmla="*/ 744 w 874"/>
                <a:gd name="T99" fmla="*/ 232 h 1640"/>
                <a:gd name="T100" fmla="*/ 806 w 874"/>
                <a:gd name="T101" fmla="*/ 227 h 164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74"/>
                <a:gd name="T154" fmla="*/ 0 h 1640"/>
                <a:gd name="T155" fmla="*/ 874 w 874"/>
                <a:gd name="T156" fmla="*/ 1640 h 164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74" h="1640">
                  <a:moveTo>
                    <a:pt x="820" y="227"/>
                  </a:moveTo>
                  <a:lnTo>
                    <a:pt x="817" y="0"/>
                  </a:lnTo>
                  <a:lnTo>
                    <a:pt x="742" y="0"/>
                  </a:lnTo>
                  <a:lnTo>
                    <a:pt x="713" y="102"/>
                  </a:lnTo>
                  <a:lnTo>
                    <a:pt x="560" y="144"/>
                  </a:lnTo>
                  <a:lnTo>
                    <a:pt x="458" y="73"/>
                  </a:lnTo>
                  <a:lnTo>
                    <a:pt x="347" y="142"/>
                  </a:lnTo>
                  <a:lnTo>
                    <a:pt x="352" y="258"/>
                  </a:lnTo>
                  <a:lnTo>
                    <a:pt x="269" y="348"/>
                  </a:lnTo>
                  <a:lnTo>
                    <a:pt x="154" y="329"/>
                  </a:lnTo>
                  <a:lnTo>
                    <a:pt x="78" y="456"/>
                  </a:lnTo>
                  <a:lnTo>
                    <a:pt x="144" y="551"/>
                  </a:lnTo>
                  <a:lnTo>
                    <a:pt x="99" y="711"/>
                  </a:lnTo>
                  <a:lnTo>
                    <a:pt x="2" y="728"/>
                  </a:lnTo>
                  <a:lnTo>
                    <a:pt x="2" y="735"/>
                  </a:lnTo>
                  <a:lnTo>
                    <a:pt x="0" y="747"/>
                  </a:lnTo>
                  <a:lnTo>
                    <a:pt x="0" y="756"/>
                  </a:lnTo>
                  <a:lnTo>
                    <a:pt x="0" y="766"/>
                  </a:lnTo>
                  <a:lnTo>
                    <a:pt x="0" y="778"/>
                  </a:lnTo>
                  <a:lnTo>
                    <a:pt x="0" y="787"/>
                  </a:lnTo>
                  <a:lnTo>
                    <a:pt x="0" y="796"/>
                  </a:lnTo>
                  <a:lnTo>
                    <a:pt x="0" y="808"/>
                  </a:lnTo>
                  <a:lnTo>
                    <a:pt x="0" y="818"/>
                  </a:lnTo>
                  <a:lnTo>
                    <a:pt x="0" y="830"/>
                  </a:lnTo>
                  <a:lnTo>
                    <a:pt x="0" y="839"/>
                  </a:lnTo>
                  <a:lnTo>
                    <a:pt x="0" y="848"/>
                  </a:lnTo>
                  <a:lnTo>
                    <a:pt x="0" y="858"/>
                  </a:lnTo>
                  <a:lnTo>
                    <a:pt x="0" y="870"/>
                  </a:lnTo>
                  <a:lnTo>
                    <a:pt x="0" y="879"/>
                  </a:lnTo>
                  <a:lnTo>
                    <a:pt x="0" y="891"/>
                  </a:lnTo>
                  <a:lnTo>
                    <a:pt x="102" y="919"/>
                  </a:lnTo>
                  <a:lnTo>
                    <a:pt x="144" y="1073"/>
                  </a:lnTo>
                  <a:lnTo>
                    <a:pt x="85" y="1191"/>
                  </a:lnTo>
                  <a:lnTo>
                    <a:pt x="118" y="1255"/>
                  </a:lnTo>
                  <a:lnTo>
                    <a:pt x="260" y="1281"/>
                  </a:lnTo>
                  <a:lnTo>
                    <a:pt x="345" y="1364"/>
                  </a:lnTo>
                  <a:lnTo>
                    <a:pt x="357" y="1501"/>
                  </a:lnTo>
                  <a:lnTo>
                    <a:pt x="425" y="1543"/>
                  </a:lnTo>
                  <a:lnTo>
                    <a:pt x="550" y="1489"/>
                  </a:lnTo>
                  <a:lnTo>
                    <a:pt x="711" y="1534"/>
                  </a:lnTo>
                  <a:lnTo>
                    <a:pt x="775" y="1640"/>
                  </a:lnTo>
                  <a:lnTo>
                    <a:pt x="822" y="1635"/>
                  </a:lnTo>
                  <a:lnTo>
                    <a:pt x="874" y="1531"/>
                  </a:lnTo>
                  <a:lnTo>
                    <a:pt x="817" y="1411"/>
                  </a:lnTo>
                  <a:lnTo>
                    <a:pt x="815" y="1411"/>
                  </a:lnTo>
                  <a:lnTo>
                    <a:pt x="806" y="1411"/>
                  </a:lnTo>
                  <a:lnTo>
                    <a:pt x="796" y="1411"/>
                  </a:lnTo>
                  <a:lnTo>
                    <a:pt x="791" y="1411"/>
                  </a:lnTo>
                  <a:lnTo>
                    <a:pt x="782" y="1408"/>
                  </a:lnTo>
                  <a:lnTo>
                    <a:pt x="773" y="1408"/>
                  </a:lnTo>
                  <a:lnTo>
                    <a:pt x="763" y="1406"/>
                  </a:lnTo>
                  <a:lnTo>
                    <a:pt x="751" y="1404"/>
                  </a:lnTo>
                  <a:lnTo>
                    <a:pt x="744" y="1404"/>
                  </a:lnTo>
                  <a:lnTo>
                    <a:pt x="737" y="1401"/>
                  </a:lnTo>
                  <a:lnTo>
                    <a:pt x="730" y="1401"/>
                  </a:lnTo>
                  <a:lnTo>
                    <a:pt x="725" y="1401"/>
                  </a:lnTo>
                  <a:lnTo>
                    <a:pt x="718" y="1399"/>
                  </a:lnTo>
                  <a:lnTo>
                    <a:pt x="711" y="1397"/>
                  </a:lnTo>
                  <a:lnTo>
                    <a:pt x="702" y="1397"/>
                  </a:lnTo>
                  <a:lnTo>
                    <a:pt x="697" y="1394"/>
                  </a:lnTo>
                  <a:lnTo>
                    <a:pt x="688" y="1392"/>
                  </a:lnTo>
                  <a:lnTo>
                    <a:pt x="680" y="1392"/>
                  </a:lnTo>
                  <a:lnTo>
                    <a:pt x="673" y="1390"/>
                  </a:lnTo>
                  <a:lnTo>
                    <a:pt x="666" y="1387"/>
                  </a:lnTo>
                  <a:lnTo>
                    <a:pt x="657" y="1385"/>
                  </a:lnTo>
                  <a:lnTo>
                    <a:pt x="650" y="1382"/>
                  </a:lnTo>
                  <a:lnTo>
                    <a:pt x="640" y="1380"/>
                  </a:lnTo>
                  <a:lnTo>
                    <a:pt x="633" y="1378"/>
                  </a:lnTo>
                  <a:lnTo>
                    <a:pt x="624" y="1375"/>
                  </a:lnTo>
                  <a:lnTo>
                    <a:pt x="617" y="1373"/>
                  </a:lnTo>
                  <a:lnTo>
                    <a:pt x="607" y="1368"/>
                  </a:lnTo>
                  <a:lnTo>
                    <a:pt x="600" y="1366"/>
                  </a:lnTo>
                  <a:lnTo>
                    <a:pt x="591" y="1361"/>
                  </a:lnTo>
                  <a:lnTo>
                    <a:pt x="581" y="1359"/>
                  </a:lnTo>
                  <a:lnTo>
                    <a:pt x="572" y="1356"/>
                  </a:lnTo>
                  <a:lnTo>
                    <a:pt x="565" y="1352"/>
                  </a:lnTo>
                  <a:lnTo>
                    <a:pt x="555" y="1347"/>
                  </a:lnTo>
                  <a:lnTo>
                    <a:pt x="546" y="1342"/>
                  </a:lnTo>
                  <a:lnTo>
                    <a:pt x="536" y="1338"/>
                  </a:lnTo>
                  <a:lnTo>
                    <a:pt x="529" y="1335"/>
                  </a:lnTo>
                  <a:lnTo>
                    <a:pt x="520" y="1330"/>
                  </a:lnTo>
                  <a:lnTo>
                    <a:pt x="510" y="1326"/>
                  </a:lnTo>
                  <a:lnTo>
                    <a:pt x="503" y="1319"/>
                  </a:lnTo>
                  <a:lnTo>
                    <a:pt x="494" y="1314"/>
                  </a:lnTo>
                  <a:lnTo>
                    <a:pt x="484" y="1309"/>
                  </a:lnTo>
                  <a:lnTo>
                    <a:pt x="477" y="1302"/>
                  </a:lnTo>
                  <a:lnTo>
                    <a:pt x="468" y="1297"/>
                  </a:lnTo>
                  <a:lnTo>
                    <a:pt x="461" y="1290"/>
                  </a:lnTo>
                  <a:lnTo>
                    <a:pt x="451" y="1286"/>
                  </a:lnTo>
                  <a:lnTo>
                    <a:pt x="444" y="1279"/>
                  </a:lnTo>
                  <a:lnTo>
                    <a:pt x="435" y="1271"/>
                  </a:lnTo>
                  <a:lnTo>
                    <a:pt x="430" y="1264"/>
                  </a:lnTo>
                  <a:lnTo>
                    <a:pt x="421" y="1257"/>
                  </a:lnTo>
                  <a:lnTo>
                    <a:pt x="413" y="1250"/>
                  </a:lnTo>
                  <a:lnTo>
                    <a:pt x="406" y="1241"/>
                  </a:lnTo>
                  <a:lnTo>
                    <a:pt x="399" y="1236"/>
                  </a:lnTo>
                  <a:lnTo>
                    <a:pt x="392" y="1229"/>
                  </a:lnTo>
                  <a:lnTo>
                    <a:pt x="387" y="1222"/>
                  </a:lnTo>
                  <a:lnTo>
                    <a:pt x="380" y="1215"/>
                  </a:lnTo>
                  <a:lnTo>
                    <a:pt x="373" y="1210"/>
                  </a:lnTo>
                  <a:lnTo>
                    <a:pt x="366" y="1203"/>
                  </a:lnTo>
                  <a:lnTo>
                    <a:pt x="361" y="1196"/>
                  </a:lnTo>
                  <a:lnTo>
                    <a:pt x="357" y="1191"/>
                  </a:lnTo>
                  <a:lnTo>
                    <a:pt x="352" y="1184"/>
                  </a:lnTo>
                  <a:lnTo>
                    <a:pt x="345" y="1177"/>
                  </a:lnTo>
                  <a:lnTo>
                    <a:pt x="340" y="1170"/>
                  </a:lnTo>
                  <a:lnTo>
                    <a:pt x="336" y="1165"/>
                  </a:lnTo>
                  <a:lnTo>
                    <a:pt x="331" y="1158"/>
                  </a:lnTo>
                  <a:lnTo>
                    <a:pt x="326" y="1151"/>
                  </a:lnTo>
                  <a:lnTo>
                    <a:pt x="321" y="1144"/>
                  </a:lnTo>
                  <a:lnTo>
                    <a:pt x="317" y="1137"/>
                  </a:lnTo>
                  <a:lnTo>
                    <a:pt x="314" y="1130"/>
                  </a:lnTo>
                  <a:lnTo>
                    <a:pt x="307" y="1123"/>
                  </a:lnTo>
                  <a:lnTo>
                    <a:pt x="302" y="1115"/>
                  </a:lnTo>
                  <a:lnTo>
                    <a:pt x="298" y="1108"/>
                  </a:lnTo>
                  <a:lnTo>
                    <a:pt x="295" y="1101"/>
                  </a:lnTo>
                  <a:lnTo>
                    <a:pt x="293" y="1094"/>
                  </a:lnTo>
                  <a:lnTo>
                    <a:pt x="288" y="1087"/>
                  </a:lnTo>
                  <a:lnTo>
                    <a:pt x="286" y="1080"/>
                  </a:lnTo>
                  <a:lnTo>
                    <a:pt x="281" y="1073"/>
                  </a:lnTo>
                  <a:lnTo>
                    <a:pt x="279" y="1066"/>
                  </a:lnTo>
                  <a:lnTo>
                    <a:pt x="274" y="1059"/>
                  </a:lnTo>
                  <a:lnTo>
                    <a:pt x="272" y="1052"/>
                  </a:lnTo>
                  <a:lnTo>
                    <a:pt x="269" y="1045"/>
                  </a:lnTo>
                  <a:lnTo>
                    <a:pt x="267" y="1037"/>
                  </a:lnTo>
                  <a:lnTo>
                    <a:pt x="265" y="1030"/>
                  </a:lnTo>
                  <a:lnTo>
                    <a:pt x="262" y="1023"/>
                  </a:lnTo>
                  <a:lnTo>
                    <a:pt x="260" y="1019"/>
                  </a:lnTo>
                  <a:lnTo>
                    <a:pt x="258" y="1009"/>
                  </a:lnTo>
                  <a:lnTo>
                    <a:pt x="255" y="1002"/>
                  </a:lnTo>
                  <a:lnTo>
                    <a:pt x="253" y="995"/>
                  </a:lnTo>
                  <a:lnTo>
                    <a:pt x="250" y="988"/>
                  </a:lnTo>
                  <a:lnTo>
                    <a:pt x="248" y="981"/>
                  </a:lnTo>
                  <a:lnTo>
                    <a:pt x="248" y="974"/>
                  </a:lnTo>
                  <a:lnTo>
                    <a:pt x="246" y="967"/>
                  </a:lnTo>
                  <a:lnTo>
                    <a:pt x="243" y="960"/>
                  </a:lnTo>
                  <a:lnTo>
                    <a:pt x="241" y="952"/>
                  </a:lnTo>
                  <a:lnTo>
                    <a:pt x="241" y="948"/>
                  </a:lnTo>
                  <a:lnTo>
                    <a:pt x="239" y="941"/>
                  </a:lnTo>
                  <a:lnTo>
                    <a:pt x="236" y="934"/>
                  </a:lnTo>
                  <a:lnTo>
                    <a:pt x="236" y="926"/>
                  </a:lnTo>
                  <a:lnTo>
                    <a:pt x="234" y="919"/>
                  </a:lnTo>
                  <a:lnTo>
                    <a:pt x="234" y="912"/>
                  </a:lnTo>
                  <a:lnTo>
                    <a:pt x="234" y="908"/>
                  </a:lnTo>
                  <a:lnTo>
                    <a:pt x="232" y="900"/>
                  </a:lnTo>
                  <a:lnTo>
                    <a:pt x="229" y="893"/>
                  </a:lnTo>
                  <a:lnTo>
                    <a:pt x="229" y="886"/>
                  </a:lnTo>
                  <a:lnTo>
                    <a:pt x="229" y="879"/>
                  </a:lnTo>
                  <a:lnTo>
                    <a:pt x="227" y="867"/>
                  </a:lnTo>
                  <a:lnTo>
                    <a:pt x="227" y="856"/>
                  </a:lnTo>
                  <a:lnTo>
                    <a:pt x="224" y="844"/>
                  </a:lnTo>
                  <a:lnTo>
                    <a:pt x="224" y="832"/>
                  </a:lnTo>
                  <a:lnTo>
                    <a:pt x="224" y="822"/>
                  </a:lnTo>
                  <a:lnTo>
                    <a:pt x="224" y="813"/>
                  </a:lnTo>
                  <a:lnTo>
                    <a:pt x="224" y="806"/>
                  </a:lnTo>
                  <a:lnTo>
                    <a:pt x="224" y="801"/>
                  </a:lnTo>
                  <a:lnTo>
                    <a:pt x="224" y="794"/>
                  </a:lnTo>
                  <a:lnTo>
                    <a:pt x="224" y="787"/>
                  </a:lnTo>
                  <a:lnTo>
                    <a:pt x="224" y="780"/>
                  </a:lnTo>
                  <a:lnTo>
                    <a:pt x="224" y="770"/>
                  </a:lnTo>
                  <a:lnTo>
                    <a:pt x="227" y="761"/>
                  </a:lnTo>
                  <a:lnTo>
                    <a:pt x="229" y="752"/>
                  </a:lnTo>
                  <a:lnTo>
                    <a:pt x="229" y="737"/>
                  </a:lnTo>
                  <a:lnTo>
                    <a:pt x="232" y="728"/>
                  </a:lnTo>
                  <a:lnTo>
                    <a:pt x="232" y="721"/>
                  </a:lnTo>
                  <a:lnTo>
                    <a:pt x="234" y="714"/>
                  </a:lnTo>
                  <a:lnTo>
                    <a:pt x="234" y="707"/>
                  </a:lnTo>
                  <a:lnTo>
                    <a:pt x="236" y="702"/>
                  </a:lnTo>
                  <a:lnTo>
                    <a:pt x="236" y="693"/>
                  </a:lnTo>
                  <a:lnTo>
                    <a:pt x="239" y="685"/>
                  </a:lnTo>
                  <a:lnTo>
                    <a:pt x="241" y="681"/>
                  </a:lnTo>
                  <a:lnTo>
                    <a:pt x="243" y="674"/>
                  </a:lnTo>
                  <a:lnTo>
                    <a:pt x="243" y="664"/>
                  </a:lnTo>
                  <a:lnTo>
                    <a:pt x="246" y="659"/>
                  </a:lnTo>
                  <a:lnTo>
                    <a:pt x="248" y="652"/>
                  </a:lnTo>
                  <a:lnTo>
                    <a:pt x="250" y="645"/>
                  </a:lnTo>
                  <a:lnTo>
                    <a:pt x="253" y="636"/>
                  </a:lnTo>
                  <a:lnTo>
                    <a:pt x="255" y="629"/>
                  </a:lnTo>
                  <a:lnTo>
                    <a:pt x="258" y="619"/>
                  </a:lnTo>
                  <a:lnTo>
                    <a:pt x="260" y="615"/>
                  </a:lnTo>
                  <a:lnTo>
                    <a:pt x="262" y="605"/>
                  </a:lnTo>
                  <a:lnTo>
                    <a:pt x="265" y="598"/>
                  </a:lnTo>
                  <a:lnTo>
                    <a:pt x="269" y="589"/>
                  </a:lnTo>
                  <a:lnTo>
                    <a:pt x="272" y="581"/>
                  </a:lnTo>
                  <a:lnTo>
                    <a:pt x="274" y="572"/>
                  </a:lnTo>
                  <a:lnTo>
                    <a:pt x="279" y="565"/>
                  </a:lnTo>
                  <a:lnTo>
                    <a:pt x="281" y="558"/>
                  </a:lnTo>
                  <a:lnTo>
                    <a:pt x="286" y="551"/>
                  </a:lnTo>
                  <a:lnTo>
                    <a:pt x="288" y="541"/>
                  </a:lnTo>
                  <a:lnTo>
                    <a:pt x="293" y="534"/>
                  </a:lnTo>
                  <a:lnTo>
                    <a:pt x="298" y="527"/>
                  </a:lnTo>
                  <a:lnTo>
                    <a:pt x="302" y="520"/>
                  </a:lnTo>
                  <a:lnTo>
                    <a:pt x="307" y="511"/>
                  </a:lnTo>
                  <a:lnTo>
                    <a:pt x="312" y="503"/>
                  </a:lnTo>
                  <a:lnTo>
                    <a:pt x="317" y="494"/>
                  </a:lnTo>
                  <a:lnTo>
                    <a:pt x="321" y="489"/>
                  </a:lnTo>
                  <a:lnTo>
                    <a:pt x="326" y="480"/>
                  </a:lnTo>
                  <a:lnTo>
                    <a:pt x="331" y="473"/>
                  </a:lnTo>
                  <a:lnTo>
                    <a:pt x="338" y="466"/>
                  </a:lnTo>
                  <a:lnTo>
                    <a:pt x="343" y="459"/>
                  </a:lnTo>
                  <a:lnTo>
                    <a:pt x="350" y="449"/>
                  </a:lnTo>
                  <a:lnTo>
                    <a:pt x="354" y="444"/>
                  </a:lnTo>
                  <a:lnTo>
                    <a:pt x="361" y="437"/>
                  </a:lnTo>
                  <a:lnTo>
                    <a:pt x="369" y="430"/>
                  </a:lnTo>
                  <a:lnTo>
                    <a:pt x="376" y="423"/>
                  </a:lnTo>
                  <a:lnTo>
                    <a:pt x="383" y="416"/>
                  </a:lnTo>
                  <a:lnTo>
                    <a:pt x="390" y="409"/>
                  </a:lnTo>
                  <a:lnTo>
                    <a:pt x="397" y="404"/>
                  </a:lnTo>
                  <a:lnTo>
                    <a:pt x="399" y="402"/>
                  </a:lnTo>
                  <a:lnTo>
                    <a:pt x="404" y="397"/>
                  </a:lnTo>
                  <a:lnTo>
                    <a:pt x="406" y="392"/>
                  </a:lnTo>
                  <a:lnTo>
                    <a:pt x="411" y="388"/>
                  </a:lnTo>
                  <a:lnTo>
                    <a:pt x="416" y="381"/>
                  </a:lnTo>
                  <a:lnTo>
                    <a:pt x="423" y="376"/>
                  </a:lnTo>
                  <a:lnTo>
                    <a:pt x="430" y="369"/>
                  </a:lnTo>
                  <a:lnTo>
                    <a:pt x="437" y="364"/>
                  </a:lnTo>
                  <a:lnTo>
                    <a:pt x="447" y="355"/>
                  </a:lnTo>
                  <a:lnTo>
                    <a:pt x="456" y="348"/>
                  </a:lnTo>
                  <a:lnTo>
                    <a:pt x="465" y="340"/>
                  </a:lnTo>
                  <a:lnTo>
                    <a:pt x="477" y="333"/>
                  </a:lnTo>
                  <a:lnTo>
                    <a:pt x="482" y="329"/>
                  </a:lnTo>
                  <a:lnTo>
                    <a:pt x="489" y="324"/>
                  </a:lnTo>
                  <a:lnTo>
                    <a:pt x="496" y="322"/>
                  </a:lnTo>
                  <a:lnTo>
                    <a:pt x="503" y="319"/>
                  </a:lnTo>
                  <a:lnTo>
                    <a:pt x="508" y="314"/>
                  </a:lnTo>
                  <a:lnTo>
                    <a:pt x="515" y="310"/>
                  </a:lnTo>
                  <a:lnTo>
                    <a:pt x="522" y="305"/>
                  </a:lnTo>
                  <a:lnTo>
                    <a:pt x="529" y="300"/>
                  </a:lnTo>
                  <a:lnTo>
                    <a:pt x="536" y="298"/>
                  </a:lnTo>
                  <a:lnTo>
                    <a:pt x="543" y="293"/>
                  </a:lnTo>
                  <a:lnTo>
                    <a:pt x="553" y="288"/>
                  </a:lnTo>
                  <a:lnTo>
                    <a:pt x="560" y="286"/>
                  </a:lnTo>
                  <a:lnTo>
                    <a:pt x="569" y="281"/>
                  </a:lnTo>
                  <a:lnTo>
                    <a:pt x="576" y="277"/>
                  </a:lnTo>
                  <a:lnTo>
                    <a:pt x="586" y="272"/>
                  </a:lnTo>
                  <a:lnTo>
                    <a:pt x="595" y="270"/>
                  </a:lnTo>
                  <a:lnTo>
                    <a:pt x="602" y="267"/>
                  </a:lnTo>
                  <a:lnTo>
                    <a:pt x="614" y="262"/>
                  </a:lnTo>
                  <a:lnTo>
                    <a:pt x="624" y="260"/>
                  </a:lnTo>
                  <a:lnTo>
                    <a:pt x="633" y="258"/>
                  </a:lnTo>
                  <a:lnTo>
                    <a:pt x="643" y="253"/>
                  </a:lnTo>
                  <a:lnTo>
                    <a:pt x="652" y="251"/>
                  </a:lnTo>
                  <a:lnTo>
                    <a:pt x="664" y="248"/>
                  </a:lnTo>
                  <a:lnTo>
                    <a:pt x="673" y="246"/>
                  </a:lnTo>
                  <a:lnTo>
                    <a:pt x="685" y="241"/>
                  </a:lnTo>
                  <a:lnTo>
                    <a:pt x="697" y="239"/>
                  </a:lnTo>
                  <a:lnTo>
                    <a:pt x="706" y="236"/>
                  </a:lnTo>
                  <a:lnTo>
                    <a:pt x="721" y="236"/>
                  </a:lnTo>
                  <a:lnTo>
                    <a:pt x="730" y="232"/>
                  </a:lnTo>
                  <a:lnTo>
                    <a:pt x="744" y="232"/>
                  </a:lnTo>
                  <a:lnTo>
                    <a:pt x="754" y="229"/>
                  </a:lnTo>
                  <a:lnTo>
                    <a:pt x="768" y="229"/>
                  </a:lnTo>
                  <a:lnTo>
                    <a:pt x="780" y="227"/>
                  </a:lnTo>
                  <a:lnTo>
                    <a:pt x="791" y="227"/>
                  </a:lnTo>
                  <a:lnTo>
                    <a:pt x="806" y="227"/>
                  </a:lnTo>
                  <a:lnTo>
                    <a:pt x="820" y="227"/>
                  </a:lnTo>
                  <a:close/>
                </a:path>
              </a:pathLst>
            </a:custGeom>
            <a:solidFill>
              <a:srgbClr val="009200"/>
            </a:solidFill>
            <a:ln w="9525">
              <a:noFill/>
              <a:round/>
              <a:headEnd/>
              <a:tailEnd/>
            </a:ln>
          </p:spPr>
          <p:txBody>
            <a:bodyPr/>
            <a:lstStyle/>
            <a:p>
              <a:pPr algn="l" latinLnBrk="1">
                <a:lnSpc>
                  <a:spcPct val="100000"/>
                </a:lnSpc>
                <a:buClrTx/>
                <a:buSzTx/>
              </a:pPr>
              <a:endParaRPr kumimoji="1" lang="ko-KR" altLang="en-US" sz="1800">
                <a:solidFill>
                  <a:schemeClr val="tx1"/>
                </a:solidFill>
                <a:latin typeface="Myriad Pro" pitchFamily="34" charset="0"/>
                <a:ea typeface="굴림" pitchFamily="50" charset="-127"/>
              </a:endParaRPr>
            </a:p>
          </p:txBody>
        </p:sp>
      </p:grpSp>
      <p:sp>
        <p:nvSpPr>
          <p:cNvPr id="334973" name="AutoShape 125"/>
          <p:cNvSpPr>
            <a:spLocks noChangeArrowheads="1"/>
          </p:cNvSpPr>
          <p:nvPr/>
        </p:nvSpPr>
        <p:spPr bwMode="auto">
          <a:xfrm>
            <a:off x="1847850" y="2760663"/>
            <a:ext cx="958850" cy="508000"/>
          </a:xfrm>
          <a:prstGeom prst="leftRightArrow">
            <a:avLst>
              <a:gd name="adj1" fmla="val 50000"/>
              <a:gd name="adj2" fmla="val 46130"/>
            </a:avLst>
          </a:prstGeom>
          <a:gradFill rotWithShape="1">
            <a:gsLst>
              <a:gs pos="0">
                <a:srgbClr val="33CC33"/>
              </a:gs>
              <a:gs pos="50000">
                <a:srgbClr val="99FF99"/>
              </a:gs>
              <a:gs pos="100000">
                <a:srgbClr val="33CC33"/>
              </a:gs>
            </a:gsLst>
            <a:lin ang="0" scaled="1"/>
          </a:gradFill>
          <a:ln w="9525" algn="ctr">
            <a:noFill/>
            <a:miter lim="800000"/>
            <a:headEnd/>
            <a:tailEnd/>
          </a:ln>
        </p:spPr>
        <p:txBody>
          <a:bodyPr wrap="none" anchor="ctr"/>
          <a:lstStyle/>
          <a:p>
            <a:pPr algn="l" latinLnBrk="1">
              <a:lnSpc>
                <a:spcPct val="100000"/>
              </a:lnSpc>
              <a:buClrTx/>
              <a:buSzTx/>
            </a:pPr>
            <a:endParaRPr kumimoji="1" lang="ko-KR" altLang="en-US" sz="1600">
              <a:solidFill>
                <a:schemeClr val="tx1"/>
              </a:solidFill>
              <a:latin typeface="Myriad Pro" pitchFamily="34" charset="0"/>
              <a:ea typeface="굴림" pitchFamily="50" charset="-127"/>
            </a:endParaRPr>
          </a:p>
        </p:txBody>
      </p:sp>
      <p:sp>
        <p:nvSpPr>
          <p:cNvPr id="334974" name="Line 126"/>
          <p:cNvSpPr>
            <a:spLocks noChangeShapeType="1"/>
          </p:cNvSpPr>
          <p:nvPr/>
        </p:nvSpPr>
        <p:spPr bwMode="auto">
          <a:xfrm flipH="1">
            <a:off x="1871663" y="3017838"/>
            <a:ext cx="890587" cy="0"/>
          </a:xfrm>
          <a:prstGeom prst="line">
            <a:avLst/>
          </a:prstGeom>
          <a:noFill/>
          <a:ln w="76200">
            <a:solidFill>
              <a:srgbClr val="00FF00"/>
            </a:solidFill>
            <a:prstDash val="sysDot"/>
            <a:round/>
            <a:headEnd/>
            <a:tailEnd/>
          </a:ln>
        </p:spPr>
        <p:txBody>
          <a:bodyPr/>
          <a:lstStyle/>
          <a:p>
            <a:endParaRPr lang="en-US"/>
          </a:p>
        </p:txBody>
      </p:sp>
      <p:sp>
        <p:nvSpPr>
          <p:cNvPr id="334975" name="Text Box 127"/>
          <p:cNvSpPr txBox="1">
            <a:spLocks noChangeArrowheads="1"/>
          </p:cNvSpPr>
          <p:nvPr/>
        </p:nvSpPr>
        <p:spPr bwMode="auto">
          <a:xfrm>
            <a:off x="2076450" y="2830513"/>
            <a:ext cx="466725" cy="368300"/>
          </a:xfrm>
          <a:prstGeom prst="rect">
            <a:avLst/>
          </a:prstGeom>
          <a:noFill/>
          <a:ln w="9525" algn="ctr">
            <a:noFill/>
            <a:miter lim="800000"/>
            <a:headEnd/>
            <a:tailEnd/>
          </a:ln>
          <a:effectLst>
            <a:outerShdw dist="17961" dir="2700000" algn="ctr" rotWithShape="0">
              <a:srgbClr val="808080">
                <a:alpha val="50000"/>
              </a:srgbClr>
            </a:outerShdw>
          </a:effectLst>
        </p:spPr>
        <p:txBody>
          <a:bodyPr wrap="none">
            <a:spAutoFit/>
          </a:bodyPr>
          <a:lstStyle/>
          <a:p>
            <a:pPr algn="l" latinLnBrk="1">
              <a:lnSpc>
                <a:spcPct val="100000"/>
              </a:lnSpc>
              <a:buClrTx/>
              <a:buSzTx/>
              <a:defRPr/>
            </a:pPr>
            <a:r>
              <a:rPr kumimoji="1" lang="en-US" sz="1800" dirty="0">
                <a:solidFill>
                  <a:srgbClr val="F7990D"/>
                </a:solidFill>
                <a:latin typeface="Myriad Pro"/>
                <a:ea typeface="굴림" pitchFamily="50" charset="-127"/>
                <a:cs typeface="Arial" pitchFamily="34" charset="0"/>
              </a:rPr>
              <a:t>FT</a:t>
            </a:r>
          </a:p>
        </p:txBody>
      </p:sp>
      <p:sp>
        <p:nvSpPr>
          <p:cNvPr id="334976" name="Freeform 128"/>
          <p:cNvSpPr>
            <a:spLocks/>
          </p:cNvSpPr>
          <p:nvPr/>
        </p:nvSpPr>
        <p:spPr bwMode="auto">
          <a:xfrm>
            <a:off x="1743075" y="1971675"/>
            <a:ext cx="1176338" cy="723900"/>
          </a:xfrm>
          <a:custGeom>
            <a:avLst/>
            <a:gdLst>
              <a:gd name="T0" fmla="*/ 2147483647 w 837"/>
              <a:gd name="T1" fmla="*/ 2147483647 h 456"/>
              <a:gd name="T2" fmla="*/ 2147483647 w 837"/>
              <a:gd name="T3" fmla="*/ 0 h 456"/>
              <a:gd name="T4" fmla="*/ 0 w 837"/>
              <a:gd name="T5" fmla="*/ 0 h 456"/>
              <a:gd name="T6" fmla="*/ 2147483647 w 837"/>
              <a:gd name="T7" fmla="*/ 2147483647 h 456"/>
              <a:gd name="T8" fmla="*/ 0 60000 65536"/>
              <a:gd name="T9" fmla="*/ 0 60000 65536"/>
              <a:gd name="T10" fmla="*/ 0 60000 65536"/>
              <a:gd name="T11" fmla="*/ 0 60000 65536"/>
              <a:gd name="T12" fmla="*/ 0 w 837"/>
              <a:gd name="T13" fmla="*/ 0 h 456"/>
              <a:gd name="T14" fmla="*/ 837 w 837"/>
              <a:gd name="T15" fmla="*/ 456 h 456"/>
            </a:gdLst>
            <a:ahLst/>
            <a:cxnLst>
              <a:cxn ang="T8">
                <a:pos x="T0" y="T1"/>
              </a:cxn>
              <a:cxn ang="T9">
                <a:pos x="T2" y="T3"/>
              </a:cxn>
              <a:cxn ang="T10">
                <a:pos x="T4" y="T5"/>
              </a:cxn>
              <a:cxn ang="T11">
                <a:pos x="T6" y="T7"/>
              </a:cxn>
            </a:cxnLst>
            <a:rect l="T12" t="T13" r="T14" b="T15"/>
            <a:pathLst>
              <a:path w="837" h="456">
                <a:moveTo>
                  <a:pt x="3" y="456"/>
                </a:moveTo>
                <a:lnTo>
                  <a:pt x="837" y="0"/>
                </a:lnTo>
                <a:lnTo>
                  <a:pt x="0" y="0"/>
                </a:lnTo>
                <a:lnTo>
                  <a:pt x="3" y="456"/>
                </a:lnTo>
                <a:close/>
              </a:path>
            </a:pathLst>
          </a:custGeom>
          <a:gradFill rotWithShape="1">
            <a:gsLst>
              <a:gs pos="0">
                <a:srgbClr val="00FF00">
                  <a:alpha val="0"/>
                </a:srgbClr>
              </a:gs>
              <a:gs pos="100000">
                <a:srgbClr val="00FF00"/>
              </a:gs>
            </a:gsLst>
            <a:lin ang="5400000" scaled="1"/>
          </a:gradFill>
          <a:ln w="9525">
            <a:noFill/>
            <a:round/>
            <a:headEnd/>
            <a:tailEnd/>
          </a:ln>
        </p:spPr>
        <p:txBody>
          <a:bodyPr/>
          <a:lstStyle/>
          <a:p>
            <a:pPr algn="l" latinLnBrk="1">
              <a:lnSpc>
                <a:spcPct val="100000"/>
              </a:lnSpc>
              <a:buClrTx/>
              <a:buSzTx/>
            </a:pPr>
            <a:endParaRPr kumimoji="1" lang="ko-KR" altLang="en-US" sz="1800">
              <a:solidFill>
                <a:schemeClr val="tx1"/>
              </a:solidFill>
              <a:latin typeface="Myriad Pro" pitchFamily="34" charset="0"/>
              <a:ea typeface="굴림" pitchFamily="50" charset="-127"/>
            </a:endParaRPr>
          </a:p>
        </p:txBody>
      </p:sp>
      <p:sp>
        <p:nvSpPr>
          <p:cNvPr id="334977" name="Freeform 129"/>
          <p:cNvSpPr>
            <a:spLocks/>
          </p:cNvSpPr>
          <p:nvPr/>
        </p:nvSpPr>
        <p:spPr bwMode="auto">
          <a:xfrm flipH="1">
            <a:off x="1743075" y="1971675"/>
            <a:ext cx="1176338" cy="723900"/>
          </a:xfrm>
          <a:custGeom>
            <a:avLst/>
            <a:gdLst>
              <a:gd name="T0" fmla="*/ 2147483647 w 837"/>
              <a:gd name="T1" fmla="*/ 2147483647 h 456"/>
              <a:gd name="T2" fmla="*/ 2147483647 w 837"/>
              <a:gd name="T3" fmla="*/ 0 h 456"/>
              <a:gd name="T4" fmla="*/ 0 w 837"/>
              <a:gd name="T5" fmla="*/ 0 h 456"/>
              <a:gd name="T6" fmla="*/ 2147483647 w 837"/>
              <a:gd name="T7" fmla="*/ 2147483647 h 456"/>
              <a:gd name="T8" fmla="*/ 0 60000 65536"/>
              <a:gd name="T9" fmla="*/ 0 60000 65536"/>
              <a:gd name="T10" fmla="*/ 0 60000 65536"/>
              <a:gd name="T11" fmla="*/ 0 60000 65536"/>
              <a:gd name="T12" fmla="*/ 0 w 837"/>
              <a:gd name="T13" fmla="*/ 0 h 456"/>
              <a:gd name="T14" fmla="*/ 837 w 837"/>
              <a:gd name="T15" fmla="*/ 456 h 456"/>
            </a:gdLst>
            <a:ahLst/>
            <a:cxnLst>
              <a:cxn ang="T8">
                <a:pos x="T0" y="T1"/>
              </a:cxn>
              <a:cxn ang="T9">
                <a:pos x="T2" y="T3"/>
              </a:cxn>
              <a:cxn ang="T10">
                <a:pos x="T4" y="T5"/>
              </a:cxn>
              <a:cxn ang="T11">
                <a:pos x="T6" y="T7"/>
              </a:cxn>
            </a:cxnLst>
            <a:rect l="T12" t="T13" r="T14" b="T15"/>
            <a:pathLst>
              <a:path w="837" h="456">
                <a:moveTo>
                  <a:pt x="3" y="456"/>
                </a:moveTo>
                <a:lnTo>
                  <a:pt x="837" y="0"/>
                </a:lnTo>
                <a:lnTo>
                  <a:pt x="0" y="0"/>
                </a:lnTo>
                <a:lnTo>
                  <a:pt x="3" y="456"/>
                </a:lnTo>
                <a:close/>
              </a:path>
            </a:pathLst>
          </a:custGeom>
          <a:gradFill rotWithShape="1">
            <a:gsLst>
              <a:gs pos="0">
                <a:srgbClr val="00FF00">
                  <a:alpha val="0"/>
                </a:srgbClr>
              </a:gs>
              <a:gs pos="100000">
                <a:srgbClr val="00FF00"/>
              </a:gs>
            </a:gsLst>
            <a:lin ang="5400000" scaled="1"/>
          </a:gradFill>
          <a:ln w="9525">
            <a:noFill/>
            <a:round/>
            <a:headEnd/>
            <a:tailEnd/>
          </a:ln>
        </p:spPr>
        <p:txBody>
          <a:bodyPr/>
          <a:lstStyle/>
          <a:p>
            <a:pPr algn="l" latinLnBrk="1">
              <a:lnSpc>
                <a:spcPct val="100000"/>
              </a:lnSpc>
              <a:buClrTx/>
              <a:buSzTx/>
            </a:pPr>
            <a:endParaRPr kumimoji="1" lang="ko-KR" altLang="en-US" sz="1800">
              <a:solidFill>
                <a:schemeClr val="tx1"/>
              </a:solidFill>
              <a:latin typeface="Myriad Pro" pitchFamily="34" charset="0"/>
              <a:ea typeface="굴림" pitchFamily="50" charset="-127"/>
            </a:endParaRPr>
          </a:p>
        </p:txBody>
      </p:sp>
      <p:sp>
        <p:nvSpPr>
          <p:cNvPr id="387194" name="Freeform 130"/>
          <p:cNvSpPr>
            <a:spLocks/>
          </p:cNvSpPr>
          <p:nvPr/>
        </p:nvSpPr>
        <p:spPr bwMode="auto">
          <a:xfrm>
            <a:off x="390525" y="3759200"/>
            <a:ext cx="1765300" cy="857250"/>
          </a:xfrm>
          <a:custGeom>
            <a:avLst/>
            <a:gdLst>
              <a:gd name="T0" fmla="*/ 2147483647 w 1112"/>
              <a:gd name="T1" fmla="*/ 2147483647 h 532"/>
              <a:gd name="T2" fmla="*/ 2147483647 w 1112"/>
              <a:gd name="T3" fmla="*/ 0 h 532"/>
              <a:gd name="T4" fmla="*/ 0 w 1112"/>
              <a:gd name="T5" fmla="*/ 0 h 532"/>
              <a:gd name="T6" fmla="*/ 2147483647 w 1112"/>
              <a:gd name="T7" fmla="*/ 2147483647 h 532"/>
              <a:gd name="T8" fmla="*/ 0 60000 65536"/>
              <a:gd name="T9" fmla="*/ 0 60000 65536"/>
              <a:gd name="T10" fmla="*/ 0 60000 65536"/>
              <a:gd name="T11" fmla="*/ 0 60000 65536"/>
              <a:gd name="T12" fmla="*/ 0 w 1112"/>
              <a:gd name="T13" fmla="*/ 0 h 532"/>
              <a:gd name="T14" fmla="*/ 1112 w 1112"/>
              <a:gd name="T15" fmla="*/ 532 h 532"/>
            </a:gdLst>
            <a:ahLst/>
            <a:cxnLst>
              <a:cxn ang="T8">
                <a:pos x="T0" y="T1"/>
              </a:cxn>
              <a:cxn ang="T9">
                <a:pos x="T2" y="T3"/>
              </a:cxn>
              <a:cxn ang="T10">
                <a:pos x="T4" y="T5"/>
              </a:cxn>
              <a:cxn ang="T11">
                <a:pos x="T6" y="T7"/>
              </a:cxn>
            </a:cxnLst>
            <a:rect l="T12" t="T13" r="T14" b="T15"/>
            <a:pathLst>
              <a:path w="1112" h="532">
                <a:moveTo>
                  <a:pt x="540" y="532"/>
                </a:moveTo>
                <a:lnTo>
                  <a:pt x="1112" y="0"/>
                </a:lnTo>
                <a:lnTo>
                  <a:pt x="0" y="0"/>
                </a:lnTo>
                <a:lnTo>
                  <a:pt x="540" y="532"/>
                </a:lnTo>
                <a:close/>
              </a:path>
            </a:pathLst>
          </a:custGeom>
          <a:gradFill rotWithShape="1">
            <a:gsLst>
              <a:gs pos="0">
                <a:srgbClr val="99CCFF">
                  <a:alpha val="0"/>
                </a:srgbClr>
              </a:gs>
              <a:gs pos="100000">
                <a:srgbClr val="99CCFF"/>
              </a:gs>
            </a:gsLst>
            <a:lin ang="5400000" scaled="1"/>
          </a:gradFill>
          <a:ln w="9525">
            <a:noFill/>
            <a:round/>
            <a:headEnd/>
            <a:tailEnd/>
          </a:ln>
        </p:spPr>
        <p:txBody>
          <a:bodyPr/>
          <a:lstStyle/>
          <a:p>
            <a:pPr algn="l" latinLnBrk="1">
              <a:lnSpc>
                <a:spcPct val="100000"/>
              </a:lnSpc>
              <a:buClrTx/>
              <a:buSzTx/>
            </a:pPr>
            <a:endParaRPr kumimoji="1" lang="ko-KR" altLang="en-US" sz="1800">
              <a:solidFill>
                <a:schemeClr val="tx1"/>
              </a:solidFill>
              <a:latin typeface="Myriad Pro" pitchFamily="34" charset="0"/>
              <a:ea typeface="굴림" pitchFamily="50" charset="-127"/>
            </a:endParaRPr>
          </a:p>
        </p:txBody>
      </p:sp>
      <p:sp>
        <p:nvSpPr>
          <p:cNvPr id="387195" name="Freeform 131"/>
          <p:cNvSpPr>
            <a:spLocks/>
          </p:cNvSpPr>
          <p:nvPr/>
        </p:nvSpPr>
        <p:spPr bwMode="auto">
          <a:xfrm>
            <a:off x="2613025" y="3759200"/>
            <a:ext cx="1765300" cy="857250"/>
          </a:xfrm>
          <a:custGeom>
            <a:avLst/>
            <a:gdLst>
              <a:gd name="T0" fmla="*/ 2147483647 w 1112"/>
              <a:gd name="T1" fmla="*/ 2147483647 h 532"/>
              <a:gd name="T2" fmla="*/ 2147483647 w 1112"/>
              <a:gd name="T3" fmla="*/ 0 h 532"/>
              <a:gd name="T4" fmla="*/ 0 w 1112"/>
              <a:gd name="T5" fmla="*/ 0 h 532"/>
              <a:gd name="T6" fmla="*/ 2147483647 w 1112"/>
              <a:gd name="T7" fmla="*/ 2147483647 h 532"/>
              <a:gd name="T8" fmla="*/ 0 60000 65536"/>
              <a:gd name="T9" fmla="*/ 0 60000 65536"/>
              <a:gd name="T10" fmla="*/ 0 60000 65536"/>
              <a:gd name="T11" fmla="*/ 0 60000 65536"/>
              <a:gd name="T12" fmla="*/ 0 w 1112"/>
              <a:gd name="T13" fmla="*/ 0 h 532"/>
              <a:gd name="T14" fmla="*/ 1112 w 1112"/>
              <a:gd name="T15" fmla="*/ 532 h 532"/>
            </a:gdLst>
            <a:ahLst/>
            <a:cxnLst>
              <a:cxn ang="T8">
                <a:pos x="T0" y="T1"/>
              </a:cxn>
              <a:cxn ang="T9">
                <a:pos x="T2" y="T3"/>
              </a:cxn>
              <a:cxn ang="T10">
                <a:pos x="T4" y="T5"/>
              </a:cxn>
              <a:cxn ang="T11">
                <a:pos x="T6" y="T7"/>
              </a:cxn>
            </a:cxnLst>
            <a:rect l="T12" t="T13" r="T14" b="T15"/>
            <a:pathLst>
              <a:path w="1112" h="532">
                <a:moveTo>
                  <a:pt x="540" y="532"/>
                </a:moveTo>
                <a:lnTo>
                  <a:pt x="1112" y="0"/>
                </a:lnTo>
                <a:lnTo>
                  <a:pt x="0" y="0"/>
                </a:lnTo>
                <a:lnTo>
                  <a:pt x="540" y="532"/>
                </a:lnTo>
                <a:close/>
              </a:path>
            </a:pathLst>
          </a:custGeom>
          <a:gradFill rotWithShape="1">
            <a:gsLst>
              <a:gs pos="0">
                <a:srgbClr val="99CCFF">
                  <a:alpha val="0"/>
                </a:srgbClr>
              </a:gs>
              <a:gs pos="100000">
                <a:srgbClr val="99CCFF"/>
              </a:gs>
            </a:gsLst>
            <a:lin ang="5400000" scaled="1"/>
          </a:gradFill>
          <a:ln w="9525">
            <a:noFill/>
            <a:round/>
            <a:headEnd/>
            <a:tailEnd/>
          </a:ln>
        </p:spPr>
        <p:txBody>
          <a:bodyPr/>
          <a:lstStyle/>
          <a:p>
            <a:pPr algn="l" latinLnBrk="1">
              <a:lnSpc>
                <a:spcPct val="100000"/>
              </a:lnSpc>
              <a:buClrTx/>
              <a:buSzTx/>
            </a:pPr>
            <a:endParaRPr kumimoji="1" lang="ko-KR" altLang="en-US" sz="1800">
              <a:solidFill>
                <a:schemeClr val="tx1"/>
              </a:solidFill>
              <a:latin typeface="Myriad Pro" pitchFamily="34" charset="0"/>
              <a:ea typeface="굴림" pitchFamily="50" charset="-127"/>
            </a:endParaRPr>
          </a:p>
        </p:txBody>
      </p:sp>
      <p:sp>
        <p:nvSpPr>
          <p:cNvPr id="334985" name="Text Box 137"/>
          <p:cNvSpPr txBox="1">
            <a:spLocks noChangeArrowheads="1"/>
          </p:cNvSpPr>
          <p:nvPr/>
        </p:nvSpPr>
        <p:spPr bwMode="auto">
          <a:xfrm>
            <a:off x="1039813" y="2844800"/>
            <a:ext cx="504825" cy="369888"/>
          </a:xfrm>
          <a:prstGeom prst="rect">
            <a:avLst/>
          </a:prstGeom>
          <a:noFill/>
          <a:ln w="9525" algn="ctr">
            <a:noFill/>
            <a:miter lim="800000"/>
            <a:headEnd/>
            <a:tailEnd/>
          </a:ln>
          <a:effectLst>
            <a:outerShdw dist="17961" dir="2700000" algn="ctr" rotWithShape="0">
              <a:srgbClr val="808080">
                <a:alpha val="50000"/>
              </a:srgbClr>
            </a:outerShdw>
          </a:effectLst>
        </p:spPr>
        <p:txBody>
          <a:bodyPr wrap="none">
            <a:spAutoFit/>
          </a:bodyPr>
          <a:lstStyle/>
          <a:p>
            <a:pPr latinLnBrk="1">
              <a:lnSpc>
                <a:spcPct val="100000"/>
              </a:lnSpc>
              <a:buClrTx/>
              <a:buSzTx/>
              <a:defRPr/>
            </a:pPr>
            <a:r>
              <a:rPr kumimoji="1" lang="en-US" sz="1800" dirty="0">
                <a:solidFill>
                  <a:srgbClr val="FFC000"/>
                </a:solidFill>
                <a:latin typeface="Myriad Pro"/>
                <a:ea typeface="굴림" pitchFamily="50" charset="-127"/>
                <a:cs typeface="Arial" pitchFamily="34" charset="0"/>
              </a:rPr>
              <a:t>HA</a:t>
            </a:r>
          </a:p>
        </p:txBody>
      </p:sp>
      <p:sp>
        <p:nvSpPr>
          <p:cNvPr id="334986" name="Text Box 138"/>
          <p:cNvSpPr txBox="1">
            <a:spLocks noChangeArrowheads="1"/>
          </p:cNvSpPr>
          <p:nvPr/>
        </p:nvSpPr>
        <p:spPr bwMode="auto">
          <a:xfrm>
            <a:off x="568325" y="2846388"/>
            <a:ext cx="504825" cy="369887"/>
          </a:xfrm>
          <a:prstGeom prst="rect">
            <a:avLst/>
          </a:prstGeom>
          <a:noFill/>
          <a:ln w="9525" algn="ctr">
            <a:noFill/>
            <a:miter lim="800000"/>
            <a:headEnd/>
            <a:tailEnd/>
          </a:ln>
          <a:effectLst>
            <a:outerShdw dist="17961" dir="2700000" algn="ctr" rotWithShape="0">
              <a:srgbClr val="808080">
                <a:alpha val="50000"/>
              </a:srgbClr>
            </a:outerShdw>
          </a:effectLst>
        </p:spPr>
        <p:txBody>
          <a:bodyPr wrap="none">
            <a:spAutoFit/>
          </a:bodyPr>
          <a:lstStyle/>
          <a:p>
            <a:pPr latinLnBrk="1">
              <a:lnSpc>
                <a:spcPct val="100000"/>
              </a:lnSpc>
              <a:buClrTx/>
              <a:buSzTx/>
              <a:defRPr/>
            </a:pPr>
            <a:r>
              <a:rPr kumimoji="1" lang="en-US" sz="1800" dirty="0">
                <a:solidFill>
                  <a:srgbClr val="FFC000"/>
                </a:solidFill>
                <a:latin typeface="Myriad Pro"/>
                <a:ea typeface="굴림" pitchFamily="50" charset="-127"/>
                <a:cs typeface="Arial" pitchFamily="34" charset="0"/>
              </a:rPr>
              <a:t>HA</a:t>
            </a:r>
          </a:p>
        </p:txBody>
      </p:sp>
      <p:sp>
        <p:nvSpPr>
          <p:cNvPr id="89" name="AutoShape 32"/>
          <p:cNvSpPr>
            <a:spLocks noChangeArrowheads="1"/>
          </p:cNvSpPr>
          <p:nvPr/>
        </p:nvSpPr>
        <p:spPr bwMode="auto">
          <a:xfrm>
            <a:off x="4714876" y="3429000"/>
            <a:ext cx="4216400" cy="1285884"/>
          </a:xfrm>
          <a:prstGeom prst="roundRect">
            <a:avLst>
              <a:gd name="adj" fmla="val 8718"/>
            </a:avLst>
          </a:prstGeom>
          <a:solidFill>
            <a:schemeClr val="tx2">
              <a:lumMod val="40000"/>
              <a:lumOff val="60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gn="l" latinLnBrk="1">
              <a:lnSpc>
                <a:spcPct val="100000"/>
              </a:lnSpc>
              <a:buClr>
                <a:srgbClr val="000000"/>
              </a:buClr>
              <a:buSzPct val="100000"/>
              <a:buFont typeface="Arial" pitchFamily="34" charset="0"/>
              <a:buNone/>
              <a:defRPr/>
            </a:pPr>
            <a:endParaRPr kumimoji="1" lang="ko-KR" altLang="ko-KR" sz="1800">
              <a:solidFill>
                <a:schemeClr val="tx1"/>
              </a:solidFill>
              <a:latin typeface="Myriad Pro"/>
              <a:ea typeface="굴림" pitchFamily="50" charset="-127"/>
              <a:cs typeface="+mn-cs"/>
              <a:sym typeface="Arial" pitchFamily="34" charset="0"/>
            </a:endParaRPr>
          </a:p>
        </p:txBody>
      </p:sp>
      <p:sp>
        <p:nvSpPr>
          <p:cNvPr id="387201" name="Rectangle 50"/>
          <p:cNvSpPr>
            <a:spLocks noChangeArrowheads="1"/>
          </p:cNvSpPr>
          <p:nvPr/>
        </p:nvSpPr>
        <p:spPr bwMode="auto">
          <a:xfrm>
            <a:off x="4765675" y="3451225"/>
            <a:ext cx="4113213" cy="1174750"/>
          </a:xfrm>
          <a:prstGeom prst="rect">
            <a:avLst/>
          </a:prstGeom>
          <a:noFill/>
          <a:ln w="9525" algn="ctr">
            <a:noFill/>
            <a:miter lim="800000"/>
            <a:headEnd/>
            <a:tailEnd/>
          </a:ln>
        </p:spPr>
        <p:txBody>
          <a:bodyPr>
            <a:spAutoFit/>
          </a:bodyPr>
          <a:lstStyle/>
          <a:p>
            <a:pPr marL="225425" indent="-225425" algn="l" latinLnBrk="1">
              <a:lnSpc>
                <a:spcPct val="100000"/>
              </a:lnSpc>
              <a:spcBef>
                <a:spcPct val="40000"/>
              </a:spcBef>
              <a:buClr>
                <a:schemeClr val="folHlink"/>
              </a:buClr>
              <a:buSzPct val="75000"/>
              <a:buFont typeface="Arial" charset="0"/>
              <a:buChar char="•"/>
            </a:pPr>
            <a:r>
              <a:rPr kumimoji="1" lang="ko-KR" altLang="en-US" sz="1600" b="1">
                <a:solidFill>
                  <a:schemeClr val="tx1"/>
                </a:solidFill>
                <a:latin typeface="Myriad Pro" pitchFamily="34" charset="0"/>
                <a:ea typeface="굴림" pitchFamily="50" charset="-127"/>
                <a:sym typeface="Arial" charset="0"/>
              </a:rPr>
              <a:t>복잡한</a:t>
            </a:r>
            <a:r>
              <a:rPr kumimoji="1" lang="en-US" altLang="ko-KR" sz="1600" b="1">
                <a:solidFill>
                  <a:schemeClr val="tx1"/>
                </a:solidFill>
                <a:latin typeface="Myriad Pro" pitchFamily="34" charset="0"/>
                <a:ea typeface="굴림" pitchFamily="50" charset="-127"/>
                <a:sym typeface="Arial" charset="0"/>
              </a:rPr>
              <a:t> </a:t>
            </a:r>
            <a:r>
              <a:rPr kumimoji="1" lang="ko-KR" altLang="en-US" sz="1600" b="1">
                <a:solidFill>
                  <a:schemeClr val="tx1"/>
                </a:solidFill>
                <a:latin typeface="Myriad Pro" pitchFamily="34" charset="0"/>
                <a:ea typeface="굴림" pitchFamily="50" charset="-127"/>
                <a:sym typeface="Arial" charset="0"/>
              </a:rPr>
              <a:t>클러스터링 환경 구성 및 하드웨어 구비 조건 </a:t>
            </a:r>
            <a:r>
              <a:rPr kumimoji="1" lang="ko-KR" altLang="en-US" sz="1600" b="1" u="sng">
                <a:solidFill>
                  <a:srgbClr val="FF3300"/>
                </a:solidFill>
                <a:latin typeface="Myriad Pro" pitchFamily="34" charset="0"/>
                <a:ea typeface="굴림" pitchFamily="50" charset="-127"/>
                <a:sym typeface="Arial" charset="0"/>
              </a:rPr>
              <a:t>불필요</a:t>
            </a:r>
            <a:endParaRPr kumimoji="1" lang="en-US" altLang="ko-KR" sz="1600" b="1" u="sng">
              <a:solidFill>
                <a:srgbClr val="FF3300"/>
              </a:solidFill>
              <a:latin typeface="Myriad Pro" pitchFamily="34" charset="0"/>
              <a:ea typeface="굴림" pitchFamily="50" charset="-127"/>
              <a:sym typeface="Arial" charset="0"/>
            </a:endParaRPr>
          </a:p>
          <a:p>
            <a:pPr marL="225425" indent="-225425" algn="l" latinLnBrk="1">
              <a:lnSpc>
                <a:spcPct val="100000"/>
              </a:lnSpc>
              <a:spcBef>
                <a:spcPct val="40000"/>
              </a:spcBef>
              <a:buClr>
                <a:schemeClr val="folHlink"/>
              </a:buClr>
              <a:buSzPct val="75000"/>
              <a:buFont typeface="Arial" charset="0"/>
              <a:buChar char="•"/>
            </a:pPr>
            <a:r>
              <a:rPr kumimoji="1" lang="ko-KR" altLang="en-US" sz="1600" b="1">
                <a:solidFill>
                  <a:schemeClr val="tx1"/>
                </a:solidFill>
                <a:latin typeface="Myriad Pro" pitchFamily="34" charset="0"/>
                <a:ea typeface="굴림" pitchFamily="50" charset="-127"/>
                <a:sym typeface="Arial" charset="0"/>
              </a:rPr>
              <a:t>단일 가용 환경 구성 메커니즘으로 모든 </a:t>
            </a:r>
            <a:r>
              <a:rPr kumimoji="1" lang="en-US" altLang="ko-KR" sz="1600" b="1">
                <a:solidFill>
                  <a:schemeClr val="tx1"/>
                </a:solidFill>
                <a:latin typeface="Myriad Pro" pitchFamily="34" charset="0"/>
                <a:ea typeface="굴림" pitchFamily="50" charset="-127"/>
                <a:sym typeface="Arial" charset="0"/>
              </a:rPr>
              <a:t>Application </a:t>
            </a:r>
            <a:r>
              <a:rPr kumimoji="1" lang="ko-KR" altLang="en-US" sz="1600" b="1">
                <a:solidFill>
                  <a:schemeClr val="tx1"/>
                </a:solidFill>
                <a:latin typeface="Myriad Pro" pitchFamily="34" charset="0"/>
                <a:ea typeface="굴림" pitchFamily="50" charset="-127"/>
                <a:sym typeface="Arial" charset="0"/>
              </a:rPr>
              <a:t>과 운영체제에 대해 적용</a:t>
            </a:r>
            <a:endParaRPr kumimoji="1" lang="en-US" altLang="ko-KR" sz="1600" b="1">
              <a:solidFill>
                <a:schemeClr val="tx1"/>
              </a:solidFill>
              <a:latin typeface="Myriad Pro" pitchFamily="34" charset="0"/>
              <a:ea typeface="굴림" pitchFamily="50" charset="-127"/>
              <a:sym typeface="Arial" charset="0"/>
            </a:endParaRPr>
          </a:p>
        </p:txBody>
      </p:sp>
      <p:sp>
        <p:nvSpPr>
          <p:cNvPr id="91" name="AutoShape 32"/>
          <p:cNvSpPr>
            <a:spLocks noChangeArrowheads="1"/>
          </p:cNvSpPr>
          <p:nvPr/>
        </p:nvSpPr>
        <p:spPr bwMode="auto">
          <a:xfrm>
            <a:off x="4710084" y="1242997"/>
            <a:ext cx="4216400" cy="1828814"/>
          </a:xfrm>
          <a:prstGeom prst="roundRect">
            <a:avLst>
              <a:gd name="adj" fmla="val 8718"/>
            </a:avLst>
          </a:prstGeom>
          <a:solidFill>
            <a:schemeClr val="tx2">
              <a:lumMod val="40000"/>
              <a:lumOff val="60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gn="l" latinLnBrk="1">
              <a:lnSpc>
                <a:spcPct val="100000"/>
              </a:lnSpc>
              <a:buClr>
                <a:srgbClr val="000000"/>
              </a:buClr>
              <a:buSzPct val="100000"/>
              <a:buFont typeface="Arial" pitchFamily="34" charset="0"/>
              <a:buNone/>
              <a:defRPr/>
            </a:pPr>
            <a:endParaRPr kumimoji="1" lang="ko-KR" altLang="ko-KR" sz="1800">
              <a:solidFill>
                <a:schemeClr val="tx1"/>
              </a:solidFill>
              <a:latin typeface="Myriad Pro"/>
              <a:ea typeface="굴림" pitchFamily="50" charset="-127"/>
              <a:cs typeface="+mn-cs"/>
              <a:sym typeface="Arial" pitchFamily="34" charset="0"/>
            </a:endParaRPr>
          </a:p>
        </p:txBody>
      </p:sp>
      <p:sp>
        <p:nvSpPr>
          <p:cNvPr id="387205" name="Rectangle 52"/>
          <p:cNvSpPr>
            <a:spLocks noChangeArrowheads="1"/>
          </p:cNvSpPr>
          <p:nvPr/>
        </p:nvSpPr>
        <p:spPr bwMode="auto">
          <a:xfrm>
            <a:off x="4748213" y="1304925"/>
            <a:ext cx="3986212" cy="1668463"/>
          </a:xfrm>
          <a:prstGeom prst="rect">
            <a:avLst/>
          </a:prstGeom>
          <a:noFill/>
          <a:ln w="9525">
            <a:noFill/>
            <a:miter lim="800000"/>
            <a:headEnd/>
            <a:tailEnd/>
          </a:ln>
        </p:spPr>
        <p:txBody>
          <a:bodyPr>
            <a:spAutoFit/>
          </a:bodyPr>
          <a:lstStyle/>
          <a:p>
            <a:pPr marL="225425" indent="-225425" algn="l" latinLnBrk="1">
              <a:lnSpc>
                <a:spcPct val="100000"/>
              </a:lnSpc>
              <a:spcBef>
                <a:spcPct val="40000"/>
              </a:spcBef>
              <a:buClr>
                <a:schemeClr val="folHlink"/>
              </a:buClr>
              <a:buSzPct val="75000"/>
              <a:buFont typeface="Arial" charset="0"/>
              <a:buChar char="•"/>
            </a:pPr>
            <a:r>
              <a:rPr kumimoji="1" lang="ko-KR" altLang="en-US" sz="1600" b="1">
                <a:solidFill>
                  <a:schemeClr val="tx1"/>
                </a:solidFill>
                <a:latin typeface="Myriad Pro" pitchFamily="34" charset="0"/>
                <a:ea typeface="굴림" pitchFamily="50" charset="-127"/>
                <a:sym typeface="Arial" charset="0"/>
              </a:rPr>
              <a:t>단일 </a:t>
            </a:r>
            <a:r>
              <a:rPr kumimoji="1" lang="en-US" altLang="ko-KR" sz="1600" b="1">
                <a:solidFill>
                  <a:schemeClr val="tx1"/>
                </a:solidFill>
                <a:latin typeface="Myriad Pro" pitchFamily="34" charset="0"/>
                <a:ea typeface="굴림" pitchFamily="50" charset="-127"/>
                <a:sym typeface="Arial" charset="0"/>
              </a:rPr>
              <a:t>VM</a:t>
            </a:r>
            <a:r>
              <a:rPr kumimoji="1" lang="ko-KR" altLang="en-US" sz="1600" b="1">
                <a:solidFill>
                  <a:schemeClr val="tx1"/>
                </a:solidFill>
                <a:latin typeface="Myriad Pro" pitchFamily="34" charset="0"/>
                <a:ea typeface="굴림" pitchFamily="50" charset="-127"/>
                <a:sym typeface="Arial" charset="0"/>
              </a:rPr>
              <a:t>에 대한 항등 </a:t>
            </a:r>
            <a:r>
              <a:rPr kumimoji="1" lang="en-US" altLang="ko-KR" sz="1600" b="1">
                <a:solidFill>
                  <a:schemeClr val="tx1"/>
                </a:solidFill>
                <a:latin typeface="Myriad Pro" pitchFamily="34" charset="0"/>
                <a:ea typeface="굴림" pitchFamily="50" charset="-127"/>
                <a:sym typeface="Arial" charset="0"/>
              </a:rPr>
              <a:t>VM</a:t>
            </a:r>
            <a:r>
              <a:rPr kumimoji="1" lang="ko-KR" altLang="en-US" sz="1600" b="1">
                <a:solidFill>
                  <a:schemeClr val="tx1"/>
                </a:solidFill>
                <a:latin typeface="Myriad Pro" pitchFamily="34" charset="0"/>
                <a:ea typeface="굴림" pitchFamily="50" charset="-127"/>
                <a:sym typeface="Arial" charset="0"/>
              </a:rPr>
              <a:t>을 물리적으로 다른 통합 서버 위에 구성하여 </a:t>
            </a:r>
            <a:r>
              <a:rPr kumimoji="1" lang="en-US" altLang="ko-KR" sz="1600" b="1">
                <a:solidFill>
                  <a:schemeClr val="tx1"/>
                </a:solidFill>
                <a:latin typeface="Myriad Pro" pitchFamily="34" charset="0"/>
                <a:ea typeface="굴림" pitchFamily="50" charset="-127"/>
                <a:sym typeface="Arial" charset="0"/>
              </a:rPr>
              <a:t>Lockstep </a:t>
            </a:r>
            <a:r>
              <a:rPr kumimoji="1" lang="ko-KR" altLang="en-US" sz="1600" b="1">
                <a:solidFill>
                  <a:schemeClr val="tx1"/>
                </a:solidFill>
                <a:latin typeface="Myriad Pro" pitchFamily="34" charset="0"/>
                <a:ea typeface="굴림" pitchFamily="50" charset="-127"/>
                <a:sym typeface="Arial" charset="0"/>
              </a:rPr>
              <a:t>운영</a:t>
            </a:r>
            <a:endParaRPr kumimoji="1" lang="en-US" altLang="ko-KR" sz="1600" b="1">
              <a:solidFill>
                <a:schemeClr val="tx1"/>
              </a:solidFill>
              <a:latin typeface="Myriad Pro" pitchFamily="34" charset="0"/>
              <a:ea typeface="굴림" pitchFamily="50" charset="-127"/>
              <a:sym typeface="Arial" charset="0"/>
            </a:endParaRPr>
          </a:p>
          <a:p>
            <a:pPr marL="225425" indent="-225425" algn="l" latinLnBrk="1">
              <a:lnSpc>
                <a:spcPct val="100000"/>
              </a:lnSpc>
              <a:spcBef>
                <a:spcPct val="40000"/>
              </a:spcBef>
              <a:buClr>
                <a:schemeClr val="folHlink"/>
              </a:buClr>
              <a:buSzPct val="75000"/>
              <a:buFont typeface="Arial" charset="0"/>
              <a:buChar char="•"/>
            </a:pPr>
            <a:r>
              <a:rPr kumimoji="1" lang="ko-KR" altLang="en-US" sz="1600" b="1">
                <a:solidFill>
                  <a:schemeClr val="tx1"/>
                </a:solidFill>
                <a:latin typeface="Myriad Pro" pitchFamily="34" charset="0"/>
                <a:ea typeface="굴림" pitchFamily="50" charset="-127"/>
                <a:sym typeface="Arial" charset="0"/>
              </a:rPr>
              <a:t>통합 서버의 하드웨어 장애 발생시</a:t>
            </a:r>
            <a:r>
              <a:rPr kumimoji="1" lang="en-US" altLang="ko-KR" sz="1600" b="1">
                <a:solidFill>
                  <a:schemeClr val="tx1"/>
                </a:solidFill>
                <a:latin typeface="Myriad Pro" pitchFamily="34" charset="0"/>
                <a:ea typeface="굴림" pitchFamily="50" charset="-127"/>
                <a:sym typeface="Arial" charset="0"/>
              </a:rPr>
              <a:t>, </a:t>
            </a:r>
            <a:r>
              <a:rPr kumimoji="1" lang="ko-KR" altLang="en-US" sz="1600" b="1">
                <a:solidFill>
                  <a:schemeClr val="tx1"/>
                </a:solidFill>
                <a:latin typeface="Myriad Pro" pitchFamily="34" charset="0"/>
                <a:ea typeface="굴림" pitchFamily="50" charset="-127"/>
                <a:sym typeface="Arial" charset="0"/>
              </a:rPr>
              <a:t>모든 가상 머신들에 대해 </a:t>
            </a:r>
            <a:r>
              <a:rPr kumimoji="1" lang="en-US" altLang="ko-KR" sz="1600" b="1">
                <a:solidFill>
                  <a:srgbClr val="FF3300"/>
                </a:solidFill>
                <a:latin typeface="Myriad Pro" pitchFamily="34" charset="0"/>
                <a:ea typeface="굴림" pitchFamily="50" charset="-127"/>
                <a:sym typeface="Arial" charset="0"/>
              </a:rPr>
              <a:t>Zero</a:t>
            </a:r>
            <a:r>
              <a:rPr kumimoji="1" lang="en-US" altLang="ko-KR" sz="1600" b="1">
                <a:solidFill>
                  <a:schemeClr val="tx1"/>
                </a:solidFill>
                <a:latin typeface="Myriad Pro" pitchFamily="34" charset="0"/>
                <a:ea typeface="굴림" pitchFamily="50" charset="-127"/>
                <a:sym typeface="Arial" charset="0"/>
              </a:rPr>
              <a:t> downtime </a:t>
            </a:r>
            <a:r>
              <a:rPr kumimoji="1" lang="ko-KR" altLang="en-US" sz="1600" b="1">
                <a:solidFill>
                  <a:schemeClr val="tx1"/>
                </a:solidFill>
                <a:latin typeface="Myriad Pro" pitchFamily="34" charset="0"/>
                <a:ea typeface="굴림" pitchFamily="50" charset="-127"/>
                <a:sym typeface="Arial" charset="0"/>
              </a:rPr>
              <a:t>및</a:t>
            </a:r>
            <a:r>
              <a:rPr kumimoji="1" lang="en-US" altLang="ko-KR" sz="1600" b="1">
                <a:solidFill>
                  <a:schemeClr val="tx1"/>
                </a:solidFill>
                <a:latin typeface="Myriad Pro" pitchFamily="34" charset="0"/>
                <a:ea typeface="굴림" pitchFamily="50" charset="-127"/>
                <a:sym typeface="Arial" charset="0"/>
              </a:rPr>
              <a:t> </a:t>
            </a:r>
            <a:r>
              <a:rPr kumimoji="1" lang="en-US" altLang="ko-KR" sz="1600" b="1">
                <a:solidFill>
                  <a:srgbClr val="FF3300"/>
                </a:solidFill>
                <a:latin typeface="Myriad Pro" pitchFamily="34" charset="0"/>
                <a:ea typeface="굴림" pitchFamily="50" charset="-127"/>
                <a:sym typeface="Arial" charset="0"/>
              </a:rPr>
              <a:t>Zero</a:t>
            </a:r>
            <a:r>
              <a:rPr kumimoji="1" lang="en-US" altLang="ko-KR" sz="1600" b="1">
                <a:solidFill>
                  <a:schemeClr val="tx1"/>
                </a:solidFill>
                <a:latin typeface="Myriad Pro" pitchFamily="34" charset="0"/>
                <a:ea typeface="굴림" pitchFamily="50" charset="-127"/>
                <a:sym typeface="Arial" charset="0"/>
              </a:rPr>
              <a:t> data loss failover </a:t>
            </a:r>
            <a:r>
              <a:rPr kumimoji="1" lang="ko-KR" altLang="en-US" sz="1600" b="1">
                <a:solidFill>
                  <a:schemeClr val="tx1"/>
                </a:solidFill>
                <a:latin typeface="Myriad Pro" pitchFamily="34" charset="0"/>
                <a:ea typeface="굴림" pitchFamily="50" charset="-127"/>
                <a:sym typeface="Arial" charset="0"/>
              </a:rPr>
              <a:t>환경 구성</a:t>
            </a:r>
            <a:r>
              <a:rPr kumimoji="1" lang="en-US" altLang="ko-KR" sz="1600" b="1">
                <a:solidFill>
                  <a:schemeClr val="tx1"/>
                </a:solidFill>
                <a:latin typeface="Myriad Pro" pitchFamily="34" charset="0"/>
                <a:ea typeface="굴림" pitchFamily="50" charset="-127"/>
                <a:sym typeface="Arial" charset="0"/>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17"/>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5000" fill="hold"/>
                                        <p:tgtEl>
                                          <p:spTgt spid="18"/>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5000" fill="hold"/>
                                        <p:tgtEl>
                                          <p:spTgt spid="19"/>
                                        </p:tgtEl>
                                        <p:attrNameLst>
                                          <p:attrName>r</p:attrName>
                                        </p:attrNameLst>
                                      </p:cBhvr>
                                    </p:animRot>
                                  </p:childTnLst>
                                </p:cTn>
                              </p:par>
                              <p:par>
                                <p:cTn id="11" presetID="8" presetClass="emph" presetSubtype="0" repeatCount="indefinite" fill="hold" nodeType="withEffect">
                                  <p:stCondLst>
                                    <p:cond delay="0"/>
                                  </p:stCondLst>
                                  <p:childTnLst>
                                    <p:animRot by="-21600000">
                                      <p:cBhvr>
                                        <p:cTn id="12" dur="5000" fill="hold"/>
                                        <p:tgtEl>
                                          <p:spTgt spid="20"/>
                                        </p:tgtEl>
                                        <p:attrNameLst>
                                          <p:attrName>r</p:attrName>
                                        </p:attrNameLst>
                                      </p:cBhvr>
                                    </p:animRot>
                                  </p:childTnLst>
                                </p:cTn>
                              </p:par>
                              <p:par>
                                <p:cTn id="13" presetID="22" presetClass="entr" presetSubtype="8" repeatCount="indefinite" fill="hold" grpId="0" nodeType="withEffect">
                                  <p:stCondLst>
                                    <p:cond delay="500"/>
                                  </p:stCondLst>
                                  <p:endCondLst>
                                    <p:cond evt="onNext" delay="0">
                                      <p:tgtEl>
                                        <p:sldTgt/>
                                      </p:tgtEl>
                                    </p:cond>
                                  </p:endCondLst>
                                  <p:childTnLst>
                                    <p:set>
                                      <p:cBhvr>
                                        <p:cTn id="14" dur="1" fill="hold">
                                          <p:stCondLst>
                                            <p:cond delay="0"/>
                                          </p:stCondLst>
                                        </p:cTn>
                                        <p:tgtEl>
                                          <p:spTgt spid="334974"/>
                                        </p:tgtEl>
                                        <p:attrNameLst>
                                          <p:attrName>style.visibility</p:attrName>
                                        </p:attrNameLst>
                                      </p:cBhvr>
                                      <p:to>
                                        <p:strVal val="visible"/>
                                      </p:to>
                                    </p:set>
                                    <p:animEffect transition="in" filter="wipe(left)">
                                      <p:cBhvr>
                                        <p:cTn id="15" dur="1000"/>
                                        <p:tgtEl>
                                          <p:spTgt spid="33497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334972"/>
                                        </p:tgtEl>
                                        <p:attrNameLst>
                                          <p:attrName>style.visibility</p:attrName>
                                        </p:attrNameLst>
                                      </p:cBhvr>
                                      <p:to>
                                        <p:strVal val="hidden"/>
                                      </p:to>
                                    </p:set>
                                  </p:childTnLst>
                                </p:cTn>
                              </p:par>
                              <p:par>
                                <p:cTn id="23" presetID="10" presetClass="entr" presetSubtype="0" fill="hold" grpId="0" nodeType="withEffect">
                                  <p:stCondLst>
                                    <p:cond delay="200"/>
                                  </p:stCondLst>
                                  <p:childTnLst>
                                    <p:set>
                                      <p:cBhvr>
                                        <p:cTn id="24" dur="1" fill="hold">
                                          <p:stCondLst>
                                            <p:cond delay="0"/>
                                          </p:stCondLst>
                                        </p:cTn>
                                        <p:tgtEl>
                                          <p:spTgt spid="334946"/>
                                        </p:tgtEl>
                                        <p:attrNameLst>
                                          <p:attrName>style.visibility</p:attrName>
                                        </p:attrNameLst>
                                      </p:cBhvr>
                                      <p:to>
                                        <p:strVal val="visible"/>
                                      </p:to>
                                    </p:set>
                                    <p:animEffect transition="in" filter="fade">
                                      <p:cBhvr>
                                        <p:cTn id="25" dur="500"/>
                                        <p:tgtEl>
                                          <p:spTgt spid="334946"/>
                                        </p:tgtEl>
                                      </p:cBhvr>
                                    </p:animEffect>
                                  </p:childTnLst>
                                </p:cTn>
                              </p:par>
                              <p:par>
                                <p:cTn id="26" presetID="10" presetClass="entr" presetSubtype="0" fill="hold" grpId="0" nodeType="withEffect">
                                  <p:stCondLst>
                                    <p:cond delay="200"/>
                                  </p:stCondLst>
                                  <p:childTnLst>
                                    <p:set>
                                      <p:cBhvr>
                                        <p:cTn id="27" dur="1" fill="hold">
                                          <p:stCondLst>
                                            <p:cond delay="0"/>
                                          </p:stCondLst>
                                        </p:cTn>
                                        <p:tgtEl>
                                          <p:spTgt spid="334945"/>
                                        </p:tgtEl>
                                        <p:attrNameLst>
                                          <p:attrName>style.visibility</p:attrName>
                                        </p:attrNameLst>
                                      </p:cBhvr>
                                      <p:to>
                                        <p:strVal val="visible"/>
                                      </p:to>
                                    </p:set>
                                    <p:animEffect transition="in" filter="fade">
                                      <p:cBhvr>
                                        <p:cTn id="28" dur="500"/>
                                        <p:tgtEl>
                                          <p:spTgt spid="334945"/>
                                        </p:tgtEl>
                                      </p:cBhvr>
                                    </p:animEffect>
                                  </p:childTnLst>
                                </p:cTn>
                              </p:par>
                              <p:par>
                                <p:cTn id="29" presetID="10" presetClass="exit" presetSubtype="0" fill="hold" grpId="0" nodeType="withEffect">
                                  <p:stCondLst>
                                    <p:cond delay="0"/>
                                  </p:stCondLst>
                                  <p:childTnLst>
                                    <p:animEffect transition="out" filter="fade">
                                      <p:cBhvr>
                                        <p:cTn id="30" dur="1000"/>
                                        <p:tgtEl>
                                          <p:spTgt spid="334976"/>
                                        </p:tgtEl>
                                      </p:cBhvr>
                                    </p:animEffect>
                                    <p:set>
                                      <p:cBhvr>
                                        <p:cTn id="31" dur="1" fill="hold">
                                          <p:stCondLst>
                                            <p:cond delay="999"/>
                                          </p:stCondLst>
                                        </p:cTn>
                                        <p:tgtEl>
                                          <p:spTgt spid="334976"/>
                                        </p:tgtEl>
                                        <p:attrNameLst>
                                          <p:attrName>style.visibility</p:attrName>
                                        </p:attrNameLst>
                                      </p:cBhvr>
                                      <p:to>
                                        <p:strVal val="hidden"/>
                                      </p:to>
                                    </p:set>
                                  </p:childTnLst>
                                </p:cTn>
                              </p:par>
                              <p:par>
                                <p:cTn id="32" presetID="10" presetClass="entr" presetSubtype="0" fill="hold" grpId="0" nodeType="withEffect">
                                  <p:stCondLst>
                                    <p:cond delay="0"/>
                                  </p:stCondLst>
                                  <p:childTnLst>
                                    <p:set>
                                      <p:cBhvr>
                                        <p:cTn id="33" dur="1" fill="hold">
                                          <p:stCondLst>
                                            <p:cond delay="0"/>
                                          </p:stCondLst>
                                        </p:cTn>
                                        <p:tgtEl>
                                          <p:spTgt spid="334977"/>
                                        </p:tgtEl>
                                        <p:attrNameLst>
                                          <p:attrName>style.visibility</p:attrName>
                                        </p:attrNameLst>
                                      </p:cBhvr>
                                      <p:to>
                                        <p:strVal val="visible"/>
                                      </p:to>
                                    </p:set>
                                    <p:animEffect transition="in" filter="fade">
                                      <p:cBhvr>
                                        <p:cTn id="34" dur="1000"/>
                                        <p:tgtEl>
                                          <p:spTgt spid="334977"/>
                                        </p:tgtEl>
                                      </p:cBhvr>
                                    </p:animEffect>
                                  </p:childTnLst>
                                </p:cTn>
                              </p:par>
                              <p:par>
                                <p:cTn id="35" presetID="1" presetClass="exit" presetSubtype="0" fill="hold" grpId="1" nodeType="withEffect">
                                  <p:stCondLst>
                                    <p:cond delay="0"/>
                                  </p:stCondLst>
                                  <p:childTnLst>
                                    <p:set>
                                      <p:cBhvr>
                                        <p:cTn id="36" dur="1" fill="hold">
                                          <p:stCondLst>
                                            <p:cond delay="0"/>
                                          </p:stCondLst>
                                        </p:cTn>
                                        <p:tgtEl>
                                          <p:spTgt spid="334974"/>
                                        </p:tgtEl>
                                        <p:attrNameLst>
                                          <p:attrName>style.visibility</p:attrName>
                                        </p:attrNameLst>
                                      </p:cBhvr>
                                      <p:to>
                                        <p:strVal val="hidden"/>
                                      </p:to>
                                    </p:set>
                                  </p:childTnLst>
                                </p:cTn>
                              </p:par>
                              <p:par>
                                <p:cTn id="37" presetID="10" presetClass="exit" presetSubtype="0" fill="hold" grpId="0" nodeType="withEffect">
                                  <p:stCondLst>
                                    <p:cond delay="0"/>
                                  </p:stCondLst>
                                  <p:childTnLst>
                                    <p:animEffect transition="out" filter="fade">
                                      <p:cBhvr>
                                        <p:cTn id="38" dur="1000"/>
                                        <p:tgtEl>
                                          <p:spTgt spid="334973"/>
                                        </p:tgtEl>
                                      </p:cBhvr>
                                    </p:animEffect>
                                    <p:set>
                                      <p:cBhvr>
                                        <p:cTn id="39" dur="1" fill="hold">
                                          <p:stCondLst>
                                            <p:cond delay="999"/>
                                          </p:stCondLst>
                                        </p:cTn>
                                        <p:tgtEl>
                                          <p:spTgt spid="334973"/>
                                        </p:tgtEl>
                                        <p:attrNameLst>
                                          <p:attrName>style.visibility</p:attrName>
                                        </p:attrNameLst>
                                      </p:cBhvr>
                                      <p:to>
                                        <p:strVal val="hidden"/>
                                      </p:to>
                                    </p:set>
                                  </p:childTnLst>
                                </p:cTn>
                              </p:par>
                              <p:par>
                                <p:cTn id="40" presetID="10" presetClass="exit" presetSubtype="0" fill="hold" grpId="0" nodeType="withEffect">
                                  <p:stCondLst>
                                    <p:cond delay="0"/>
                                  </p:stCondLst>
                                  <p:childTnLst>
                                    <p:animEffect transition="out" filter="fade">
                                      <p:cBhvr>
                                        <p:cTn id="41" dur="1000"/>
                                        <p:tgtEl>
                                          <p:spTgt spid="334975"/>
                                        </p:tgtEl>
                                      </p:cBhvr>
                                    </p:animEffect>
                                    <p:set>
                                      <p:cBhvr>
                                        <p:cTn id="42" dur="1" fill="hold">
                                          <p:stCondLst>
                                            <p:cond delay="999"/>
                                          </p:stCondLst>
                                        </p:cTn>
                                        <p:tgtEl>
                                          <p:spTgt spid="334975"/>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1000"/>
                                        <p:tgtEl>
                                          <p:spTgt spid="5"/>
                                        </p:tgtEl>
                                      </p:cBhvr>
                                    </p:animEffect>
                                    <p:set>
                                      <p:cBhvr>
                                        <p:cTn id="45" dur="1" fill="hold">
                                          <p:stCondLst>
                                            <p:cond delay="999"/>
                                          </p:stCondLst>
                                        </p:cTn>
                                        <p:tgtEl>
                                          <p:spTgt spid="5"/>
                                        </p:tgtEl>
                                        <p:attrNameLst>
                                          <p:attrName>style.visibility</p:attrName>
                                        </p:attrNameLst>
                                      </p:cBhvr>
                                      <p:to>
                                        <p:strVal val="hidden"/>
                                      </p:to>
                                    </p:set>
                                  </p:childTnLst>
                                </p:cTn>
                              </p:par>
                              <p:par>
                                <p:cTn id="46" presetID="10" presetClass="entr" presetSubtype="0" fill="hold" nodeType="withEffect">
                                  <p:stCondLst>
                                    <p:cond delay="200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par>
                                <p:cTn id="49" presetID="10" presetClass="entr" presetSubtype="0" fill="hold" nodeType="withEffect">
                                  <p:stCondLst>
                                    <p:cond delay="200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childTnLst>
                          </p:cTn>
                        </p:par>
                        <p:par>
                          <p:cTn id="52" fill="hold">
                            <p:stCondLst>
                              <p:cond delay="2500"/>
                            </p:stCondLst>
                            <p:childTnLst>
                              <p:par>
                                <p:cTn id="53" presetID="10" presetClass="exit" presetSubtype="0" fill="hold" nodeType="afterEffect">
                                  <p:stCondLst>
                                    <p:cond delay="0"/>
                                  </p:stCondLst>
                                  <p:childTnLst>
                                    <p:animEffect transition="out" filter="fade">
                                      <p:cBhvr>
                                        <p:cTn id="54" dur="1000"/>
                                        <p:tgtEl>
                                          <p:spTgt spid="6"/>
                                        </p:tgtEl>
                                      </p:cBhvr>
                                    </p:animEffect>
                                    <p:set>
                                      <p:cBhvr>
                                        <p:cTn id="55" dur="1" fill="hold">
                                          <p:stCondLst>
                                            <p:cond delay="999"/>
                                          </p:stCondLst>
                                        </p:cTn>
                                        <p:tgtEl>
                                          <p:spTgt spid="6"/>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1000"/>
                                        <p:tgtEl>
                                          <p:spTgt spid="7"/>
                                        </p:tgtEl>
                                      </p:cBhvr>
                                    </p:animEffect>
                                    <p:set>
                                      <p:cBhvr>
                                        <p:cTn id="58" dur="1" fill="hold">
                                          <p:stCondLst>
                                            <p:cond delay="999"/>
                                          </p:stCondLst>
                                        </p:cTn>
                                        <p:tgtEl>
                                          <p:spTgt spid="7"/>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1000"/>
                                        <p:tgtEl>
                                          <p:spTgt spid="334945"/>
                                        </p:tgtEl>
                                      </p:cBhvr>
                                    </p:animEffect>
                                    <p:set>
                                      <p:cBhvr>
                                        <p:cTn id="61" dur="1" fill="hold">
                                          <p:stCondLst>
                                            <p:cond delay="999"/>
                                          </p:stCondLst>
                                        </p:cTn>
                                        <p:tgtEl>
                                          <p:spTgt spid="334945"/>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1000"/>
                                        <p:tgtEl>
                                          <p:spTgt spid="334946"/>
                                        </p:tgtEl>
                                      </p:cBhvr>
                                    </p:animEffect>
                                    <p:set>
                                      <p:cBhvr>
                                        <p:cTn id="64" dur="1" fill="hold">
                                          <p:stCondLst>
                                            <p:cond delay="999"/>
                                          </p:stCondLst>
                                        </p:cTn>
                                        <p:tgtEl>
                                          <p:spTgt spid="334946"/>
                                        </p:tgtEl>
                                        <p:attrNameLst>
                                          <p:attrName>style.visibility</p:attrName>
                                        </p:attrNameLst>
                                      </p:cBhvr>
                                      <p:to>
                                        <p:strVal val="hidden"/>
                                      </p:to>
                                    </p:set>
                                  </p:childTnLst>
                                </p:cTn>
                              </p:par>
                              <p:par>
                                <p:cTn id="65" presetID="10" presetClass="exit" presetSubtype="0" fill="hold" grpId="0" nodeType="withEffect">
                                  <p:stCondLst>
                                    <p:cond delay="0"/>
                                  </p:stCondLst>
                                  <p:childTnLst>
                                    <p:animEffect transition="out" filter="fade">
                                      <p:cBhvr>
                                        <p:cTn id="66" dur="1000"/>
                                        <p:tgtEl>
                                          <p:spTgt spid="334985"/>
                                        </p:tgtEl>
                                      </p:cBhvr>
                                    </p:animEffect>
                                    <p:set>
                                      <p:cBhvr>
                                        <p:cTn id="67" dur="1" fill="hold">
                                          <p:stCondLst>
                                            <p:cond delay="999"/>
                                          </p:stCondLst>
                                        </p:cTn>
                                        <p:tgtEl>
                                          <p:spTgt spid="334985"/>
                                        </p:tgtEl>
                                        <p:attrNameLst>
                                          <p:attrName>style.visibility</p:attrName>
                                        </p:attrNameLst>
                                      </p:cBhvr>
                                      <p:to>
                                        <p:strVal val="hidden"/>
                                      </p:to>
                                    </p:set>
                                  </p:childTnLst>
                                </p:cTn>
                              </p:par>
                              <p:par>
                                <p:cTn id="68" presetID="10" presetClass="exit" presetSubtype="0" fill="hold" grpId="0" nodeType="withEffect">
                                  <p:stCondLst>
                                    <p:cond delay="0"/>
                                  </p:stCondLst>
                                  <p:childTnLst>
                                    <p:animEffect transition="out" filter="fade">
                                      <p:cBhvr>
                                        <p:cTn id="69" dur="1000"/>
                                        <p:tgtEl>
                                          <p:spTgt spid="334986"/>
                                        </p:tgtEl>
                                      </p:cBhvr>
                                    </p:animEffect>
                                    <p:set>
                                      <p:cBhvr>
                                        <p:cTn id="70" dur="1" fill="hold">
                                          <p:stCondLst>
                                            <p:cond delay="999"/>
                                          </p:stCondLst>
                                        </p:cTn>
                                        <p:tgtEl>
                                          <p:spTgt spid="3349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945" grpId="0" animBg="1"/>
      <p:bldP spid="334945" grpId="1" animBg="1"/>
      <p:bldP spid="334946" grpId="0" animBg="1"/>
      <p:bldP spid="334946" grpId="1" animBg="1"/>
      <p:bldP spid="334972" grpId="0" animBg="1"/>
      <p:bldP spid="334973" grpId="0" animBg="1"/>
      <p:bldP spid="334974" grpId="0" animBg="1"/>
      <p:bldP spid="334974" grpId="1" animBg="1"/>
      <p:bldP spid="334975" grpId="0"/>
      <p:bldP spid="334976" grpId="0" animBg="1"/>
      <p:bldP spid="334977" grpId="0" animBg="1"/>
      <p:bldP spid="334985" grpId="0"/>
      <p:bldP spid="33498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a:xfrm>
            <a:off x="981075" y="595313"/>
            <a:ext cx="3748088" cy="403225"/>
          </a:xfrm>
        </p:spPr>
        <p:txBody>
          <a:bodyPr/>
          <a:lstStyle/>
          <a:p>
            <a:pPr eaLnBrk="1" hangingPunct="1"/>
            <a:r>
              <a:rPr lang="en-US" altLang="ko-KR" smtClean="0">
                <a:ea typeface="HY울릉도M" pitchFamily="18" charset="-127"/>
              </a:rPr>
              <a:t>VMware Storage VMotion</a:t>
            </a:r>
          </a:p>
        </p:txBody>
      </p:sp>
      <p:sp>
        <p:nvSpPr>
          <p:cNvPr id="78851" name="Rectangle 40"/>
          <p:cNvSpPr>
            <a:spLocks noChangeArrowheads="1"/>
          </p:cNvSpPr>
          <p:nvPr/>
        </p:nvSpPr>
        <p:spPr bwMode="auto">
          <a:xfrm>
            <a:off x="422275" y="990600"/>
            <a:ext cx="8416925" cy="533400"/>
          </a:xfrm>
          <a:prstGeom prst="rect">
            <a:avLst/>
          </a:prstGeom>
          <a:solidFill>
            <a:srgbClr val="FFFFFF"/>
          </a:solidFill>
          <a:ln w="9525">
            <a:noFill/>
            <a:miter lim="800000"/>
            <a:headEnd/>
            <a:tailEnd/>
          </a:ln>
        </p:spPr>
        <p:txBody>
          <a:bodyPr/>
          <a:lstStyle/>
          <a:p>
            <a:pPr algn="l">
              <a:lnSpc>
                <a:spcPct val="90000"/>
              </a:lnSpc>
              <a:buClrTx/>
              <a:buSzTx/>
            </a:pPr>
            <a:r>
              <a:rPr lang="ko-KR" altLang="en-US" sz="1800" i="1">
                <a:solidFill>
                  <a:schemeClr val="accent1"/>
                </a:solidFill>
                <a:latin typeface="Futura Bk" pitchFamily="34" charset="0"/>
                <a:ea typeface="HY울릉도M" pitchFamily="18" charset="-127"/>
              </a:rPr>
              <a:t>운영중인 가상 머신 이미지를 중단 없이 다른 물리적 스토리지로 이동</a:t>
            </a:r>
            <a:endParaRPr lang="en-US" altLang="ko-KR" sz="1800" i="1">
              <a:solidFill>
                <a:schemeClr val="accent1"/>
              </a:solidFill>
              <a:latin typeface="Futura Bk" pitchFamily="34" charset="0"/>
              <a:ea typeface="HY울릉도M" pitchFamily="18" charset="-127"/>
            </a:endParaRPr>
          </a:p>
        </p:txBody>
      </p:sp>
      <p:grpSp>
        <p:nvGrpSpPr>
          <p:cNvPr id="78853" name="그룹 94"/>
          <p:cNvGrpSpPr>
            <a:grpSpLocks/>
          </p:cNvGrpSpPr>
          <p:nvPr/>
        </p:nvGrpSpPr>
        <p:grpSpPr bwMode="auto">
          <a:xfrm>
            <a:off x="3103563" y="4738688"/>
            <a:ext cx="931862" cy="942975"/>
            <a:chOff x="3581400" y="4953000"/>
            <a:chExt cx="1009650" cy="942975"/>
          </a:xfrm>
        </p:grpSpPr>
        <p:pic>
          <p:nvPicPr>
            <p:cNvPr id="78854" name="Picture 24" descr="server_image"/>
            <p:cNvPicPr>
              <a:picLocks noChangeAspect="1" noChangeArrowheads="1"/>
            </p:cNvPicPr>
            <p:nvPr/>
          </p:nvPicPr>
          <p:blipFill>
            <a:blip r:embed="rId3" cstate="print"/>
            <a:srcRect/>
            <a:stretch>
              <a:fillRect/>
            </a:stretch>
          </p:blipFill>
          <p:spPr bwMode="auto">
            <a:xfrm>
              <a:off x="3581400" y="4953000"/>
              <a:ext cx="1009650" cy="942975"/>
            </a:xfrm>
            <a:prstGeom prst="rect">
              <a:avLst/>
            </a:prstGeom>
            <a:noFill/>
            <a:ln w="9525">
              <a:noFill/>
              <a:miter lim="800000"/>
              <a:headEnd/>
              <a:tailEnd/>
            </a:ln>
          </p:spPr>
        </p:pic>
        <p:pic>
          <p:nvPicPr>
            <p:cNvPr id="78855" name="Picture 33" descr="ICON_1Storage_NoShadow_Q207"/>
            <p:cNvPicPr>
              <a:picLocks noChangeAspect="1" noChangeArrowheads="1"/>
            </p:cNvPicPr>
            <p:nvPr/>
          </p:nvPicPr>
          <p:blipFill>
            <a:blip r:embed="rId4" cstate="print"/>
            <a:srcRect/>
            <a:stretch>
              <a:fillRect/>
            </a:stretch>
          </p:blipFill>
          <p:spPr bwMode="auto">
            <a:xfrm>
              <a:off x="3775275" y="5070675"/>
              <a:ext cx="573984" cy="631825"/>
            </a:xfrm>
            <a:prstGeom prst="rect">
              <a:avLst/>
            </a:prstGeom>
            <a:noFill/>
            <a:ln w="9525">
              <a:noFill/>
              <a:miter lim="800000"/>
              <a:headEnd/>
              <a:tailEnd/>
            </a:ln>
          </p:spPr>
        </p:pic>
      </p:grpSp>
      <p:grpSp>
        <p:nvGrpSpPr>
          <p:cNvPr id="78856" name="그룹 248"/>
          <p:cNvGrpSpPr>
            <a:grpSpLocks/>
          </p:cNvGrpSpPr>
          <p:nvPr/>
        </p:nvGrpSpPr>
        <p:grpSpPr bwMode="auto">
          <a:xfrm>
            <a:off x="1784350" y="4662488"/>
            <a:ext cx="968375" cy="990600"/>
            <a:chOff x="1981200" y="4876800"/>
            <a:chExt cx="1047750" cy="990600"/>
          </a:xfrm>
        </p:grpSpPr>
        <p:pic>
          <p:nvPicPr>
            <p:cNvPr id="78857" name="Picture 6" descr="ICON_Blade16way_NoShadow_Q2"/>
            <p:cNvPicPr>
              <a:picLocks noChangeAspect="1" noChangeArrowheads="1"/>
            </p:cNvPicPr>
            <p:nvPr/>
          </p:nvPicPr>
          <p:blipFill>
            <a:blip r:embed="rId5" cstate="print"/>
            <a:srcRect/>
            <a:stretch>
              <a:fillRect/>
            </a:stretch>
          </p:blipFill>
          <p:spPr bwMode="auto">
            <a:xfrm>
              <a:off x="1981200" y="5105400"/>
              <a:ext cx="1047750" cy="762000"/>
            </a:xfrm>
            <a:prstGeom prst="rect">
              <a:avLst/>
            </a:prstGeom>
            <a:noFill/>
            <a:ln w="9525">
              <a:noFill/>
              <a:miter lim="800000"/>
              <a:headEnd/>
              <a:tailEnd/>
            </a:ln>
          </p:spPr>
        </p:pic>
        <p:pic>
          <p:nvPicPr>
            <p:cNvPr id="78858" name="Picture 6" descr="ICON_Blade16way_NoShadow_Q2"/>
            <p:cNvPicPr>
              <a:picLocks noChangeAspect="1" noChangeArrowheads="1"/>
            </p:cNvPicPr>
            <p:nvPr/>
          </p:nvPicPr>
          <p:blipFill>
            <a:blip r:embed="rId5" cstate="print"/>
            <a:srcRect/>
            <a:stretch>
              <a:fillRect/>
            </a:stretch>
          </p:blipFill>
          <p:spPr bwMode="auto">
            <a:xfrm>
              <a:off x="1981200" y="4876800"/>
              <a:ext cx="1047750" cy="762000"/>
            </a:xfrm>
            <a:prstGeom prst="rect">
              <a:avLst/>
            </a:prstGeom>
            <a:noFill/>
            <a:ln w="9525">
              <a:noFill/>
              <a:miter lim="800000"/>
              <a:headEnd/>
              <a:tailEnd/>
            </a:ln>
          </p:spPr>
        </p:pic>
      </p:grpSp>
      <p:grpSp>
        <p:nvGrpSpPr>
          <p:cNvPr id="78859" name="그룹 94"/>
          <p:cNvGrpSpPr>
            <a:grpSpLocks/>
          </p:cNvGrpSpPr>
          <p:nvPr/>
        </p:nvGrpSpPr>
        <p:grpSpPr bwMode="auto">
          <a:xfrm>
            <a:off x="1735138" y="4803775"/>
            <a:ext cx="1033462" cy="631825"/>
            <a:chOff x="2098875" y="5017625"/>
            <a:chExt cx="1118718" cy="631825"/>
          </a:xfrm>
        </p:grpSpPr>
        <p:pic>
          <p:nvPicPr>
            <p:cNvPr id="78860" name="Picture 33" descr="ICON_1Storage_NoShadow_Q207"/>
            <p:cNvPicPr>
              <a:picLocks noChangeAspect="1" noChangeArrowheads="1"/>
            </p:cNvPicPr>
            <p:nvPr/>
          </p:nvPicPr>
          <p:blipFill>
            <a:blip r:embed="rId4" cstate="print"/>
            <a:srcRect/>
            <a:stretch>
              <a:fillRect/>
            </a:stretch>
          </p:blipFill>
          <p:spPr bwMode="auto">
            <a:xfrm>
              <a:off x="2643850" y="5017625"/>
              <a:ext cx="573743" cy="631825"/>
            </a:xfrm>
            <a:prstGeom prst="rect">
              <a:avLst/>
            </a:prstGeom>
            <a:noFill/>
            <a:ln w="9525">
              <a:noFill/>
              <a:miter lim="800000"/>
              <a:headEnd/>
              <a:tailEnd/>
            </a:ln>
          </p:spPr>
        </p:pic>
        <p:pic>
          <p:nvPicPr>
            <p:cNvPr id="78861" name="Picture 33" descr="ICON_1Storage_NoShadow_Q207"/>
            <p:cNvPicPr>
              <a:picLocks noChangeAspect="1" noChangeArrowheads="1"/>
            </p:cNvPicPr>
            <p:nvPr/>
          </p:nvPicPr>
          <p:blipFill>
            <a:blip r:embed="rId4" cstate="print"/>
            <a:srcRect/>
            <a:stretch>
              <a:fillRect/>
            </a:stretch>
          </p:blipFill>
          <p:spPr bwMode="auto">
            <a:xfrm>
              <a:off x="2098875" y="5017625"/>
              <a:ext cx="573743" cy="631825"/>
            </a:xfrm>
            <a:prstGeom prst="rect">
              <a:avLst/>
            </a:prstGeom>
            <a:noFill/>
            <a:ln w="9525">
              <a:noFill/>
              <a:miter lim="800000"/>
              <a:headEnd/>
              <a:tailEnd/>
            </a:ln>
          </p:spPr>
        </p:pic>
      </p:grpSp>
      <p:cxnSp>
        <p:nvCxnSpPr>
          <p:cNvPr id="78862" name="직선 연결선 108"/>
          <p:cNvCxnSpPr>
            <a:cxnSpLocks noChangeShapeType="1"/>
          </p:cNvCxnSpPr>
          <p:nvPr/>
        </p:nvCxnSpPr>
        <p:spPr bwMode="auto">
          <a:xfrm rot="16200000" flipV="1">
            <a:off x="1173163" y="3468687"/>
            <a:ext cx="306388" cy="646113"/>
          </a:xfrm>
          <a:prstGeom prst="line">
            <a:avLst/>
          </a:prstGeom>
          <a:noFill/>
          <a:ln w="12700" algn="ctr">
            <a:solidFill>
              <a:srgbClr val="FFC000"/>
            </a:solidFill>
            <a:round/>
            <a:headEnd/>
            <a:tailEnd/>
          </a:ln>
        </p:spPr>
      </p:cxnSp>
      <p:cxnSp>
        <p:nvCxnSpPr>
          <p:cNvPr id="78863" name="직선 연결선 109"/>
          <p:cNvCxnSpPr>
            <a:cxnSpLocks noChangeShapeType="1"/>
          </p:cNvCxnSpPr>
          <p:nvPr/>
        </p:nvCxnSpPr>
        <p:spPr bwMode="auto">
          <a:xfrm rot="5400000" flipH="1" flipV="1">
            <a:off x="1574007" y="3713956"/>
            <a:ext cx="306388" cy="155575"/>
          </a:xfrm>
          <a:prstGeom prst="line">
            <a:avLst/>
          </a:prstGeom>
          <a:noFill/>
          <a:ln w="12700" algn="ctr">
            <a:solidFill>
              <a:srgbClr val="FFC000"/>
            </a:solidFill>
            <a:round/>
            <a:headEnd/>
            <a:tailEnd/>
          </a:ln>
        </p:spPr>
      </p:cxnSp>
      <p:cxnSp>
        <p:nvCxnSpPr>
          <p:cNvPr id="78864" name="직선 연결선 112"/>
          <p:cNvCxnSpPr>
            <a:cxnSpLocks noChangeShapeType="1"/>
          </p:cNvCxnSpPr>
          <p:nvPr/>
        </p:nvCxnSpPr>
        <p:spPr bwMode="auto">
          <a:xfrm rot="5400000" flipH="1" flipV="1">
            <a:off x="1974850" y="3313113"/>
            <a:ext cx="306388" cy="957262"/>
          </a:xfrm>
          <a:prstGeom prst="line">
            <a:avLst/>
          </a:prstGeom>
          <a:noFill/>
          <a:ln w="12700" algn="ctr">
            <a:solidFill>
              <a:srgbClr val="FFC000"/>
            </a:solidFill>
            <a:round/>
            <a:headEnd/>
            <a:tailEnd/>
          </a:ln>
        </p:spPr>
      </p:cxnSp>
      <p:cxnSp>
        <p:nvCxnSpPr>
          <p:cNvPr id="78865" name="직선 연결선 115"/>
          <p:cNvCxnSpPr>
            <a:cxnSpLocks noChangeShapeType="1"/>
          </p:cNvCxnSpPr>
          <p:nvPr/>
        </p:nvCxnSpPr>
        <p:spPr bwMode="auto">
          <a:xfrm rot="5400000" flipH="1" flipV="1">
            <a:off x="2375694" y="2912269"/>
            <a:ext cx="306388" cy="1758950"/>
          </a:xfrm>
          <a:prstGeom prst="line">
            <a:avLst/>
          </a:prstGeom>
          <a:noFill/>
          <a:ln w="12700" algn="ctr">
            <a:solidFill>
              <a:srgbClr val="FFC000"/>
            </a:solidFill>
            <a:round/>
            <a:headEnd/>
            <a:tailEnd/>
          </a:ln>
        </p:spPr>
      </p:cxnSp>
      <p:cxnSp>
        <p:nvCxnSpPr>
          <p:cNvPr id="78866" name="직선 연결선 118"/>
          <p:cNvCxnSpPr>
            <a:cxnSpLocks noChangeShapeType="1"/>
          </p:cNvCxnSpPr>
          <p:nvPr/>
        </p:nvCxnSpPr>
        <p:spPr bwMode="auto">
          <a:xfrm rot="16200000" flipV="1">
            <a:off x="1744663" y="2897187"/>
            <a:ext cx="306388" cy="1789113"/>
          </a:xfrm>
          <a:prstGeom prst="line">
            <a:avLst/>
          </a:prstGeom>
          <a:noFill/>
          <a:ln w="12700" algn="ctr">
            <a:solidFill>
              <a:srgbClr val="FFC000"/>
            </a:solidFill>
            <a:round/>
            <a:headEnd/>
            <a:tailEnd/>
          </a:ln>
        </p:spPr>
      </p:cxnSp>
      <p:cxnSp>
        <p:nvCxnSpPr>
          <p:cNvPr id="78867" name="직선 연결선 122"/>
          <p:cNvCxnSpPr>
            <a:cxnSpLocks noChangeShapeType="1"/>
          </p:cNvCxnSpPr>
          <p:nvPr/>
        </p:nvCxnSpPr>
        <p:spPr bwMode="auto">
          <a:xfrm rot="16200000" flipV="1">
            <a:off x="2145507" y="3298031"/>
            <a:ext cx="306388" cy="987425"/>
          </a:xfrm>
          <a:prstGeom prst="line">
            <a:avLst/>
          </a:prstGeom>
          <a:noFill/>
          <a:ln w="12700" algn="ctr">
            <a:solidFill>
              <a:srgbClr val="FFC000"/>
            </a:solidFill>
            <a:round/>
            <a:headEnd/>
            <a:tailEnd/>
          </a:ln>
        </p:spPr>
      </p:cxnSp>
      <p:cxnSp>
        <p:nvCxnSpPr>
          <p:cNvPr id="78868" name="직선 연결선 94"/>
          <p:cNvCxnSpPr>
            <a:cxnSpLocks noChangeShapeType="1"/>
          </p:cNvCxnSpPr>
          <p:nvPr/>
        </p:nvCxnSpPr>
        <p:spPr bwMode="auto">
          <a:xfrm rot="16200000" flipV="1">
            <a:off x="2546350" y="3698875"/>
            <a:ext cx="306388" cy="185738"/>
          </a:xfrm>
          <a:prstGeom prst="line">
            <a:avLst/>
          </a:prstGeom>
          <a:noFill/>
          <a:ln w="12700" algn="ctr">
            <a:solidFill>
              <a:srgbClr val="FFC000"/>
            </a:solidFill>
            <a:round/>
            <a:headEnd/>
            <a:tailEnd/>
          </a:ln>
        </p:spPr>
      </p:cxnSp>
      <p:pic>
        <p:nvPicPr>
          <p:cNvPr id="78869" name="Picture 21" descr="Network_icon"/>
          <p:cNvPicPr>
            <a:picLocks noChangeAspect="1" noChangeArrowheads="1"/>
          </p:cNvPicPr>
          <p:nvPr/>
        </p:nvPicPr>
        <p:blipFill>
          <a:blip r:embed="rId6" cstate="print"/>
          <a:srcRect/>
          <a:stretch>
            <a:fillRect/>
          </a:stretch>
        </p:blipFill>
        <p:spPr bwMode="auto">
          <a:xfrm rot="1488864">
            <a:off x="1436688" y="3917950"/>
            <a:ext cx="534987" cy="600075"/>
          </a:xfrm>
          <a:prstGeom prst="rect">
            <a:avLst/>
          </a:prstGeom>
          <a:noFill/>
          <a:ln w="9525">
            <a:noFill/>
            <a:miter lim="800000"/>
            <a:headEnd/>
            <a:tailEnd/>
          </a:ln>
        </p:spPr>
      </p:pic>
      <p:pic>
        <p:nvPicPr>
          <p:cNvPr id="78870" name="Picture 21" descr="Network_icon"/>
          <p:cNvPicPr>
            <a:picLocks noChangeAspect="1" noChangeArrowheads="1"/>
          </p:cNvPicPr>
          <p:nvPr/>
        </p:nvPicPr>
        <p:blipFill>
          <a:blip r:embed="rId6" cstate="print"/>
          <a:srcRect/>
          <a:stretch>
            <a:fillRect/>
          </a:stretch>
        </p:blipFill>
        <p:spPr bwMode="auto">
          <a:xfrm rot="1488864">
            <a:off x="2490788" y="3917950"/>
            <a:ext cx="534987" cy="600075"/>
          </a:xfrm>
          <a:prstGeom prst="rect">
            <a:avLst/>
          </a:prstGeom>
          <a:noFill/>
          <a:ln w="9525">
            <a:noFill/>
            <a:miter lim="800000"/>
            <a:headEnd/>
            <a:tailEnd/>
          </a:ln>
        </p:spPr>
      </p:pic>
      <p:pic>
        <p:nvPicPr>
          <p:cNvPr id="78871" name="Rectangle 15365"/>
          <p:cNvPicPr>
            <a:picLocks noChangeAspect="1" noChangeArrowheads="1"/>
          </p:cNvPicPr>
          <p:nvPr/>
        </p:nvPicPr>
        <p:blipFill>
          <a:blip r:embed="rId7" cstate="print"/>
          <a:srcRect/>
          <a:stretch>
            <a:fillRect/>
          </a:stretch>
        </p:blipFill>
        <p:spPr bwMode="auto">
          <a:xfrm>
            <a:off x="885825" y="2676525"/>
            <a:ext cx="676275" cy="962025"/>
          </a:xfrm>
          <a:prstGeom prst="rect">
            <a:avLst/>
          </a:prstGeom>
          <a:noFill/>
          <a:ln w="9525">
            <a:noFill/>
            <a:miter lim="800000"/>
            <a:headEnd/>
            <a:tailEnd/>
          </a:ln>
        </p:spPr>
      </p:pic>
      <p:pic>
        <p:nvPicPr>
          <p:cNvPr id="78872" name="Rectangle 676884"/>
          <p:cNvPicPr>
            <a:picLocks noChangeAspect="1" noChangeArrowheads="1"/>
          </p:cNvPicPr>
          <p:nvPr/>
        </p:nvPicPr>
        <p:blipFill>
          <a:blip r:embed="rId8" cstate="print"/>
          <a:srcRect/>
          <a:stretch>
            <a:fillRect/>
          </a:stretch>
        </p:blipFill>
        <p:spPr bwMode="auto">
          <a:xfrm>
            <a:off x="898525" y="2579688"/>
            <a:ext cx="506413" cy="417512"/>
          </a:xfrm>
          <a:prstGeom prst="rect">
            <a:avLst/>
          </a:prstGeom>
          <a:noFill/>
          <a:ln w="9525">
            <a:noFill/>
            <a:miter lim="800000"/>
            <a:headEnd/>
            <a:tailEnd/>
          </a:ln>
        </p:spPr>
      </p:pic>
      <p:pic>
        <p:nvPicPr>
          <p:cNvPr id="78873" name="Rectangle 15365"/>
          <p:cNvPicPr>
            <a:picLocks noChangeAspect="1" noChangeArrowheads="1"/>
          </p:cNvPicPr>
          <p:nvPr/>
        </p:nvPicPr>
        <p:blipFill>
          <a:blip r:embed="rId7" cstate="print"/>
          <a:srcRect/>
          <a:stretch>
            <a:fillRect/>
          </a:stretch>
        </p:blipFill>
        <p:spPr bwMode="auto">
          <a:xfrm>
            <a:off x="1627188" y="2676525"/>
            <a:ext cx="674687" cy="962025"/>
          </a:xfrm>
          <a:prstGeom prst="rect">
            <a:avLst/>
          </a:prstGeom>
          <a:noFill/>
          <a:ln w="9525">
            <a:noFill/>
            <a:miter lim="800000"/>
            <a:headEnd/>
            <a:tailEnd/>
          </a:ln>
        </p:spPr>
      </p:pic>
      <p:pic>
        <p:nvPicPr>
          <p:cNvPr id="78874" name="Rectangle 676884"/>
          <p:cNvPicPr>
            <a:picLocks noChangeAspect="1" noChangeArrowheads="1"/>
          </p:cNvPicPr>
          <p:nvPr/>
        </p:nvPicPr>
        <p:blipFill>
          <a:blip r:embed="rId8" cstate="print"/>
          <a:srcRect/>
          <a:stretch>
            <a:fillRect/>
          </a:stretch>
        </p:blipFill>
        <p:spPr bwMode="auto">
          <a:xfrm>
            <a:off x="1638300" y="2579688"/>
            <a:ext cx="506413" cy="417512"/>
          </a:xfrm>
          <a:prstGeom prst="rect">
            <a:avLst/>
          </a:prstGeom>
          <a:noFill/>
          <a:ln w="9525">
            <a:noFill/>
            <a:miter lim="800000"/>
            <a:headEnd/>
            <a:tailEnd/>
          </a:ln>
        </p:spPr>
      </p:pic>
      <p:pic>
        <p:nvPicPr>
          <p:cNvPr id="78875" name="Rectangle 15365"/>
          <p:cNvPicPr>
            <a:picLocks noChangeAspect="1" noChangeArrowheads="1"/>
          </p:cNvPicPr>
          <p:nvPr/>
        </p:nvPicPr>
        <p:blipFill>
          <a:blip r:embed="rId7" cstate="print"/>
          <a:srcRect/>
          <a:stretch>
            <a:fillRect/>
          </a:stretch>
        </p:blipFill>
        <p:spPr bwMode="auto">
          <a:xfrm>
            <a:off x="2366963" y="2676525"/>
            <a:ext cx="674687" cy="962025"/>
          </a:xfrm>
          <a:prstGeom prst="rect">
            <a:avLst/>
          </a:prstGeom>
          <a:noFill/>
          <a:ln w="9525">
            <a:noFill/>
            <a:miter lim="800000"/>
            <a:headEnd/>
            <a:tailEnd/>
          </a:ln>
        </p:spPr>
      </p:pic>
      <p:pic>
        <p:nvPicPr>
          <p:cNvPr id="78876" name="Rectangle 676884"/>
          <p:cNvPicPr>
            <a:picLocks noChangeAspect="1" noChangeArrowheads="1"/>
          </p:cNvPicPr>
          <p:nvPr/>
        </p:nvPicPr>
        <p:blipFill>
          <a:blip r:embed="rId8" cstate="print"/>
          <a:srcRect/>
          <a:stretch>
            <a:fillRect/>
          </a:stretch>
        </p:blipFill>
        <p:spPr bwMode="auto">
          <a:xfrm>
            <a:off x="2378075" y="2579688"/>
            <a:ext cx="508000" cy="417512"/>
          </a:xfrm>
          <a:prstGeom prst="rect">
            <a:avLst/>
          </a:prstGeom>
          <a:noFill/>
          <a:ln w="9525">
            <a:noFill/>
            <a:miter lim="800000"/>
            <a:headEnd/>
            <a:tailEnd/>
          </a:ln>
        </p:spPr>
      </p:pic>
      <p:pic>
        <p:nvPicPr>
          <p:cNvPr id="78877" name="Rectangle 15365"/>
          <p:cNvPicPr>
            <a:picLocks noChangeAspect="1" noChangeArrowheads="1"/>
          </p:cNvPicPr>
          <p:nvPr/>
        </p:nvPicPr>
        <p:blipFill>
          <a:blip r:embed="rId7" cstate="print"/>
          <a:srcRect/>
          <a:stretch>
            <a:fillRect/>
          </a:stretch>
        </p:blipFill>
        <p:spPr bwMode="auto">
          <a:xfrm>
            <a:off x="3106738" y="2676525"/>
            <a:ext cx="674687" cy="962025"/>
          </a:xfrm>
          <a:prstGeom prst="rect">
            <a:avLst/>
          </a:prstGeom>
          <a:noFill/>
          <a:ln w="9525">
            <a:noFill/>
            <a:miter lim="800000"/>
            <a:headEnd/>
            <a:tailEnd/>
          </a:ln>
        </p:spPr>
      </p:pic>
      <p:cxnSp>
        <p:nvCxnSpPr>
          <p:cNvPr id="78878" name="직선 연결선 94"/>
          <p:cNvCxnSpPr>
            <a:cxnSpLocks noChangeShapeType="1"/>
          </p:cNvCxnSpPr>
          <p:nvPr/>
        </p:nvCxnSpPr>
        <p:spPr bwMode="auto">
          <a:xfrm rot="5400000" flipH="1" flipV="1">
            <a:off x="2947194" y="3483769"/>
            <a:ext cx="306388" cy="615950"/>
          </a:xfrm>
          <a:prstGeom prst="line">
            <a:avLst/>
          </a:prstGeom>
          <a:noFill/>
          <a:ln w="12700" algn="ctr">
            <a:solidFill>
              <a:srgbClr val="FFC000"/>
            </a:solidFill>
            <a:round/>
            <a:headEnd/>
            <a:tailEnd/>
          </a:ln>
        </p:spPr>
      </p:cxnSp>
      <p:cxnSp>
        <p:nvCxnSpPr>
          <p:cNvPr id="78879" name="직선 연결선 94"/>
          <p:cNvCxnSpPr>
            <a:cxnSpLocks noChangeShapeType="1"/>
          </p:cNvCxnSpPr>
          <p:nvPr/>
        </p:nvCxnSpPr>
        <p:spPr bwMode="auto">
          <a:xfrm rot="16200000" flipV="1">
            <a:off x="1688306" y="4326732"/>
            <a:ext cx="322263" cy="349250"/>
          </a:xfrm>
          <a:prstGeom prst="line">
            <a:avLst/>
          </a:prstGeom>
          <a:noFill/>
          <a:ln w="12700" algn="ctr">
            <a:solidFill>
              <a:srgbClr val="FFC000"/>
            </a:solidFill>
            <a:round/>
            <a:headEnd/>
            <a:tailEnd/>
          </a:ln>
        </p:spPr>
      </p:cxnSp>
      <p:cxnSp>
        <p:nvCxnSpPr>
          <p:cNvPr id="78880" name="직선 연결선 94"/>
          <p:cNvCxnSpPr>
            <a:cxnSpLocks noChangeShapeType="1"/>
          </p:cNvCxnSpPr>
          <p:nvPr/>
        </p:nvCxnSpPr>
        <p:spPr bwMode="auto">
          <a:xfrm rot="5400000" flipH="1" flipV="1">
            <a:off x="2259806" y="4104482"/>
            <a:ext cx="322263" cy="793750"/>
          </a:xfrm>
          <a:prstGeom prst="line">
            <a:avLst/>
          </a:prstGeom>
          <a:noFill/>
          <a:ln w="12700" algn="ctr">
            <a:solidFill>
              <a:srgbClr val="FFC000"/>
            </a:solidFill>
            <a:round/>
            <a:headEnd/>
            <a:tailEnd/>
          </a:ln>
        </p:spPr>
      </p:cxnSp>
      <p:cxnSp>
        <p:nvCxnSpPr>
          <p:cNvPr id="98" name="직선 연결선 97"/>
          <p:cNvCxnSpPr/>
          <p:nvPr/>
        </p:nvCxnSpPr>
        <p:spPr bwMode="auto">
          <a:xfrm rot="5400000" flipH="1" flipV="1">
            <a:off x="3672681" y="2221707"/>
            <a:ext cx="142875" cy="1588"/>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pic>
        <p:nvPicPr>
          <p:cNvPr id="78882" name="Rectangle 676884"/>
          <p:cNvPicPr>
            <a:picLocks noChangeAspect="1" noChangeArrowheads="1"/>
          </p:cNvPicPr>
          <p:nvPr/>
        </p:nvPicPr>
        <p:blipFill>
          <a:blip r:embed="rId8" cstate="print"/>
          <a:srcRect/>
          <a:stretch>
            <a:fillRect/>
          </a:stretch>
        </p:blipFill>
        <p:spPr bwMode="auto">
          <a:xfrm>
            <a:off x="3117850" y="2579688"/>
            <a:ext cx="508000" cy="417512"/>
          </a:xfrm>
          <a:prstGeom prst="rect">
            <a:avLst/>
          </a:prstGeom>
          <a:noFill/>
          <a:ln w="9525">
            <a:noFill/>
            <a:miter lim="800000"/>
            <a:headEnd/>
            <a:tailEnd/>
          </a:ln>
        </p:spPr>
      </p:pic>
      <p:pic>
        <p:nvPicPr>
          <p:cNvPr id="78883" name="Rectangle 676895"/>
          <p:cNvPicPr>
            <a:picLocks noChangeAspect="1" noChangeArrowheads="1"/>
          </p:cNvPicPr>
          <p:nvPr/>
        </p:nvPicPr>
        <p:blipFill>
          <a:blip r:embed="rId9" cstate="print"/>
          <a:srcRect/>
          <a:stretch>
            <a:fillRect/>
          </a:stretch>
        </p:blipFill>
        <p:spPr bwMode="auto">
          <a:xfrm>
            <a:off x="3325813" y="2352675"/>
            <a:ext cx="163512" cy="457200"/>
          </a:xfrm>
          <a:prstGeom prst="rect">
            <a:avLst/>
          </a:prstGeom>
          <a:noFill/>
          <a:ln w="9525">
            <a:noFill/>
            <a:miter lim="800000"/>
            <a:headEnd/>
            <a:tailEnd/>
          </a:ln>
        </p:spPr>
      </p:pic>
      <p:pic>
        <p:nvPicPr>
          <p:cNvPr id="78884" name="Rectangle 676895"/>
          <p:cNvPicPr>
            <a:picLocks noChangeAspect="1" noChangeArrowheads="1"/>
          </p:cNvPicPr>
          <p:nvPr/>
        </p:nvPicPr>
        <p:blipFill>
          <a:blip r:embed="rId9" cstate="print"/>
          <a:srcRect/>
          <a:stretch>
            <a:fillRect/>
          </a:stretch>
        </p:blipFill>
        <p:spPr bwMode="auto">
          <a:xfrm>
            <a:off x="3228975" y="2406650"/>
            <a:ext cx="161925" cy="457200"/>
          </a:xfrm>
          <a:prstGeom prst="rect">
            <a:avLst/>
          </a:prstGeom>
          <a:noFill/>
          <a:ln w="9525">
            <a:noFill/>
            <a:miter lim="800000"/>
            <a:headEnd/>
            <a:tailEnd/>
          </a:ln>
        </p:spPr>
      </p:pic>
      <p:pic>
        <p:nvPicPr>
          <p:cNvPr id="78885" name="Rectangle 676895"/>
          <p:cNvPicPr>
            <a:picLocks noChangeAspect="1" noChangeArrowheads="1"/>
          </p:cNvPicPr>
          <p:nvPr/>
        </p:nvPicPr>
        <p:blipFill>
          <a:blip r:embed="rId9" cstate="print"/>
          <a:srcRect/>
          <a:stretch>
            <a:fillRect/>
          </a:stretch>
        </p:blipFill>
        <p:spPr bwMode="auto">
          <a:xfrm>
            <a:off x="3143250" y="2463800"/>
            <a:ext cx="161925" cy="457200"/>
          </a:xfrm>
          <a:prstGeom prst="rect">
            <a:avLst/>
          </a:prstGeom>
          <a:noFill/>
          <a:ln w="9525">
            <a:noFill/>
            <a:miter lim="800000"/>
            <a:headEnd/>
            <a:tailEnd/>
          </a:ln>
        </p:spPr>
      </p:pic>
      <p:pic>
        <p:nvPicPr>
          <p:cNvPr id="78886" name="Rectangle 676895"/>
          <p:cNvPicPr>
            <a:picLocks noChangeAspect="1" noChangeArrowheads="1"/>
          </p:cNvPicPr>
          <p:nvPr/>
        </p:nvPicPr>
        <p:blipFill>
          <a:blip r:embed="rId9" cstate="print"/>
          <a:srcRect/>
          <a:stretch>
            <a:fillRect/>
          </a:stretch>
        </p:blipFill>
        <p:spPr bwMode="auto">
          <a:xfrm>
            <a:off x="2684463" y="2300288"/>
            <a:ext cx="163512" cy="457200"/>
          </a:xfrm>
          <a:prstGeom prst="rect">
            <a:avLst/>
          </a:prstGeom>
          <a:noFill/>
          <a:ln w="9525">
            <a:noFill/>
            <a:miter lim="800000"/>
            <a:headEnd/>
            <a:tailEnd/>
          </a:ln>
        </p:spPr>
      </p:pic>
      <p:cxnSp>
        <p:nvCxnSpPr>
          <p:cNvPr id="104" name="직선 연결선 103"/>
          <p:cNvCxnSpPr/>
          <p:nvPr/>
        </p:nvCxnSpPr>
        <p:spPr bwMode="auto">
          <a:xfrm rot="5400000" flipH="1" flipV="1">
            <a:off x="1107281" y="2205832"/>
            <a:ext cx="142875" cy="1588"/>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cxnSp>
        <p:nvCxnSpPr>
          <p:cNvPr id="105" name="직선 연결선 104"/>
          <p:cNvCxnSpPr/>
          <p:nvPr/>
        </p:nvCxnSpPr>
        <p:spPr bwMode="auto">
          <a:xfrm rot="5400000" flipH="1" flipV="1">
            <a:off x="1995487" y="2205038"/>
            <a:ext cx="144463" cy="1588"/>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cxnSp>
        <p:nvCxnSpPr>
          <p:cNvPr id="106" name="직선 연결선 105"/>
          <p:cNvCxnSpPr/>
          <p:nvPr/>
        </p:nvCxnSpPr>
        <p:spPr bwMode="auto">
          <a:xfrm rot="5400000" flipH="1" flipV="1">
            <a:off x="2834481" y="2207419"/>
            <a:ext cx="142875" cy="1588"/>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pic>
        <p:nvPicPr>
          <p:cNvPr id="78890" name="Rectangle 676895"/>
          <p:cNvPicPr>
            <a:picLocks noChangeAspect="1" noChangeArrowheads="1"/>
          </p:cNvPicPr>
          <p:nvPr/>
        </p:nvPicPr>
        <p:blipFill>
          <a:blip r:embed="rId9" cstate="print"/>
          <a:srcRect/>
          <a:stretch>
            <a:fillRect/>
          </a:stretch>
        </p:blipFill>
        <p:spPr bwMode="auto">
          <a:xfrm>
            <a:off x="1204913" y="2300288"/>
            <a:ext cx="161925" cy="457200"/>
          </a:xfrm>
          <a:prstGeom prst="rect">
            <a:avLst/>
          </a:prstGeom>
          <a:noFill/>
          <a:ln w="9525">
            <a:noFill/>
            <a:miter lim="800000"/>
            <a:headEnd/>
            <a:tailEnd/>
          </a:ln>
        </p:spPr>
      </p:pic>
      <p:pic>
        <p:nvPicPr>
          <p:cNvPr id="78891" name="Rectangle 676895"/>
          <p:cNvPicPr>
            <a:picLocks noChangeAspect="1" noChangeArrowheads="1"/>
          </p:cNvPicPr>
          <p:nvPr/>
        </p:nvPicPr>
        <p:blipFill>
          <a:blip r:embed="rId9" cstate="print"/>
          <a:srcRect/>
          <a:stretch>
            <a:fillRect/>
          </a:stretch>
        </p:blipFill>
        <p:spPr bwMode="auto">
          <a:xfrm>
            <a:off x="1106488" y="2352675"/>
            <a:ext cx="161925" cy="457200"/>
          </a:xfrm>
          <a:prstGeom prst="rect">
            <a:avLst/>
          </a:prstGeom>
          <a:noFill/>
          <a:ln w="9525">
            <a:noFill/>
            <a:miter lim="800000"/>
            <a:headEnd/>
            <a:tailEnd/>
          </a:ln>
        </p:spPr>
      </p:pic>
      <p:pic>
        <p:nvPicPr>
          <p:cNvPr id="78892" name="Rectangle 676895"/>
          <p:cNvPicPr>
            <a:picLocks noChangeAspect="1" noChangeArrowheads="1"/>
          </p:cNvPicPr>
          <p:nvPr/>
        </p:nvPicPr>
        <p:blipFill>
          <a:blip r:embed="rId9" cstate="print"/>
          <a:srcRect/>
          <a:stretch>
            <a:fillRect/>
          </a:stretch>
        </p:blipFill>
        <p:spPr bwMode="auto">
          <a:xfrm>
            <a:off x="1008063" y="2406650"/>
            <a:ext cx="163512" cy="457200"/>
          </a:xfrm>
          <a:prstGeom prst="rect">
            <a:avLst/>
          </a:prstGeom>
          <a:noFill/>
          <a:ln w="9525">
            <a:noFill/>
            <a:miter lim="800000"/>
            <a:headEnd/>
            <a:tailEnd/>
          </a:ln>
        </p:spPr>
      </p:pic>
      <p:pic>
        <p:nvPicPr>
          <p:cNvPr id="78893" name="Rectangle 676895"/>
          <p:cNvPicPr>
            <a:picLocks noChangeAspect="1" noChangeArrowheads="1"/>
          </p:cNvPicPr>
          <p:nvPr/>
        </p:nvPicPr>
        <p:blipFill>
          <a:blip r:embed="rId9" cstate="print"/>
          <a:srcRect/>
          <a:stretch>
            <a:fillRect/>
          </a:stretch>
        </p:blipFill>
        <p:spPr bwMode="auto">
          <a:xfrm>
            <a:off x="923925" y="2463800"/>
            <a:ext cx="161925" cy="457200"/>
          </a:xfrm>
          <a:prstGeom prst="rect">
            <a:avLst/>
          </a:prstGeom>
          <a:noFill/>
          <a:ln w="9525">
            <a:noFill/>
            <a:miter lim="800000"/>
            <a:headEnd/>
            <a:tailEnd/>
          </a:ln>
        </p:spPr>
      </p:pic>
      <p:pic>
        <p:nvPicPr>
          <p:cNvPr id="78894" name="Rectangle 676895"/>
          <p:cNvPicPr>
            <a:picLocks noChangeAspect="1" noChangeArrowheads="1"/>
          </p:cNvPicPr>
          <p:nvPr/>
        </p:nvPicPr>
        <p:blipFill>
          <a:blip r:embed="rId9" cstate="print"/>
          <a:srcRect/>
          <a:stretch>
            <a:fillRect/>
          </a:stretch>
        </p:blipFill>
        <p:spPr bwMode="auto">
          <a:xfrm>
            <a:off x="1846263" y="2352675"/>
            <a:ext cx="163512" cy="457200"/>
          </a:xfrm>
          <a:prstGeom prst="rect">
            <a:avLst/>
          </a:prstGeom>
          <a:noFill/>
          <a:ln w="9525">
            <a:noFill/>
            <a:miter lim="800000"/>
            <a:headEnd/>
            <a:tailEnd/>
          </a:ln>
        </p:spPr>
      </p:pic>
      <p:pic>
        <p:nvPicPr>
          <p:cNvPr id="78895" name="Rectangle 676895"/>
          <p:cNvPicPr>
            <a:picLocks noChangeAspect="1" noChangeArrowheads="1"/>
          </p:cNvPicPr>
          <p:nvPr/>
        </p:nvPicPr>
        <p:blipFill>
          <a:blip r:embed="rId9" cstate="print"/>
          <a:srcRect/>
          <a:stretch>
            <a:fillRect/>
          </a:stretch>
        </p:blipFill>
        <p:spPr bwMode="auto">
          <a:xfrm>
            <a:off x="1747838" y="2406650"/>
            <a:ext cx="163512" cy="457200"/>
          </a:xfrm>
          <a:prstGeom prst="rect">
            <a:avLst/>
          </a:prstGeom>
          <a:noFill/>
          <a:ln w="9525">
            <a:noFill/>
            <a:miter lim="800000"/>
            <a:headEnd/>
            <a:tailEnd/>
          </a:ln>
        </p:spPr>
      </p:pic>
      <p:pic>
        <p:nvPicPr>
          <p:cNvPr id="78896" name="Rectangle 676895"/>
          <p:cNvPicPr>
            <a:picLocks noChangeAspect="1" noChangeArrowheads="1"/>
          </p:cNvPicPr>
          <p:nvPr/>
        </p:nvPicPr>
        <p:blipFill>
          <a:blip r:embed="rId9" cstate="print"/>
          <a:srcRect/>
          <a:stretch>
            <a:fillRect/>
          </a:stretch>
        </p:blipFill>
        <p:spPr bwMode="auto">
          <a:xfrm>
            <a:off x="1663700" y="2463800"/>
            <a:ext cx="161925" cy="457200"/>
          </a:xfrm>
          <a:prstGeom prst="rect">
            <a:avLst/>
          </a:prstGeom>
          <a:noFill/>
          <a:ln w="9525">
            <a:noFill/>
            <a:miter lim="800000"/>
            <a:headEnd/>
            <a:tailEnd/>
          </a:ln>
        </p:spPr>
      </p:pic>
      <p:pic>
        <p:nvPicPr>
          <p:cNvPr id="78897" name="Rectangle 676895"/>
          <p:cNvPicPr>
            <a:picLocks noChangeAspect="1" noChangeArrowheads="1"/>
          </p:cNvPicPr>
          <p:nvPr/>
        </p:nvPicPr>
        <p:blipFill>
          <a:blip r:embed="rId9" cstate="print"/>
          <a:srcRect/>
          <a:stretch>
            <a:fillRect/>
          </a:stretch>
        </p:blipFill>
        <p:spPr bwMode="auto">
          <a:xfrm>
            <a:off x="2586038" y="2366963"/>
            <a:ext cx="163512" cy="457200"/>
          </a:xfrm>
          <a:prstGeom prst="rect">
            <a:avLst/>
          </a:prstGeom>
          <a:noFill/>
          <a:ln w="9525">
            <a:noFill/>
            <a:miter lim="800000"/>
            <a:headEnd/>
            <a:tailEnd/>
          </a:ln>
        </p:spPr>
      </p:pic>
      <p:pic>
        <p:nvPicPr>
          <p:cNvPr id="78898" name="Rectangle 676895"/>
          <p:cNvPicPr>
            <a:picLocks noChangeAspect="1" noChangeArrowheads="1"/>
          </p:cNvPicPr>
          <p:nvPr/>
        </p:nvPicPr>
        <p:blipFill>
          <a:blip r:embed="rId9" cstate="print"/>
          <a:srcRect/>
          <a:stretch>
            <a:fillRect/>
          </a:stretch>
        </p:blipFill>
        <p:spPr bwMode="auto">
          <a:xfrm>
            <a:off x="2487613" y="2406650"/>
            <a:ext cx="163512" cy="457200"/>
          </a:xfrm>
          <a:prstGeom prst="rect">
            <a:avLst/>
          </a:prstGeom>
          <a:noFill/>
          <a:ln w="9525">
            <a:noFill/>
            <a:miter lim="800000"/>
            <a:headEnd/>
            <a:tailEnd/>
          </a:ln>
        </p:spPr>
      </p:pic>
      <p:pic>
        <p:nvPicPr>
          <p:cNvPr id="78899" name="Rectangle 676895"/>
          <p:cNvPicPr>
            <a:picLocks noChangeAspect="1" noChangeArrowheads="1"/>
          </p:cNvPicPr>
          <p:nvPr/>
        </p:nvPicPr>
        <p:blipFill>
          <a:blip r:embed="rId9" cstate="print"/>
          <a:srcRect/>
          <a:stretch>
            <a:fillRect/>
          </a:stretch>
        </p:blipFill>
        <p:spPr bwMode="auto">
          <a:xfrm>
            <a:off x="2403475" y="2463800"/>
            <a:ext cx="161925" cy="457200"/>
          </a:xfrm>
          <a:prstGeom prst="rect">
            <a:avLst/>
          </a:prstGeom>
          <a:noFill/>
          <a:ln w="9525">
            <a:noFill/>
            <a:miter lim="800000"/>
            <a:headEnd/>
            <a:tailEnd/>
          </a:ln>
        </p:spPr>
      </p:pic>
      <p:cxnSp>
        <p:nvCxnSpPr>
          <p:cNvPr id="78900" name="직선 연결선 94"/>
          <p:cNvCxnSpPr>
            <a:cxnSpLocks noChangeShapeType="1"/>
          </p:cNvCxnSpPr>
          <p:nvPr/>
        </p:nvCxnSpPr>
        <p:spPr bwMode="auto">
          <a:xfrm rot="16200000" flipV="1">
            <a:off x="2926556" y="4231482"/>
            <a:ext cx="398463" cy="615950"/>
          </a:xfrm>
          <a:prstGeom prst="line">
            <a:avLst/>
          </a:prstGeom>
          <a:noFill/>
          <a:ln w="12700" algn="ctr">
            <a:solidFill>
              <a:srgbClr val="FFC000"/>
            </a:solidFill>
            <a:round/>
            <a:headEnd/>
            <a:tailEnd/>
          </a:ln>
        </p:spPr>
      </p:cxnSp>
      <p:pic>
        <p:nvPicPr>
          <p:cNvPr id="120" name="Picture 34" descr="Disk_icon"/>
          <p:cNvPicPr>
            <a:picLocks noChangeAspect="1" noChangeArrowheads="1"/>
          </p:cNvPicPr>
          <p:nvPr/>
        </p:nvPicPr>
        <p:blipFill>
          <a:blip r:embed="rId10" cstate="print"/>
          <a:srcRect l="18016" r="31854"/>
          <a:stretch>
            <a:fillRect/>
          </a:stretch>
        </p:blipFill>
        <p:spPr bwMode="auto">
          <a:xfrm>
            <a:off x="1789113" y="4814888"/>
            <a:ext cx="149225" cy="365125"/>
          </a:xfrm>
          <a:prstGeom prst="rect">
            <a:avLst/>
          </a:prstGeom>
          <a:noFill/>
          <a:ln w="9525">
            <a:noFill/>
            <a:miter lim="800000"/>
            <a:headEnd/>
            <a:tailEnd/>
          </a:ln>
        </p:spPr>
      </p:pic>
      <p:pic>
        <p:nvPicPr>
          <p:cNvPr id="78902" name="Picture 34" descr="Disk_icon"/>
          <p:cNvPicPr>
            <a:picLocks noChangeAspect="1" noChangeArrowheads="1"/>
          </p:cNvPicPr>
          <p:nvPr/>
        </p:nvPicPr>
        <p:blipFill>
          <a:blip r:embed="rId10" cstate="print"/>
          <a:srcRect l="18016" r="31854"/>
          <a:stretch>
            <a:fillRect/>
          </a:stretch>
        </p:blipFill>
        <p:spPr bwMode="auto">
          <a:xfrm>
            <a:off x="1930400" y="4814888"/>
            <a:ext cx="149225" cy="365125"/>
          </a:xfrm>
          <a:prstGeom prst="rect">
            <a:avLst/>
          </a:prstGeom>
          <a:noFill/>
          <a:ln w="9525">
            <a:noFill/>
            <a:miter lim="800000"/>
            <a:headEnd/>
            <a:tailEnd/>
          </a:ln>
        </p:spPr>
      </p:pic>
      <p:pic>
        <p:nvPicPr>
          <p:cNvPr id="78903" name="Picture 34" descr="Disk_icon"/>
          <p:cNvPicPr>
            <a:picLocks noChangeAspect="1" noChangeArrowheads="1"/>
          </p:cNvPicPr>
          <p:nvPr/>
        </p:nvPicPr>
        <p:blipFill>
          <a:blip r:embed="rId10" cstate="print"/>
          <a:srcRect l="18016" r="31854"/>
          <a:stretch>
            <a:fillRect/>
          </a:stretch>
        </p:blipFill>
        <p:spPr bwMode="auto">
          <a:xfrm>
            <a:off x="2070100" y="4830763"/>
            <a:ext cx="149225" cy="365125"/>
          </a:xfrm>
          <a:prstGeom prst="rect">
            <a:avLst/>
          </a:prstGeom>
          <a:noFill/>
          <a:ln w="9525">
            <a:noFill/>
            <a:miter lim="800000"/>
            <a:headEnd/>
            <a:tailEnd/>
          </a:ln>
        </p:spPr>
      </p:pic>
      <p:pic>
        <p:nvPicPr>
          <p:cNvPr id="78904" name="Picture 34" descr="Disk_icon"/>
          <p:cNvPicPr>
            <a:picLocks noChangeAspect="1" noChangeArrowheads="1"/>
          </p:cNvPicPr>
          <p:nvPr/>
        </p:nvPicPr>
        <p:blipFill>
          <a:blip r:embed="rId10" cstate="print"/>
          <a:srcRect l="18016" r="31854"/>
          <a:stretch>
            <a:fillRect/>
          </a:stretch>
        </p:blipFill>
        <p:spPr bwMode="auto">
          <a:xfrm>
            <a:off x="2211388" y="4845050"/>
            <a:ext cx="149225" cy="366713"/>
          </a:xfrm>
          <a:prstGeom prst="rect">
            <a:avLst/>
          </a:prstGeom>
          <a:noFill/>
          <a:ln w="9525">
            <a:noFill/>
            <a:miter lim="800000"/>
            <a:headEnd/>
            <a:tailEnd/>
          </a:ln>
        </p:spPr>
      </p:pic>
      <p:pic>
        <p:nvPicPr>
          <p:cNvPr id="78905" name="Picture 34" descr="Disk_icon"/>
          <p:cNvPicPr>
            <a:picLocks noChangeAspect="1" noChangeArrowheads="1"/>
          </p:cNvPicPr>
          <p:nvPr/>
        </p:nvPicPr>
        <p:blipFill>
          <a:blip r:embed="rId10" cstate="print"/>
          <a:srcRect l="18016" r="31854"/>
          <a:stretch>
            <a:fillRect/>
          </a:stretch>
        </p:blipFill>
        <p:spPr bwMode="auto">
          <a:xfrm>
            <a:off x="2352675" y="4860925"/>
            <a:ext cx="149225" cy="365125"/>
          </a:xfrm>
          <a:prstGeom prst="rect">
            <a:avLst/>
          </a:prstGeom>
          <a:noFill/>
          <a:ln w="9525">
            <a:noFill/>
            <a:miter lim="800000"/>
            <a:headEnd/>
            <a:tailEnd/>
          </a:ln>
        </p:spPr>
      </p:pic>
      <p:pic>
        <p:nvPicPr>
          <p:cNvPr id="78906" name="Picture 34" descr="Disk_icon"/>
          <p:cNvPicPr>
            <a:picLocks noChangeAspect="1" noChangeArrowheads="1"/>
          </p:cNvPicPr>
          <p:nvPr/>
        </p:nvPicPr>
        <p:blipFill>
          <a:blip r:embed="rId10" cstate="print"/>
          <a:srcRect l="18016" r="31854"/>
          <a:stretch>
            <a:fillRect/>
          </a:stretch>
        </p:blipFill>
        <p:spPr bwMode="auto">
          <a:xfrm>
            <a:off x="1870075" y="5119688"/>
            <a:ext cx="149225" cy="365125"/>
          </a:xfrm>
          <a:prstGeom prst="rect">
            <a:avLst/>
          </a:prstGeom>
          <a:noFill/>
          <a:ln w="9525">
            <a:noFill/>
            <a:miter lim="800000"/>
            <a:headEnd/>
            <a:tailEnd/>
          </a:ln>
        </p:spPr>
      </p:pic>
      <p:pic>
        <p:nvPicPr>
          <p:cNvPr id="78907" name="Picture 34" descr="Disk_icon"/>
          <p:cNvPicPr>
            <a:picLocks noChangeAspect="1" noChangeArrowheads="1"/>
          </p:cNvPicPr>
          <p:nvPr/>
        </p:nvPicPr>
        <p:blipFill>
          <a:blip r:embed="rId10" cstate="print"/>
          <a:srcRect l="18016" r="31854"/>
          <a:stretch>
            <a:fillRect/>
          </a:stretch>
        </p:blipFill>
        <p:spPr bwMode="auto">
          <a:xfrm>
            <a:off x="2009775" y="5119688"/>
            <a:ext cx="150813" cy="365125"/>
          </a:xfrm>
          <a:prstGeom prst="rect">
            <a:avLst/>
          </a:prstGeom>
          <a:noFill/>
          <a:ln w="9525">
            <a:noFill/>
            <a:miter lim="800000"/>
            <a:headEnd/>
            <a:tailEnd/>
          </a:ln>
        </p:spPr>
      </p:pic>
      <p:pic>
        <p:nvPicPr>
          <p:cNvPr id="78908" name="Picture 34" descr="Disk_icon"/>
          <p:cNvPicPr>
            <a:picLocks noChangeAspect="1" noChangeArrowheads="1"/>
          </p:cNvPicPr>
          <p:nvPr/>
        </p:nvPicPr>
        <p:blipFill>
          <a:blip r:embed="rId10" cstate="print"/>
          <a:srcRect l="18016" r="31854"/>
          <a:stretch>
            <a:fillRect/>
          </a:stretch>
        </p:blipFill>
        <p:spPr bwMode="auto">
          <a:xfrm>
            <a:off x="2151063" y="5135563"/>
            <a:ext cx="149225" cy="365125"/>
          </a:xfrm>
          <a:prstGeom prst="rect">
            <a:avLst/>
          </a:prstGeom>
          <a:noFill/>
          <a:ln w="9525">
            <a:noFill/>
            <a:miter lim="800000"/>
            <a:headEnd/>
            <a:tailEnd/>
          </a:ln>
        </p:spPr>
      </p:pic>
      <p:pic>
        <p:nvPicPr>
          <p:cNvPr id="78909" name="Picture 34" descr="Disk_icon"/>
          <p:cNvPicPr>
            <a:picLocks noChangeAspect="1" noChangeArrowheads="1"/>
          </p:cNvPicPr>
          <p:nvPr/>
        </p:nvPicPr>
        <p:blipFill>
          <a:blip r:embed="rId10" cstate="print"/>
          <a:srcRect l="18016" r="31854"/>
          <a:stretch>
            <a:fillRect/>
          </a:stretch>
        </p:blipFill>
        <p:spPr bwMode="auto">
          <a:xfrm>
            <a:off x="2292350" y="5149850"/>
            <a:ext cx="149225" cy="366713"/>
          </a:xfrm>
          <a:prstGeom prst="rect">
            <a:avLst/>
          </a:prstGeom>
          <a:noFill/>
          <a:ln w="9525">
            <a:noFill/>
            <a:miter lim="800000"/>
            <a:headEnd/>
            <a:tailEnd/>
          </a:ln>
        </p:spPr>
      </p:pic>
      <p:pic>
        <p:nvPicPr>
          <p:cNvPr id="129" name="Picture 34" descr="Disk_icon"/>
          <p:cNvPicPr>
            <a:picLocks noChangeAspect="1" noChangeArrowheads="1"/>
          </p:cNvPicPr>
          <p:nvPr/>
        </p:nvPicPr>
        <p:blipFill>
          <a:blip r:embed="rId10" cstate="print"/>
          <a:srcRect l="18016" r="31854"/>
          <a:stretch>
            <a:fillRect/>
          </a:stretch>
        </p:blipFill>
        <p:spPr bwMode="auto">
          <a:xfrm>
            <a:off x="2432050" y="5165725"/>
            <a:ext cx="149225" cy="365125"/>
          </a:xfrm>
          <a:prstGeom prst="rect">
            <a:avLst/>
          </a:prstGeom>
          <a:noFill/>
          <a:ln w="9525">
            <a:noFill/>
            <a:miter lim="800000"/>
            <a:headEnd/>
            <a:tailEnd/>
          </a:ln>
        </p:spPr>
      </p:pic>
      <p:pic>
        <p:nvPicPr>
          <p:cNvPr id="78911" name="Picture 34" descr="Disk_icon"/>
          <p:cNvPicPr>
            <a:picLocks noChangeAspect="1" noChangeArrowheads="1"/>
          </p:cNvPicPr>
          <p:nvPr/>
        </p:nvPicPr>
        <p:blipFill>
          <a:blip r:embed="rId10" cstate="print"/>
          <a:srcRect/>
          <a:stretch>
            <a:fillRect/>
          </a:stretch>
        </p:blipFill>
        <p:spPr bwMode="auto">
          <a:xfrm>
            <a:off x="2438400" y="4879975"/>
            <a:ext cx="298450" cy="365125"/>
          </a:xfrm>
          <a:prstGeom prst="rect">
            <a:avLst/>
          </a:prstGeom>
          <a:noFill/>
          <a:ln w="9525">
            <a:noFill/>
            <a:miter lim="800000"/>
            <a:headEnd/>
            <a:tailEnd/>
          </a:ln>
        </p:spPr>
      </p:pic>
      <p:sp>
        <p:nvSpPr>
          <p:cNvPr id="131" name="AutoShape 19"/>
          <p:cNvSpPr>
            <a:spLocks noChangeArrowheads="1"/>
          </p:cNvSpPr>
          <p:nvPr/>
        </p:nvSpPr>
        <p:spPr bwMode="auto">
          <a:xfrm>
            <a:off x="4291013" y="1981200"/>
            <a:ext cx="4421187" cy="685800"/>
          </a:xfrm>
          <a:prstGeom prst="roundRect">
            <a:avLst>
              <a:gd name="adj" fmla="val 4995"/>
            </a:avLst>
          </a:prstGeom>
          <a:noFill/>
          <a:ln w="9525" algn="ctr">
            <a:solidFill>
              <a:schemeClr val="bg2"/>
            </a:solidFill>
            <a:round/>
            <a:headEnd/>
            <a:tailEnd/>
          </a:ln>
        </p:spPr>
        <p:txBody>
          <a:bodyPr anchor="ctr"/>
          <a:lstStyle/>
          <a:p>
            <a:pPr marL="300038" lvl="1" indent="-298450" algn="l">
              <a:lnSpc>
                <a:spcPct val="100000"/>
              </a:lnSpc>
              <a:spcAft>
                <a:spcPct val="40000"/>
              </a:spcAft>
              <a:buClr>
                <a:schemeClr val="folHlink"/>
              </a:buClr>
              <a:buSzPct val="75000"/>
              <a:buFontTx/>
              <a:buBlip>
                <a:blip r:embed="rId11"/>
              </a:buBlip>
              <a:defRPr/>
            </a:pPr>
            <a:r>
              <a:rPr lang="ko-KR" altLang="en-US" sz="1800" kern="0" dirty="0">
                <a:solidFill>
                  <a:schemeClr val="tx1"/>
                </a:solidFill>
                <a:latin typeface="Futura Bk" pitchFamily="34" charset="0"/>
                <a:ea typeface="HY울릉도M" pitchFamily="18" charset="-127"/>
              </a:rPr>
              <a:t>가상 머신 디스크 이미지에 대한 실시간 마이그레이션</a:t>
            </a:r>
            <a:endParaRPr lang="en-US" altLang="ko-KR" sz="1800" kern="0" dirty="0">
              <a:solidFill>
                <a:schemeClr val="tx1"/>
              </a:solidFill>
              <a:latin typeface="Futura Bk" pitchFamily="34" charset="0"/>
              <a:ea typeface="HY울릉도M" pitchFamily="18" charset="-127"/>
            </a:endParaRPr>
          </a:p>
        </p:txBody>
      </p:sp>
      <p:sp>
        <p:nvSpPr>
          <p:cNvPr id="78913" name="AutoShape 20"/>
          <p:cNvSpPr>
            <a:spLocks noChangeArrowheads="1"/>
          </p:cNvSpPr>
          <p:nvPr/>
        </p:nvSpPr>
        <p:spPr bwMode="auto">
          <a:xfrm>
            <a:off x="4302125" y="2806700"/>
            <a:ext cx="4419600" cy="1231900"/>
          </a:xfrm>
          <a:prstGeom prst="roundRect">
            <a:avLst>
              <a:gd name="adj" fmla="val 6963"/>
            </a:avLst>
          </a:prstGeom>
          <a:solidFill>
            <a:schemeClr val="bg2">
              <a:alpha val="47058"/>
            </a:schemeClr>
          </a:solidFill>
          <a:ln w="9525" algn="ctr">
            <a:solidFill>
              <a:schemeClr val="bg2"/>
            </a:solidFill>
            <a:round/>
            <a:headEnd/>
            <a:tailEnd/>
          </a:ln>
        </p:spPr>
        <p:txBody>
          <a:bodyPr anchor="ctr"/>
          <a:lstStyle/>
          <a:p>
            <a:pPr marL="230188" lvl="3" indent="-230188" algn="l">
              <a:lnSpc>
                <a:spcPct val="100000"/>
              </a:lnSpc>
              <a:buClrTx/>
              <a:buSzTx/>
              <a:buFont typeface="Wingdings 3" pitchFamily="18" charset="2"/>
              <a:buBlip>
                <a:blip r:embed="rId11"/>
              </a:buBlip>
            </a:pPr>
            <a:r>
              <a:rPr lang="ko-KR" altLang="en-US" sz="1600">
                <a:solidFill>
                  <a:schemeClr val="tx1"/>
                </a:solidFill>
                <a:latin typeface="Futura Bk" pitchFamily="34" charset="0"/>
                <a:ea typeface="HY울릉도M" pitchFamily="18" charset="-127"/>
              </a:rPr>
              <a:t>스토리지 추가 및 교체 시 무 중단 시스템 이미지 이동 보장</a:t>
            </a:r>
            <a:endParaRPr lang="en-US" altLang="ko-KR" sz="1600">
              <a:solidFill>
                <a:schemeClr val="tx1"/>
              </a:solidFill>
              <a:latin typeface="Futura Bk" pitchFamily="34" charset="0"/>
              <a:ea typeface="HY울릉도M" pitchFamily="18" charset="-127"/>
            </a:endParaRPr>
          </a:p>
          <a:p>
            <a:pPr marL="230188" lvl="3" indent="-230188" algn="l">
              <a:lnSpc>
                <a:spcPct val="100000"/>
              </a:lnSpc>
              <a:buClrTx/>
              <a:buSzTx/>
              <a:buFont typeface="Wingdings 3" pitchFamily="18" charset="2"/>
              <a:buBlip>
                <a:blip r:embed="rId11"/>
              </a:buBlip>
            </a:pPr>
            <a:r>
              <a:rPr lang="en-US" altLang="ko-KR" sz="1600">
                <a:solidFill>
                  <a:schemeClr val="tx1"/>
                </a:solidFill>
                <a:latin typeface="Futura Bk" pitchFamily="34" charset="0"/>
                <a:ea typeface="HY울릉도M" pitchFamily="18" charset="-127"/>
              </a:rPr>
              <a:t>LUN </a:t>
            </a:r>
            <a:r>
              <a:rPr lang="ko-KR" altLang="en-US" sz="1600">
                <a:solidFill>
                  <a:schemeClr val="tx1"/>
                </a:solidFill>
                <a:latin typeface="Futura Bk" pitchFamily="34" charset="0"/>
                <a:ea typeface="HY울릉도M" pitchFamily="18" charset="-127"/>
              </a:rPr>
              <a:t>의존성 없이 수행</a:t>
            </a:r>
            <a:endParaRPr lang="en-US" altLang="ko-KR" sz="1600">
              <a:solidFill>
                <a:schemeClr val="tx1"/>
              </a:solidFill>
              <a:latin typeface="Futura Bk" pitchFamily="34" charset="0"/>
              <a:ea typeface="HY울릉도M" pitchFamily="18" charset="-127"/>
            </a:endParaRPr>
          </a:p>
          <a:p>
            <a:pPr marL="230188" lvl="3" indent="-230188" algn="l">
              <a:lnSpc>
                <a:spcPct val="100000"/>
              </a:lnSpc>
              <a:buClrTx/>
              <a:buSzTx/>
              <a:buFont typeface="Wingdings 3" pitchFamily="18" charset="2"/>
              <a:buBlip>
                <a:blip r:embed="rId11"/>
              </a:buBlip>
            </a:pPr>
            <a:r>
              <a:rPr lang="en-US" altLang="ko-KR" sz="1600">
                <a:solidFill>
                  <a:schemeClr val="tx1"/>
                </a:solidFill>
                <a:latin typeface="Futura Bk" pitchFamily="34" charset="0"/>
                <a:ea typeface="HY울릉도M" pitchFamily="18" charset="-127"/>
              </a:rPr>
              <a:t>SAN </a:t>
            </a:r>
            <a:r>
              <a:rPr lang="ko-KR" altLang="en-US" sz="1600">
                <a:solidFill>
                  <a:schemeClr val="tx1"/>
                </a:solidFill>
                <a:latin typeface="Futura Bk" pitchFamily="34" charset="0"/>
                <a:ea typeface="HY울릉도M" pitchFamily="18" charset="-127"/>
              </a:rPr>
              <a:t>환경에서 지원</a:t>
            </a:r>
            <a:endParaRPr lang="en-US" altLang="ko-KR" sz="1600">
              <a:solidFill>
                <a:schemeClr val="tx1"/>
              </a:solidFill>
              <a:latin typeface="Futura Bk" pitchFamily="34" charset="0"/>
              <a:ea typeface="HY울릉도M" pitchFamily="18" charset="-127"/>
            </a:endParaRPr>
          </a:p>
        </p:txBody>
      </p:sp>
      <p:sp>
        <p:nvSpPr>
          <p:cNvPr id="78914" name="AutoShape 20"/>
          <p:cNvSpPr>
            <a:spLocks noChangeArrowheads="1"/>
          </p:cNvSpPr>
          <p:nvPr/>
        </p:nvSpPr>
        <p:spPr bwMode="auto">
          <a:xfrm>
            <a:off x="4291013" y="4114800"/>
            <a:ext cx="4419600" cy="838200"/>
          </a:xfrm>
          <a:prstGeom prst="roundRect">
            <a:avLst>
              <a:gd name="adj" fmla="val 6963"/>
            </a:avLst>
          </a:prstGeom>
          <a:solidFill>
            <a:schemeClr val="bg2">
              <a:alpha val="47058"/>
            </a:schemeClr>
          </a:solidFill>
          <a:ln w="9525" algn="ctr">
            <a:solidFill>
              <a:schemeClr val="bg2"/>
            </a:solidFill>
            <a:round/>
            <a:headEnd/>
            <a:tailEnd/>
          </a:ln>
        </p:spPr>
        <p:txBody>
          <a:bodyPr anchor="ctr"/>
          <a:lstStyle/>
          <a:p>
            <a:pPr marL="230188" lvl="3" indent="-230188" algn="l">
              <a:lnSpc>
                <a:spcPct val="100000"/>
              </a:lnSpc>
              <a:buClrTx/>
              <a:buSzTx/>
              <a:buFont typeface="Wingdings 3" pitchFamily="18" charset="2"/>
              <a:buBlip>
                <a:blip r:embed="rId11"/>
              </a:buBlip>
            </a:pPr>
            <a:r>
              <a:rPr lang="ko-KR" altLang="en-US" sz="1600">
                <a:solidFill>
                  <a:schemeClr val="tx1"/>
                </a:solidFill>
                <a:latin typeface="Futura Bk" pitchFamily="34" charset="0"/>
                <a:ea typeface="HY울릉도M" pitchFamily="18" charset="-127"/>
              </a:rPr>
              <a:t>가상 머신 스토리지 </a:t>
            </a:r>
            <a:r>
              <a:rPr lang="en-US" altLang="ko-KR" sz="1600">
                <a:solidFill>
                  <a:schemeClr val="tx1"/>
                </a:solidFill>
                <a:latin typeface="Futura Bk" pitchFamily="34" charset="0"/>
                <a:ea typeface="HY울릉도M" pitchFamily="18" charset="-127"/>
              </a:rPr>
              <a:t>I/O </a:t>
            </a:r>
            <a:r>
              <a:rPr lang="ko-KR" altLang="en-US" sz="1600">
                <a:solidFill>
                  <a:schemeClr val="tx1"/>
                </a:solidFill>
                <a:latin typeface="Futura Bk" pitchFamily="34" charset="0"/>
                <a:ea typeface="HY울릉도M" pitchFamily="18" charset="-127"/>
              </a:rPr>
              <a:t>병목 제거</a:t>
            </a:r>
            <a:endParaRPr lang="en-US" altLang="ko-KR" sz="1600">
              <a:solidFill>
                <a:schemeClr val="tx1"/>
              </a:solidFill>
              <a:latin typeface="Futura Bk" pitchFamily="34" charset="0"/>
              <a:ea typeface="HY울릉도M" pitchFamily="18" charset="-127"/>
            </a:endParaRPr>
          </a:p>
          <a:p>
            <a:pPr marL="230188" lvl="3" indent="-230188" algn="l">
              <a:lnSpc>
                <a:spcPct val="100000"/>
              </a:lnSpc>
              <a:buClrTx/>
              <a:buSzTx/>
              <a:buFont typeface="Wingdings 3" pitchFamily="18" charset="2"/>
              <a:buBlip>
                <a:blip r:embed="rId11"/>
              </a:buBlip>
            </a:pPr>
            <a:r>
              <a:rPr lang="ko-KR" altLang="en-US" sz="1600">
                <a:solidFill>
                  <a:schemeClr val="tx1"/>
                </a:solidFill>
                <a:latin typeface="Futura Bk" pitchFamily="34" charset="0"/>
                <a:ea typeface="HY울릉도M" pitchFamily="18" charset="-127"/>
              </a:rPr>
              <a:t>개별 가상 머신을 최적의 </a:t>
            </a:r>
            <a:r>
              <a:rPr lang="en-US" altLang="ko-KR" sz="1600">
                <a:solidFill>
                  <a:schemeClr val="tx1"/>
                </a:solidFill>
                <a:latin typeface="Futura Bk" pitchFamily="34" charset="0"/>
                <a:ea typeface="HY울릉도M" pitchFamily="18" charset="-127"/>
              </a:rPr>
              <a:t>LUN</a:t>
            </a:r>
            <a:r>
              <a:rPr lang="ko-KR" altLang="en-US" sz="1600">
                <a:solidFill>
                  <a:schemeClr val="tx1"/>
                </a:solidFill>
                <a:latin typeface="Futura Bk" pitchFamily="34" charset="0"/>
                <a:ea typeface="HY울릉도M" pitchFamily="18" charset="-127"/>
              </a:rPr>
              <a:t>으로 이동</a:t>
            </a:r>
            <a:endParaRPr lang="en-US" altLang="ko-KR" sz="1600">
              <a:solidFill>
                <a:schemeClr val="tx1"/>
              </a:solidFill>
              <a:latin typeface="Futura Bk" pitchFamily="34" charset="0"/>
              <a:ea typeface="HY울릉도M" pitchFamily="18" charset="-127"/>
            </a:endParaRPr>
          </a:p>
        </p:txBody>
      </p:sp>
      <p:cxnSp>
        <p:nvCxnSpPr>
          <p:cNvPr id="134" name="직선 연결선 133"/>
          <p:cNvCxnSpPr/>
          <p:nvPr/>
        </p:nvCxnSpPr>
        <p:spPr bwMode="auto">
          <a:xfrm>
            <a:off x="838200" y="2133600"/>
            <a:ext cx="3200400" cy="1588"/>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pic>
        <p:nvPicPr>
          <p:cNvPr id="135" name="Rectangle 676895"/>
          <p:cNvPicPr>
            <a:picLocks noChangeAspect="1" noChangeArrowheads="1"/>
          </p:cNvPicPr>
          <p:nvPr/>
        </p:nvPicPr>
        <p:blipFill>
          <a:blip r:embed="rId9" cstate="print">
            <a:duotone>
              <a:prstClr val="black"/>
              <a:srgbClr val="FF0000">
                <a:tint val="45000"/>
                <a:satMod val="400000"/>
              </a:srgbClr>
            </a:duotone>
          </a:blip>
          <a:srcRect/>
          <a:stretch>
            <a:fillRect/>
          </a:stretch>
        </p:blipFill>
        <p:spPr bwMode="auto">
          <a:xfrm>
            <a:off x="2403871" y="2465696"/>
            <a:ext cx="162886" cy="457200"/>
          </a:xfrm>
          <a:prstGeom prst="rect">
            <a:avLst/>
          </a:prstGeom>
          <a:noFill/>
          <a:ln w="9525">
            <a:noFill/>
            <a:miter lim="800000"/>
            <a:headEnd/>
            <a:tailEnd/>
          </a:ln>
        </p:spPr>
      </p:pic>
      <p:sp>
        <p:nvSpPr>
          <p:cNvPr id="78917" name="Rectangle 4"/>
          <p:cNvSpPr txBox="1">
            <a:spLocks noGrp="1" noChangeArrowheads="1"/>
          </p:cNvSpPr>
          <p:nvPr/>
        </p:nvSpPr>
        <p:spPr bwMode="auto">
          <a:xfrm>
            <a:off x="4216400" y="6489700"/>
            <a:ext cx="2133600" cy="304800"/>
          </a:xfrm>
          <a:prstGeom prst="rect">
            <a:avLst/>
          </a:prstGeom>
          <a:noFill/>
          <a:ln w="9525">
            <a:noFill/>
            <a:miter lim="800000"/>
            <a:headEnd/>
            <a:tailEnd/>
          </a:ln>
        </p:spPr>
        <p:txBody>
          <a:bodyPr/>
          <a:lstStyle/>
          <a:p>
            <a:pPr algn="l">
              <a:lnSpc>
                <a:spcPct val="100000"/>
              </a:lnSpc>
              <a:buClrTx/>
              <a:buSzTx/>
            </a:pPr>
            <a:fld id="{196C9950-25D8-4A18-A0D2-54173DBD3CCF}" type="slidenum">
              <a:rPr lang="ko-KR" altLang="en-US" sz="1000">
                <a:solidFill>
                  <a:schemeClr val="tx1"/>
                </a:solidFill>
                <a:ea typeface="굴림" pitchFamily="50" charset="-127"/>
              </a:rPr>
              <a:pPr algn="l">
                <a:lnSpc>
                  <a:spcPct val="100000"/>
                </a:lnSpc>
                <a:buClrTx/>
                <a:buSzTx/>
              </a:pPr>
              <a:t>16</a:t>
            </a:fld>
            <a:endParaRPr lang="en-US" altLang="ko-KR" sz="1000">
              <a:solidFill>
                <a:schemeClr val="tx1"/>
              </a:solidFill>
              <a:ea typeface="굴림" pitchFamily="50" charset="-127"/>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78289E-6 3.14524E-7 C 0.00722 -0.08187 0.01459 -0.16351 0.03157 -0.16513 C 0.04871 -0.16674 0.07003 -0.0377 0.10271 -0.00994 " pathEditMode="relative" rAng="0" ptsTypes="aaA">
                                      <p:cBhvr>
                                        <p:cTn id="6" dur="2000" fill="hold"/>
                                        <p:tgtEl>
                                          <p:spTgt spid="129"/>
                                        </p:tgtEl>
                                        <p:attrNameLst>
                                          <p:attrName>ppt_x</p:attrName>
                                          <p:attrName>ppt_y</p:attrName>
                                        </p:attrNameLst>
                                      </p:cBhvr>
                                      <p:rCtr x="5100" y="-8300"/>
                                    </p:animMotion>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35"/>
                                        </p:tgtEl>
                                        <p:attrNameLst>
                                          <p:attrName>style.visibility</p:attrName>
                                        </p:attrNameLst>
                                      </p:cBhvr>
                                      <p:to>
                                        <p:strVal val="visible"/>
                                      </p:to>
                                    </p:set>
                                    <p:animEffect transition="in" filter="dissolve">
                                      <p:cBhvr>
                                        <p:cTn id="11" dur="500"/>
                                        <p:tgtEl>
                                          <p:spTgt spid="135"/>
                                        </p:tgtEl>
                                      </p:cBhvr>
                                    </p:animEffect>
                                  </p:childTnLst>
                                </p:cTn>
                              </p:par>
                            </p:childTnLst>
                          </p:cTn>
                        </p:par>
                        <p:par>
                          <p:cTn id="12" fill="hold">
                            <p:stCondLst>
                              <p:cond delay="500"/>
                            </p:stCondLst>
                            <p:childTnLst>
                              <p:par>
                                <p:cTn id="13" presetID="26" presetClass="emph" presetSubtype="0" fill="hold" nodeType="afterEffect">
                                  <p:stCondLst>
                                    <p:cond delay="0"/>
                                  </p:stCondLst>
                                  <p:childTnLst>
                                    <p:animEffect transition="out" filter="fade">
                                      <p:cBhvr>
                                        <p:cTn id="14" dur="500" tmFilter="0, 0; .2, .5; .8, .5; 1, 0"/>
                                        <p:tgtEl>
                                          <p:spTgt spid="135"/>
                                        </p:tgtEl>
                                      </p:cBhvr>
                                    </p:animEffect>
                                    <p:animScale>
                                      <p:cBhvr>
                                        <p:cTn id="15" dur="250" autoRev="1" fill="hold"/>
                                        <p:tgtEl>
                                          <p:spTgt spid="135"/>
                                        </p:tgtEl>
                                      </p:cBhvr>
                                      <p:by x="105000" y="105000"/>
                                    </p:animScale>
                                  </p:childTnLst>
                                </p:cTn>
                              </p:par>
                            </p:childTnLst>
                          </p:cTn>
                        </p:par>
                        <p:par>
                          <p:cTn id="16" fill="hold">
                            <p:stCondLst>
                              <p:cond delay="1000"/>
                            </p:stCondLst>
                            <p:childTnLst>
                              <p:par>
                                <p:cTn id="17" presetID="26" presetClass="emph" presetSubtype="0" fill="hold" nodeType="afterEffect">
                                  <p:stCondLst>
                                    <p:cond delay="0"/>
                                  </p:stCondLst>
                                  <p:childTnLst>
                                    <p:animEffect transition="out" filter="fade">
                                      <p:cBhvr>
                                        <p:cTn id="18" dur="500" tmFilter="0, 0; .2, .5; .8, .5; 1, 0"/>
                                        <p:tgtEl>
                                          <p:spTgt spid="135"/>
                                        </p:tgtEl>
                                      </p:cBhvr>
                                    </p:animEffect>
                                    <p:animScale>
                                      <p:cBhvr>
                                        <p:cTn id="19" dur="250" autoRev="1" fill="hold"/>
                                        <p:tgtEl>
                                          <p:spTgt spid="135"/>
                                        </p:tgtEl>
                                      </p:cBhvr>
                                      <p:by x="105000" y="105000"/>
                                    </p:animScale>
                                  </p:childTnLst>
                                </p:cTn>
                              </p:par>
                            </p:childTnLst>
                          </p:cTn>
                        </p:par>
                        <p:par>
                          <p:cTn id="20" fill="hold">
                            <p:stCondLst>
                              <p:cond delay="1500"/>
                            </p:stCondLst>
                            <p:childTnLst>
                              <p:par>
                                <p:cTn id="21" presetID="26" presetClass="emph" presetSubtype="0" fill="hold" nodeType="afterEffect">
                                  <p:stCondLst>
                                    <p:cond delay="0"/>
                                  </p:stCondLst>
                                  <p:childTnLst>
                                    <p:animEffect transition="out" filter="fade">
                                      <p:cBhvr>
                                        <p:cTn id="22" dur="500" tmFilter="0, 0; .2, .5; .8, .5; 1, 0"/>
                                        <p:tgtEl>
                                          <p:spTgt spid="135"/>
                                        </p:tgtEl>
                                      </p:cBhvr>
                                    </p:animEffect>
                                    <p:animScale>
                                      <p:cBhvr>
                                        <p:cTn id="23" dur="250" autoRev="1" fill="hold"/>
                                        <p:tgtEl>
                                          <p:spTgt spid="135"/>
                                        </p:tgtEl>
                                      </p:cBhvr>
                                      <p:by x="105000" y="105000"/>
                                    </p:animScale>
                                  </p:childTnLst>
                                </p:cTn>
                              </p:par>
                            </p:childTnLst>
                          </p:cTn>
                        </p:par>
                      </p:childTnLst>
                    </p:cTn>
                  </p:par>
                  <p:par>
                    <p:cTn id="24" fill="hold">
                      <p:stCondLst>
                        <p:cond delay="indefinite"/>
                      </p:stCondLst>
                      <p:childTnLst>
                        <p:par>
                          <p:cTn id="25" fill="hold">
                            <p:stCondLst>
                              <p:cond delay="0"/>
                            </p:stCondLst>
                            <p:childTnLst>
                              <p:par>
                                <p:cTn id="26" presetID="0" presetClass="path" presetSubtype="0" accel="50000" decel="50000" fill="hold" nodeType="clickEffect">
                                  <p:stCondLst>
                                    <p:cond delay="0"/>
                                  </p:stCondLst>
                                  <p:childTnLst>
                                    <p:animMotion origin="layout" path="M 3.92245E-6 2.67345E-6 C 0.03589 -0.05828 0.07194 -0.11633 0.10335 -0.10939 C 0.13475 -0.10245 0.16167 -0.03053 0.18875 0.04163 " pathEditMode="relative" ptsTypes="aaA">
                                      <p:cBhvr>
                                        <p:cTn id="27" dur="2000" fill="hold"/>
                                        <p:tgtEl>
                                          <p:spTgt spid="120"/>
                                        </p:tgtEl>
                                        <p:attrNameLst>
                                          <p:attrName>ppt_x</p:attrName>
                                          <p:attrName>ppt_y</p:attrName>
                                        </p:attrNameLst>
                                      </p:cBhvr>
                                    </p:animMotion>
                                  </p:childTnLst>
                                </p:cTn>
                              </p:par>
                            </p:childTnLst>
                          </p:cTn>
                        </p:par>
                        <p:par>
                          <p:cTn id="28" fill="hold">
                            <p:stCondLst>
                              <p:cond delay="2000"/>
                            </p:stCondLst>
                            <p:childTnLst>
                              <p:par>
                                <p:cTn id="29" presetID="9" presetClass="exit" presetSubtype="0" fill="hold" nodeType="afterEffect">
                                  <p:stCondLst>
                                    <p:cond delay="0"/>
                                  </p:stCondLst>
                                  <p:childTnLst>
                                    <p:animEffect transition="out" filter="dissolve">
                                      <p:cBhvr>
                                        <p:cTn id="30" dur="500"/>
                                        <p:tgtEl>
                                          <p:spTgt spid="135"/>
                                        </p:tgtEl>
                                      </p:cBhvr>
                                    </p:animEffect>
                                    <p:set>
                                      <p:cBhvr>
                                        <p:cTn id="31" dur="1" fill="hold">
                                          <p:stCondLst>
                                            <p:cond delay="499"/>
                                          </p:stCondLst>
                                        </p:cTn>
                                        <p:tgtEl>
                                          <p:spTgt spid="1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ound Same Side Corner Rectangle 53"/>
          <p:cNvSpPr>
            <a:spLocks noChangeArrowheads="1"/>
          </p:cNvSpPr>
          <p:nvPr/>
        </p:nvSpPr>
        <p:spPr bwMode="auto">
          <a:xfrm>
            <a:off x="1393825" y="1255713"/>
            <a:ext cx="2171700" cy="4562475"/>
          </a:xfrm>
          <a:prstGeom prst="round2SameRect">
            <a:avLst>
              <a:gd name="adj1" fmla="val 3958"/>
              <a:gd name="adj2" fmla="val 0"/>
            </a:avLst>
          </a:prstGeom>
          <a:gradFill>
            <a:gsLst>
              <a:gs pos="0">
                <a:srgbClr val="1B3E70">
                  <a:alpha val="25000"/>
                </a:srgbClr>
              </a:gs>
              <a:gs pos="100000">
                <a:schemeClr val="bg1">
                  <a:alpha val="25000"/>
                </a:schemeClr>
              </a:gs>
            </a:gsLst>
            <a:lin ang="5400000" scaled="0"/>
          </a:gradFill>
          <a:ln w="31750" cap="flat" cmpd="sng" algn="ctr">
            <a:noFill/>
            <a:prstDash val="solid"/>
            <a:round/>
            <a:headEnd type="none" w="med" len="med"/>
            <a:tailEnd type="none" w="med" len="med"/>
          </a:ln>
          <a:effectLst/>
        </p:spPr>
        <p:txBody>
          <a:bodyPr wrap="none"/>
          <a:lstStyle/>
          <a:p>
            <a:pPr algn="l">
              <a:lnSpc>
                <a:spcPct val="100000"/>
              </a:lnSpc>
              <a:buClrTx/>
              <a:buSzTx/>
              <a:defRPr/>
            </a:pPr>
            <a:endParaRPr lang="zh-CN" altLang="en-US" sz="1600">
              <a:solidFill>
                <a:schemeClr val="tx1"/>
              </a:solidFill>
              <a:latin typeface="Arial" pitchFamily="34" charset="0"/>
              <a:ea typeface="굴림" pitchFamily="50" charset="-127"/>
              <a:cs typeface="Arial" pitchFamily="34" charset="0"/>
            </a:endParaRPr>
          </a:p>
        </p:txBody>
      </p:sp>
      <p:sp>
        <p:nvSpPr>
          <p:cNvPr id="36" name="Round Same Side Corner Rectangle 35"/>
          <p:cNvSpPr/>
          <p:nvPr/>
        </p:nvSpPr>
        <p:spPr bwMode="auto">
          <a:xfrm>
            <a:off x="4889500" y="1323975"/>
            <a:ext cx="3763963" cy="4595813"/>
          </a:xfrm>
          <a:prstGeom prst="round2SameRect">
            <a:avLst>
              <a:gd name="adj1" fmla="val 3589"/>
              <a:gd name="adj2" fmla="val 0"/>
            </a:avLst>
          </a:prstGeom>
          <a:gradFill rotWithShape="0">
            <a:gsLst>
              <a:gs pos="0">
                <a:srgbClr val="3C3C3C">
                  <a:alpha val="25000"/>
                </a:srgbClr>
              </a:gs>
              <a:gs pos="100000">
                <a:schemeClr val="bg1">
                  <a:alpha val="25000"/>
                </a:schemeClr>
              </a:gs>
            </a:gsLst>
            <a:lin ang="5400000"/>
          </a:gradFill>
          <a:ln w="31750" algn="ctr">
            <a:noFill/>
            <a:round/>
            <a:headEnd/>
            <a:tailEnd/>
          </a:ln>
        </p:spPr>
        <p:txBody>
          <a:bodyPr wrap="none"/>
          <a:lstStyle/>
          <a:p>
            <a:pPr algn="l">
              <a:lnSpc>
                <a:spcPct val="100000"/>
              </a:lnSpc>
              <a:buClrTx/>
              <a:buSzTx/>
              <a:defRPr/>
            </a:pPr>
            <a:endParaRPr lang="zh-CN" altLang="en-US" sz="1600">
              <a:solidFill>
                <a:schemeClr val="tx1"/>
              </a:solidFill>
              <a:latin typeface="Arial" pitchFamily="34" charset="0"/>
              <a:ea typeface="굴림" pitchFamily="50" charset="-127"/>
              <a:cs typeface="Arial" pitchFamily="34" charset="0"/>
            </a:endParaRPr>
          </a:p>
        </p:txBody>
      </p:sp>
      <p:sp>
        <p:nvSpPr>
          <p:cNvPr id="389124" name="Rectangle 3"/>
          <p:cNvSpPr txBox="1">
            <a:spLocks noChangeArrowheads="1"/>
          </p:cNvSpPr>
          <p:nvPr/>
        </p:nvSpPr>
        <p:spPr bwMode="auto">
          <a:xfrm>
            <a:off x="5019675" y="1374775"/>
            <a:ext cx="3643313" cy="3243263"/>
          </a:xfrm>
          <a:prstGeom prst="rect">
            <a:avLst/>
          </a:prstGeom>
          <a:noFill/>
          <a:ln w="9525">
            <a:noFill/>
            <a:miter lim="800000"/>
            <a:headEnd/>
            <a:tailEnd/>
          </a:ln>
        </p:spPr>
        <p:txBody>
          <a:bodyPr>
            <a:spAutoFit/>
          </a:bodyPr>
          <a:lstStyle/>
          <a:p>
            <a:pPr marL="285750" lvl="1" indent="-285750" algn="l">
              <a:lnSpc>
                <a:spcPct val="100000"/>
              </a:lnSpc>
              <a:spcAft>
                <a:spcPct val="40000"/>
              </a:spcAft>
              <a:buClr>
                <a:schemeClr val="accent1"/>
              </a:buClr>
              <a:buSzPct val="75000"/>
              <a:buFontTx/>
              <a:buBlip>
                <a:blip r:embed="rId3"/>
              </a:buBlip>
            </a:pPr>
            <a:r>
              <a:rPr lang="ko-KR" altLang="en-US" sz="1800">
                <a:solidFill>
                  <a:schemeClr val="tx1"/>
                </a:solidFill>
                <a:ea typeface="굴림" pitchFamily="50" charset="-127"/>
              </a:rPr>
              <a:t>가상 시스템 디스크는 사용 중인 물리 공간의 양만 소비</a:t>
            </a:r>
            <a:endParaRPr lang="zh-CN" altLang="en-US" sz="1800">
              <a:solidFill>
                <a:schemeClr val="tx1"/>
              </a:solidFill>
              <a:ea typeface="굴림" pitchFamily="50" charset="-127"/>
            </a:endParaRPr>
          </a:p>
          <a:p>
            <a:pPr marL="742950" lvl="2" indent="-285750" algn="l">
              <a:lnSpc>
                <a:spcPct val="100000"/>
              </a:lnSpc>
              <a:spcAft>
                <a:spcPct val="40000"/>
              </a:spcAft>
              <a:buClr>
                <a:schemeClr val="accent1"/>
              </a:buClr>
              <a:buSzPct val="75000"/>
              <a:buFontTx/>
              <a:buBlip>
                <a:blip r:embed="rId3"/>
              </a:buBlip>
            </a:pPr>
            <a:r>
              <a:rPr lang="ko-KR" altLang="en-US" sz="1600">
                <a:solidFill>
                  <a:schemeClr val="tx1"/>
                </a:solidFill>
                <a:ea typeface="굴림" pitchFamily="50" charset="-127"/>
              </a:rPr>
              <a:t>가상 시스템이 항상 전체 논리 디스크 크기 파악</a:t>
            </a:r>
            <a:endParaRPr lang="zh-CN" altLang="en-US" sz="1600">
              <a:solidFill>
                <a:schemeClr val="tx1"/>
              </a:solidFill>
              <a:ea typeface="굴림" pitchFamily="50" charset="-127"/>
            </a:endParaRPr>
          </a:p>
          <a:p>
            <a:pPr marL="742950" lvl="2" indent="-285750" algn="l">
              <a:lnSpc>
                <a:spcPct val="100000"/>
              </a:lnSpc>
              <a:spcAft>
                <a:spcPct val="40000"/>
              </a:spcAft>
              <a:buClr>
                <a:schemeClr val="accent1"/>
              </a:buClr>
              <a:buSzPct val="75000"/>
              <a:buFontTx/>
              <a:buBlip>
                <a:blip r:embed="rId3"/>
              </a:buBlip>
            </a:pPr>
            <a:r>
              <a:rPr lang="ko-KR" altLang="en-US" sz="1600">
                <a:solidFill>
                  <a:schemeClr val="tx1"/>
                </a:solidFill>
                <a:ea typeface="굴림" pitchFamily="50" charset="-127"/>
              </a:rPr>
              <a:t>할당 및 사용과 관련된 모든 현황 보고 및 경고</a:t>
            </a:r>
            <a:endParaRPr lang="zh-CN" altLang="en-US" sz="1600">
              <a:solidFill>
                <a:schemeClr val="tx1"/>
              </a:solidFill>
              <a:ea typeface="굴림" pitchFamily="50" charset="-127"/>
            </a:endParaRPr>
          </a:p>
          <a:p>
            <a:pPr marL="285750" lvl="1" indent="-285750" algn="l">
              <a:lnSpc>
                <a:spcPct val="100000"/>
              </a:lnSpc>
              <a:spcAft>
                <a:spcPct val="40000"/>
              </a:spcAft>
              <a:buClr>
                <a:schemeClr val="accent1"/>
              </a:buClr>
              <a:buSzPct val="75000"/>
              <a:buFontTx/>
              <a:buBlip>
                <a:blip r:embed="rId3"/>
              </a:buBlip>
            </a:pPr>
            <a:r>
              <a:rPr lang="ko-KR" altLang="en-US" sz="1800">
                <a:solidFill>
                  <a:schemeClr val="tx1"/>
                </a:solidFill>
                <a:ea typeface="굴림" pitchFamily="50" charset="-127"/>
              </a:rPr>
              <a:t>스토리지 활용도 대폭 향상</a:t>
            </a:r>
            <a:endParaRPr lang="zh-CN" altLang="en-US" sz="1800">
              <a:solidFill>
                <a:schemeClr val="tx1"/>
              </a:solidFill>
              <a:ea typeface="굴림" pitchFamily="50" charset="-127"/>
            </a:endParaRPr>
          </a:p>
          <a:p>
            <a:pPr marL="285750" lvl="1" indent="-285750" algn="l">
              <a:lnSpc>
                <a:spcPct val="100000"/>
              </a:lnSpc>
              <a:spcAft>
                <a:spcPct val="40000"/>
              </a:spcAft>
              <a:buClr>
                <a:schemeClr val="accent1"/>
              </a:buClr>
              <a:buSzPct val="75000"/>
              <a:buFontTx/>
              <a:buBlip>
                <a:blip r:embed="rId3"/>
              </a:buBlip>
            </a:pPr>
            <a:r>
              <a:rPr lang="ko-KR" altLang="en-US" sz="1800">
                <a:solidFill>
                  <a:schemeClr val="tx1"/>
                </a:solidFill>
                <a:ea typeface="굴림" pitchFamily="50" charset="-127"/>
              </a:rPr>
              <a:t>가상 디스크의 과잉 프로비저닝 해소</a:t>
            </a:r>
            <a:endParaRPr lang="zh-CN" altLang="en-US" sz="1800">
              <a:solidFill>
                <a:schemeClr val="tx1"/>
              </a:solidFill>
              <a:ea typeface="굴림" pitchFamily="50" charset="-127"/>
            </a:endParaRPr>
          </a:p>
          <a:p>
            <a:pPr marL="285750" lvl="1" indent="-285750" algn="l">
              <a:lnSpc>
                <a:spcPct val="100000"/>
              </a:lnSpc>
              <a:spcAft>
                <a:spcPct val="40000"/>
              </a:spcAft>
              <a:buClr>
                <a:schemeClr val="accent1"/>
              </a:buClr>
              <a:buSzPct val="75000"/>
              <a:buFontTx/>
              <a:buBlip>
                <a:blip r:embed="rId3"/>
              </a:buBlip>
            </a:pPr>
            <a:r>
              <a:rPr lang="ko-KR" altLang="en-US" sz="1800">
                <a:solidFill>
                  <a:schemeClr val="tx1"/>
                </a:solidFill>
                <a:ea typeface="굴림" pitchFamily="50" charset="-127"/>
              </a:rPr>
              <a:t>스토리지 비용 최대 </a:t>
            </a:r>
            <a:r>
              <a:rPr lang="en-US" altLang="ko-KR" sz="1800">
                <a:solidFill>
                  <a:schemeClr val="tx1"/>
                </a:solidFill>
                <a:ea typeface="굴림" pitchFamily="50" charset="-127"/>
              </a:rPr>
              <a:t>50% </a:t>
            </a:r>
            <a:r>
              <a:rPr lang="ko-KR" altLang="en-US" sz="1800">
                <a:solidFill>
                  <a:schemeClr val="tx1"/>
                </a:solidFill>
                <a:ea typeface="굴림" pitchFamily="50" charset="-127"/>
              </a:rPr>
              <a:t>절감</a:t>
            </a:r>
            <a:endParaRPr lang="zh-CN" altLang="en-US" sz="1800">
              <a:solidFill>
                <a:schemeClr val="tx1"/>
              </a:solidFill>
              <a:ea typeface="굴림" pitchFamily="50" charset="-127"/>
            </a:endParaRPr>
          </a:p>
        </p:txBody>
      </p:sp>
      <p:sp>
        <p:nvSpPr>
          <p:cNvPr id="389125" name="Rectangle 91"/>
          <p:cNvSpPr>
            <a:spLocks noGrp="1" noChangeArrowheads="1"/>
          </p:cNvSpPr>
          <p:nvPr>
            <p:ph type="title" idx="4294967295"/>
          </p:nvPr>
        </p:nvSpPr>
        <p:spPr>
          <a:xfrm>
            <a:off x="1020763" y="582613"/>
            <a:ext cx="3382962" cy="403225"/>
          </a:xfrm>
        </p:spPr>
        <p:txBody>
          <a:bodyPr rIns="73152" anchor="t"/>
          <a:lstStyle/>
          <a:p>
            <a:r>
              <a:rPr lang="en-US" altLang="ko-KR" smtClean="0">
                <a:ea typeface="굴림" pitchFamily="50" charset="-127"/>
              </a:rPr>
              <a:t>vStorage </a:t>
            </a:r>
            <a:r>
              <a:rPr lang="ko-KR" altLang="en-US" smtClean="0">
                <a:ea typeface="굴림" pitchFamily="50" charset="-127"/>
              </a:rPr>
              <a:t>씬 프로비저닝</a:t>
            </a:r>
            <a:endParaRPr lang="zh-CN" altLang="en-US" smtClean="0">
              <a:ea typeface="SimSun" pitchFamily="2" charset="-122"/>
            </a:endParaRPr>
          </a:p>
        </p:txBody>
      </p:sp>
      <p:pic>
        <p:nvPicPr>
          <p:cNvPr id="389131" name="Picture 37" descr="ICON_Server_flat_Q408.png"/>
          <p:cNvPicPr>
            <a:picLocks noChangeAspect="1"/>
          </p:cNvPicPr>
          <p:nvPr/>
        </p:nvPicPr>
        <p:blipFill>
          <a:blip r:embed="rId4" cstate="print"/>
          <a:srcRect/>
          <a:stretch>
            <a:fillRect/>
          </a:stretch>
        </p:blipFill>
        <p:spPr bwMode="auto">
          <a:xfrm>
            <a:off x="1655763" y="2063750"/>
            <a:ext cx="1606550" cy="403225"/>
          </a:xfrm>
          <a:prstGeom prst="rect">
            <a:avLst/>
          </a:prstGeom>
          <a:noFill/>
          <a:ln w="9525">
            <a:noFill/>
            <a:miter lim="800000"/>
            <a:headEnd/>
            <a:tailEnd/>
          </a:ln>
        </p:spPr>
      </p:pic>
      <p:sp>
        <p:nvSpPr>
          <p:cNvPr id="389132" name="Rectangle 5"/>
          <p:cNvSpPr>
            <a:spLocks noChangeArrowheads="1"/>
          </p:cNvSpPr>
          <p:nvPr/>
        </p:nvSpPr>
        <p:spPr bwMode="auto">
          <a:xfrm>
            <a:off x="1660525" y="1784350"/>
            <a:ext cx="1601788" cy="254000"/>
          </a:xfrm>
          <a:prstGeom prst="rect">
            <a:avLst/>
          </a:prstGeom>
          <a:gradFill rotWithShape="0">
            <a:gsLst>
              <a:gs pos="0">
                <a:srgbClr val="7CB4DE"/>
              </a:gs>
              <a:gs pos="100000">
                <a:srgbClr val="4B99D2"/>
              </a:gs>
            </a:gsLst>
            <a:lin ang="5400000"/>
          </a:gradFill>
          <a:ln w="19050" algn="ctr">
            <a:solidFill>
              <a:srgbClr val="4B99D2"/>
            </a:solidFill>
            <a:round/>
            <a:headEnd/>
            <a:tailEnd/>
          </a:ln>
        </p:spPr>
        <p:txBody>
          <a:bodyPr wrap="none" anchor="ctr"/>
          <a:lstStyle/>
          <a:p>
            <a:pPr>
              <a:lnSpc>
                <a:spcPct val="100000"/>
              </a:lnSpc>
              <a:buClrTx/>
              <a:buSzTx/>
            </a:pPr>
            <a:r>
              <a:rPr lang="en-US" altLang="zh-CN" sz="1200" b="1">
                <a:ea typeface="굴림" pitchFamily="50" charset="-127"/>
              </a:rPr>
              <a:t>ESX</a:t>
            </a:r>
          </a:p>
        </p:txBody>
      </p:sp>
      <p:grpSp>
        <p:nvGrpSpPr>
          <p:cNvPr id="389133" name="Group 39"/>
          <p:cNvGrpSpPr>
            <a:grpSpLocks/>
          </p:cNvGrpSpPr>
          <p:nvPr/>
        </p:nvGrpSpPr>
        <p:grpSpPr bwMode="auto">
          <a:xfrm>
            <a:off x="1658938" y="1379538"/>
            <a:ext cx="519112" cy="374650"/>
            <a:chOff x="2070100" y="1806575"/>
            <a:chExt cx="742950" cy="536575"/>
          </a:xfrm>
        </p:grpSpPr>
        <p:sp>
          <p:nvSpPr>
            <p:cNvPr id="389134" name="Rectangle 8"/>
            <p:cNvSpPr>
              <a:spLocks noChangeArrowheads="1"/>
            </p:cNvSpPr>
            <p:nvPr/>
          </p:nvSpPr>
          <p:spPr bwMode="auto">
            <a:xfrm>
              <a:off x="2070100" y="1806575"/>
              <a:ext cx="742950" cy="536575"/>
            </a:xfrm>
            <a:prstGeom prst="rect">
              <a:avLst/>
            </a:prstGeom>
            <a:gradFill rotWithShape="0">
              <a:gsLst>
                <a:gs pos="0">
                  <a:srgbClr val="DCDCDC"/>
                </a:gs>
                <a:gs pos="100000">
                  <a:srgbClr val="B4B4B4"/>
                </a:gs>
              </a:gsLst>
              <a:lin ang="5400000"/>
            </a:gradFill>
            <a:ln w="9525" algn="ctr">
              <a:solidFill>
                <a:srgbClr val="B4B4B4"/>
              </a:solidFill>
              <a:round/>
              <a:headEnd/>
              <a:tailEnd/>
            </a:ln>
          </p:spPr>
          <p:txBody>
            <a:bodyPr wrap="none"/>
            <a:lstStyle/>
            <a:p>
              <a:pPr algn="l">
                <a:lnSpc>
                  <a:spcPct val="100000"/>
                </a:lnSpc>
                <a:buClrTx/>
                <a:buSzTx/>
              </a:pPr>
              <a:endParaRPr lang="zh-CN" altLang="en-US" sz="1600">
                <a:solidFill>
                  <a:schemeClr val="tx1"/>
                </a:solidFill>
                <a:ea typeface="굴림" pitchFamily="50" charset="-127"/>
              </a:endParaRPr>
            </a:p>
          </p:txBody>
        </p:sp>
        <p:grpSp>
          <p:nvGrpSpPr>
            <p:cNvPr id="389135" name="Group 88"/>
            <p:cNvGrpSpPr>
              <a:grpSpLocks/>
            </p:cNvGrpSpPr>
            <p:nvPr/>
          </p:nvGrpSpPr>
          <p:grpSpPr bwMode="auto">
            <a:xfrm>
              <a:off x="2113846" y="1858835"/>
              <a:ext cx="655458" cy="432054"/>
              <a:chOff x="2105432" y="1843086"/>
              <a:chExt cx="655458" cy="432054"/>
            </a:xfrm>
          </p:grpSpPr>
          <p:sp>
            <p:nvSpPr>
              <p:cNvPr id="389136" name="Rectangle 4"/>
              <p:cNvSpPr>
                <a:spLocks noChangeArrowheads="1"/>
              </p:cNvSpPr>
              <p:nvPr/>
            </p:nvSpPr>
            <p:spPr bwMode="auto">
              <a:xfrm>
                <a:off x="2105432" y="2076449"/>
                <a:ext cx="655458" cy="198691"/>
              </a:xfrm>
              <a:prstGeom prst="rect">
                <a:avLst/>
              </a:prstGeom>
              <a:gradFill rotWithShape="0">
                <a:gsLst>
                  <a:gs pos="0">
                    <a:srgbClr val="0086EA"/>
                  </a:gs>
                  <a:gs pos="100000">
                    <a:srgbClr val="2767B2"/>
                  </a:gs>
                </a:gsLst>
                <a:lin ang="5400000"/>
              </a:gradFill>
              <a:ln w="12700" algn="ctr">
                <a:solidFill>
                  <a:srgbClr val="2767B2"/>
                </a:solidFill>
                <a:round/>
                <a:headEnd/>
                <a:tailEnd/>
              </a:ln>
            </p:spPr>
            <p:txBody>
              <a:bodyPr wrap="none" anchor="ctr"/>
              <a:lstStyle/>
              <a:p>
                <a:pPr>
                  <a:lnSpc>
                    <a:spcPct val="100000"/>
                  </a:lnSpc>
                  <a:buClrTx/>
                  <a:buSzTx/>
                </a:pPr>
                <a:r>
                  <a:rPr lang="en-US" altLang="zh-CN" sz="900" b="1">
                    <a:ea typeface="굴림" pitchFamily="50" charset="-127"/>
                  </a:rPr>
                  <a:t>OS</a:t>
                </a:r>
              </a:p>
            </p:txBody>
          </p:sp>
          <p:sp>
            <p:nvSpPr>
              <p:cNvPr id="389137" name="Rectangle 4"/>
              <p:cNvSpPr>
                <a:spLocks noChangeArrowheads="1"/>
              </p:cNvSpPr>
              <p:nvPr/>
            </p:nvSpPr>
            <p:spPr bwMode="auto">
              <a:xfrm>
                <a:off x="2105432" y="1843086"/>
                <a:ext cx="655458" cy="198691"/>
              </a:xfrm>
              <a:prstGeom prst="rect">
                <a:avLst/>
              </a:prstGeom>
              <a:gradFill rotWithShape="0">
                <a:gsLst>
                  <a:gs pos="0">
                    <a:srgbClr val="FEAB58"/>
                  </a:gs>
                  <a:gs pos="100000">
                    <a:srgbClr val="E76F32"/>
                  </a:gs>
                </a:gsLst>
                <a:lin ang="5400000"/>
              </a:gradFill>
              <a:ln w="12700" algn="ctr">
                <a:solidFill>
                  <a:srgbClr val="E76F32"/>
                </a:solidFill>
                <a:round/>
                <a:headEnd/>
                <a:tailEnd/>
              </a:ln>
            </p:spPr>
            <p:txBody>
              <a:bodyPr wrap="none" anchor="ctr"/>
              <a:lstStyle/>
              <a:p>
                <a:pPr>
                  <a:lnSpc>
                    <a:spcPct val="100000"/>
                  </a:lnSpc>
                  <a:buClrTx/>
                  <a:buSzTx/>
                </a:pPr>
                <a:r>
                  <a:rPr lang="en-US" altLang="zh-CN" sz="900" b="1">
                    <a:ea typeface="굴림" pitchFamily="50" charset="-127"/>
                  </a:rPr>
                  <a:t>APP</a:t>
                </a:r>
                <a:endParaRPr lang="en-US" altLang="zh-CN" sz="1000" b="1">
                  <a:ea typeface="굴림" pitchFamily="50" charset="-127"/>
                </a:endParaRPr>
              </a:p>
            </p:txBody>
          </p:sp>
        </p:grpSp>
      </p:grpSp>
      <p:grpSp>
        <p:nvGrpSpPr>
          <p:cNvPr id="389138" name="Group 44"/>
          <p:cNvGrpSpPr>
            <a:grpSpLocks/>
          </p:cNvGrpSpPr>
          <p:nvPr/>
        </p:nvGrpSpPr>
        <p:grpSpPr bwMode="auto">
          <a:xfrm>
            <a:off x="2201863" y="1379538"/>
            <a:ext cx="519112" cy="374650"/>
            <a:chOff x="2070100" y="1806575"/>
            <a:chExt cx="742950" cy="536575"/>
          </a:xfrm>
        </p:grpSpPr>
        <p:sp>
          <p:nvSpPr>
            <p:cNvPr id="389139" name="Rectangle 8"/>
            <p:cNvSpPr>
              <a:spLocks noChangeArrowheads="1"/>
            </p:cNvSpPr>
            <p:nvPr/>
          </p:nvSpPr>
          <p:spPr bwMode="auto">
            <a:xfrm>
              <a:off x="2070100" y="1806575"/>
              <a:ext cx="742950" cy="536575"/>
            </a:xfrm>
            <a:prstGeom prst="rect">
              <a:avLst/>
            </a:prstGeom>
            <a:gradFill rotWithShape="0">
              <a:gsLst>
                <a:gs pos="0">
                  <a:srgbClr val="DCDCDC"/>
                </a:gs>
                <a:gs pos="100000">
                  <a:srgbClr val="B4B4B4"/>
                </a:gs>
              </a:gsLst>
              <a:lin ang="5400000"/>
            </a:gradFill>
            <a:ln w="9525" algn="ctr">
              <a:solidFill>
                <a:srgbClr val="B4B4B4"/>
              </a:solidFill>
              <a:round/>
              <a:headEnd/>
              <a:tailEnd/>
            </a:ln>
          </p:spPr>
          <p:txBody>
            <a:bodyPr wrap="none"/>
            <a:lstStyle/>
            <a:p>
              <a:pPr algn="l">
                <a:lnSpc>
                  <a:spcPct val="100000"/>
                </a:lnSpc>
                <a:buClrTx/>
                <a:buSzTx/>
              </a:pPr>
              <a:endParaRPr lang="zh-CN" altLang="en-US" sz="1600">
                <a:solidFill>
                  <a:schemeClr val="tx1"/>
                </a:solidFill>
                <a:ea typeface="굴림" pitchFamily="50" charset="-127"/>
              </a:endParaRPr>
            </a:p>
          </p:txBody>
        </p:sp>
        <p:grpSp>
          <p:nvGrpSpPr>
            <p:cNvPr id="389140" name="Group 108"/>
            <p:cNvGrpSpPr>
              <a:grpSpLocks/>
            </p:cNvGrpSpPr>
            <p:nvPr/>
          </p:nvGrpSpPr>
          <p:grpSpPr bwMode="auto">
            <a:xfrm>
              <a:off x="2113846" y="1858835"/>
              <a:ext cx="655458" cy="432054"/>
              <a:chOff x="2105432" y="1843086"/>
              <a:chExt cx="655458" cy="432054"/>
            </a:xfrm>
          </p:grpSpPr>
          <p:sp>
            <p:nvSpPr>
              <p:cNvPr id="389141" name="Rectangle 4"/>
              <p:cNvSpPr>
                <a:spLocks noChangeArrowheads="1"/>
              </p:cNvSpPr>
              <p:nvPr/>
            </p:nvSpPr>
            <p:spPr bwMode="auto">
              <a:xfrm>
                <a:off x="2105432" y="2076449"/>
                <a:ext cx="655458" cy="198691"/>
              </a:xfrm>
              <a:prstGeom prst="rect">
                <a:avLst/>
              </a:prstGeom>
              <a:gradFill rotWithShape="0">
                <a:gsLst>
                  <a:gs pos="0">
                    <a:srgbClr val="0086EA"/>
                  </a:gs>
                  <a:gs pos="100000">
                    <a:srgbClr val="2767B2"/>
                  </a:gs>
                </a:gsLst>
                <a:lin ang="5400000"/>
              </a:gradFill>
              <a:ln w="12700" algn="ctr">
                <a:solidFill>
                  <a:srgbClr val="2767B2"/>
                </a:solidFill>
                <a:round/>
                <a:headEnd/>
                <a:tailEnd/>
              </a:ln>
            </p:spPr>
            <p:txBody>
              <a:bodyPr wrap="none" anchor="ctr"/>
              <a:lstStyle/>
              <a:p>
                <a:pPr>
                  <a:lnSpc>
                    <a:spcPct val="100000"/>
                  </a:lnSpc>
                  <a:buClrTx/>
                  <a:buSzTx/>
                </a:pPr>
                <a:r>
                  <a:rPr lang="en-US" altLang="zh-CN" sz="900" b="1">
                    <a:ea typeface="굴림" pitchFamily="50" charset="-127"/>
                  </a:rPr>
                  <a:t>OS</a:t>
                </a:r>
              </a:p>
            </p:txBody>
          </p:sp>
          <p:sp>
            <p:nvSpPr>
              <p:cNvPr id="389142" name="Rectangle 4"/>
              <p:cNvSpPr>
                <a:spLocks noChangeArrowheads="1"/>
              </p:cNvSpPr>
              <p:nvPr/>
            </p:nvSpPr>
            <p:spPr bwMode="auto">
              <a:xfrm>
                <a:off x="2105432" y="1843086"/>
                <a:ext cx="655458" cy="198691"/>
              </a:xfrm>
              <a:prstGeom prst="rect">
                <a:avLst/>
              </a:prstGeom>
              <a:gradFill rotWithShape="0">
                <a:gsLst>
                  <a:gs pos="0">
                    <a:srgbClr val="FEAB58"/>
                  </a:gs>
                  <a:gs pos="100000">
                    <a:srgbClr val="E76F32"/>
                  </a:gs>
                </a:gsLst>
                <a:lin ang="5400000"/>
              </a:gradFill>
              <a:ln w="12700" algn="ctr">
                <a:solidFill>
                  <a:srgbClr val="E76F32"/>
                </a:solidFill>
                <a:round/>
                <a:headEnd/>
                <a:tailEnd/>
              </a:ln>
            </p:spPr>
            <p:txBody>
              <a:bodyPr wrap="none" anchor="ctr"/>
              <a:lstStyle/>
              <a:p>
                <a:pPr>
                  <a:lnSpc>
                    <a:spcPct val="100000"/>
                  </a:lnSpc>
                  <a:buClrTx/>
                  <a:buSzTx/>
                </a:pPr>
                <a:r>
                  <a:rPr lang="en-US" altLang="zh-CN" sz="900" b="1">
                    <a:ea typeface="굴림" pitchFamily="50" charset="-127"/>
                  </a:rPr>
                  <a:t>APP</a:t>
                </a:r>
                <a:endParaRPr lang="en-US" altLang="zh-CN" sz="1000" b="1">
                  <a:ea typeface="굴림" pitchFamily="50" charset="-127"/>
                </a:endParaRPr>
              </a:p>
            </p:txBody>
          </p:sp>
        </p:grpSp>
      </p:grpSp>
      <p:grpSp>
        <p:nvGrpSpPr>
          <p:cNvPr id="389143" name="Group 49"/>
          <p:cNvGrpSpPr>
            <a:grpSpLocks/>
          </p:cNvGrpSpPr>
          <p:nvPr/>
        </p:nvGrpSpPr>
        <p:grpSpPr bwMode="auto">
          <a:xfrm>
            <a:off x="2744788" y="1379538"/>
            <a:ext cx="519112" cy="374650"/>
            <a:chOff x="2070100" y="1806575"/>
            <a:chExt cx="742950" cy="536575"/>
          </a:xfrm>
        </p:grpSpPr>
        <p:sp>
          <p:nvSpPr>
            <p:cNvPr id="389144" name="Rectangle 8"/>
            <p:cNvSpPr>
              <a:spLocks noChangeArrowheads="1"/>
            </p:cNvSpPr>
            <p:nvPr/>
          </p:nvSpPr>
          <p:spPr bwMode="auto">
            <a:xfrm>
              <a:off x="2070100" y="1806575"/>
              <a:ext cx="742950" cy="536575"/>
            </a:xfrm>
            <a:prstGeom prst="rect">
              <a:avLst/>
            </a:prstGeom>
            <a:gradFill rotWithShape="0">
              <a:gsLst>
                <a:gs pos="0">
                  <a:srgbClr val="DCDCDC"/>
                </a:gs>
                <a:gs pos="100000">
                  <a:srgbClr val="B4B4B4"/>
                </a:gs>
              </a:gsLst>
              <a:lin ang="5400000"/>
            </a:gradFill>
            <a:ln w="9525" algn="ctr">
              <a:solidFill>
                <a:srgbClr val="B4B4B4"/>
              </a:solidFill>
              <a:round/>
              <a:headEnd/>
              <a:tailEnd/>
            </a:ln>
          </p:spPr>
          <p:txBody>
            <a:bodyPr wrap="none"/>
            <a:lstStyle/>
            <a:p>
              <a:pPr algn="l">
                <a:lnSpc>
                  <a:spcPct val="100000"/>
                </a:lnSpc>
                <a:buClrTx/>
                <a:buSzTx/>
              </a:pPr>
              <a:endParaRPr lang="zh-CN" altLang="en-US" sz="1600">
                <a:solidFill>
                  <a:schemeClr val="tx1"/>
                </a:solidFill>
                <a:ea typeface="굴림" pitchFamily="50" charset="-127"/>
              </a:endParaRPr>
            </a:p>
          </p:txBody>
        </p:sp>
        <p:grpSp>
          <p:nvGrpSpPr>
            <p:cNvPr id="389145" name="Group 113"/>
            <p:cNvGrpSpPr>
              <a:grpSpLocks/>
            </p:cNvGrpSpPr>
            <p:nvPr/>
          </p:nvGrpSpPr>
          <p:grpSpPr bwMode="auto">
            <a:xfrm>
              <a:off x="2113846" y="1858835"/>
              <a:ext cx="655458" cy="432054"/>
              <a:chOff x="2105432" y="1843086"/>
              <a:chExt cx="655458" cy="432054"/>
            </a:xfrm>
          </p:grpSpPr>
          <p:sp>
            <p:nvSpPr>
              <p:cNvPr id="389146" name="Rectangle 4"/>
              <p:cNvSpPr>
                <a:spLocks noChangeArrowheads="1"/>
              </p:cNvSpPr>
              <p:nvPr/>
            </p:nvSpPr>
            <p:spPr bwMode="auto">
              <a:xfrm>
                <a:off x="2105432" y="2076449"/>
                <a:ext cx="655458" cy="198691"/>
              </a:xfrm>
              <a:prstGeom prst="rect">
                <a:avLst/>
              </a:prstGeom>
              <a:gradFill rotWithShape="0">
                <a:gsLst>
                  <a:gs pos="0">
                    <a:srgbClr val="0086EA"/>
                  </a:gs>
                  <a:gs pos="100000">
                    <a:srgbClr val="2767B2"/>
                  </a:gs>
                </a:gsLst>
                <a:lin ang="5400000"/>
              </a:gradFill>
              <a:ln w="12700" algn="ctr">
                <a:solidFill>
                  <a:srgbClr val="2767B2"/>
                </a:solidFill>
                <a:round/>
                <a:headEnd/>
                <a:tailEnd/>
              </a:ln>
            </p:spPr>
            <p:txBody>
              <a:bodyPr wrap="none" anchor="ctr"/>
              <a:lstStyle/>
              <a:p>
                <a:pPr>
                  <a:lnSpc>
                    <a:spcPct val="100000"/>
                  </a:lnSpc>
                  <a:buClrTx/>
                  <a:buSzTx/>
                </a:pPr>
                <a:r>
                  <a:rPr lang="en-US" altLang="zh-CN" sz="900" b="1">
                    <a:ea typeface="굴림" pitchFamily="50" charset="-127"/>
                  </a:rPr>
                  <a:t>OS</a:t>
                </a:r>
              </a:p>
            </p:txBody>
          </p:sp>
          <p:sp>
            <p:nvSpPr>
              <p:cNvPr id="389147" name="Rectangle 4"/>
              <p:cNvSpPr>
                <a:spLocks noChangeArrowheads="1"/>
              </p:cNvSpPr>
              <p:nvPr/>
            </p:nvSpPr>
            <p:spPr bwMode="auto">
              <a:xfrm>
                <a:off x="2105432" y="1843086"/>
                <a:ext cx="655458" cy="198691"/>
              </a:xfrm>
              <a:prstGeom prst="rect">
                <a:avLst/>
              </a:prstGeom>
              <a:gradFill rotWithShape="0">
                <a:gsLst>
                  <a:gs pos="0">
                    <a:srgbClr val="FEAB58"/>
                  </a:gs>
                  <a:gs pos="100000">
                    <a:srgbClr val="E76F32"/>
                  </a:gs>
                </a:gsLst>
                <a:lin ang="5400000"/>
              </a:gradFill>
              <a:ln w="12700" algn="ctr">
                <a:solidFill>
                  <a:srgbClr val="E76F32"/>
                </a:solidFill>
                <a:round/>
                <a:headEnd/>
                <a:tailEnd/>
              </a:ln>
            </p:spPr>
            <p:txBody>
              <a:bodyPr wrap="none" anchor="ctr"/>
              <a:lstStyle/>
              <a:p>
                <a:pPr>
                  <a:lnSpc>
                    <a:spcPct val="100000"/>
                  </a:lnSpc>
                  <a:buClrTx/>
                  <a:buSzTx/>
                </a:pPr>
                <a:r>
                  <a:rPr lang="en-US" altLang="zh-CN" sz="900" b="1">
                    <a:ea typeface="굴림" pitchFamily="50" charset="-127"/>
                  </a:rPr>
                  <a:t>APP</a:t>
                </a:r>
                <a:endParaRPr lang="en-US" altLang="zh-CN" sz="1000" b="1">
                  <a:ea typeface="굴림" pitchFamily="50" charset="-127"/>
                </a:endParaRPr>
              </a:p>
            </p:txBody>
          </p:sp>
        </p:grpSp>
      </p:grpSp>
      <p:sp>
        <p:nvSpPr>
          <p:cNvPr id="389148" name="Rectangle 30"/>
          <p:cNvSpPr>
            <a:spLocks noChangeArrowheads="1"/>
          </p:cNvSpPr>
          <p:nvPr/>
        </p:nvSpPr>
        <p:spPr bwMode="auto">
          <a:xfrm>
            <a:off x="114300" y="4391025"/>
            <a:ext cx="1365250" cy="277813"/>
          </a:xfrm>
          <a:prstGeom prst="rect">
            <a:avLst/>
          </a:prstGeom>
          <a:noFill/>
          <a:ln w="9525">
            <a:noFill/>
            <a:miter lim="800000"/>
            <a:headEnd/>
            <a:tailEnd/>
          </a:ln>
        </p:spPr>
        <p:txBody>
          <a:bodyPr>
            <a:spAutoFit/>
          </a:bodyPr>
          <a:lstStyle/>
          <a:p>
            <a:pPr>
              <a:buClr>
                <a:srgbClr val="333333"/>
              </a:buClr>
            </a:pPr>
            <a:r>
              <a:rPr lang="zh-CN" altLang="en-US" sz="1400">
                <a:solidFill>
                  <a:schemeClr val="tx1"/>
                </a:solidFill>
                <a:ea typeface="굴림" pitchFamily="50" charset="-127"/>
              </a:rPr>
              <a:t>데이터스토어</a:t>
            </a:r>
            <a:endParaRPr lang="en-US" altLang="zh-CN" sz="1400">
              <a:solidFill>
                <a:schemeClr val="tx1"/>
              </a:solidFill>
              <a:ea typeface="굴림" pitchFamily="50" charset="-127"/>
            </a:endParaRPr>
          </a:p>
        </p:txBody>
      </p:sp>
      <p:sp>
        <p:nvSpPr>
          <p:cNvPr id="389149" name="Rectangle 31"/>
          <p:cNvSpPr>
            <a:spLocks noChangeArrowheads="1"/>
          </p:cNvSpPr>
          <p:nvPr/>
        </p:nvSpPr>
        <p:spPr bwMode="auto">
          <a:xfrm>
            <a:off x="401638" y="2959100"/>
            <a:ext cx="963612" cy="463550"/>
          </a:xfrm>
          <a:prstGeom prst="rect">
            <a:avLst/>
          </a:prstGeom>
          <a:noFill/>
          <a:ln w="9525">
            <a:noFill/>
            <a:miter lim="800000"/>
            <a:headEnd/>
            <a:tailEnd/>
          </a:ln>
        </p:spPr>
        <p:txBody>
          <a:bodyPr>
            <a:spAutoFit/>
          </a:bodyPr>
          <a:lstStyle/>
          <a:p>
            <a:pPr>
              <a:buClr>
                <a:srgbClr val="333333"/>
              </a:buClr>
            </a:pPr>
            <a:r>
              <a:rPr lang="ko-KR" altLang="en-US" sz="1400">
                <a:solidFill>
                  <a:srgbClr val="000000"/>
                </a:solidFill>
                <a:ea typeface="굴림" pitchFamily="50" charset="-127"/>
                <a:cs typeface="Arial Unicode MS" pitchFamily="50" charset="-127"/>
              </a:rPr>
              <a:t>가상 디스크</a:t>
            </a:r>
            <a:endParaRPr lang="zh-CN" altLang="en-US" sz="1400">
              <a:solidFill>
                <a:srgbClr val="000000"/>
              </a:solidFill>
              <a:ea typeface="굴림" pitchFamily="50" charset="-127"/>
              <a:cs typeface="Arial Unicode MS" pitchFamily="50" charset="-127"/>
            </a:endParaRPr>
          </a:p>
        </p:txBody>
      </p:sp>
      <p:sp>
        <p:nvSpPr>
          <p:cNvPr id="389150" name="Can 30"/>
          <p:cNvSpPr>
            <a:spLocks noChangeArrowheads="1"/>
          </p:cNvSpPr>
          <p:nvPr/>
        </p:nvSpPr>
        <p:spPr bwMode="auto">
          <a:xfrm>
            <a:off x="1428750" y="2933700"/>
            <a:ext cx="571500" cy="331788"/>
          </a:xfrm>
          <a:prstGeom prst="can">
            <a:avLst>
              <a:gd name="adj" fmla="val 42926"/>
            </a:avLst>
          </a:prstGeom>
          <a:solidFill>
            <a:srgbClr val="969696"/>
          </a:solidFill>
          <a:ln w="19050" algn="ctr">
            <a:solidFill>
              <a:srgbClr val="969696"/>
            </a:solidFill>
            <a:round/>
            <a:headEnd/>
            <a:tailEnd/>
          </a:ln>
        </p:spPr>
        <p:txBody>
          <a:bodyPr wrap="none"/>
          <a:lstStyle/>
          <a:p>
            <a:pPr algn="l">
              <a:lnSpc>
                <a:spcPct val="100000"/>
              </a:lnSpc>
              <a:buClrTx/>
              <a:buSzTx/>
            </a:pPr>
            <a:endParaRPr lang="zh-CN" altLang="en-US" sz="1600">
              <a:solidFill>
                <a:schemeClr val="tx1"/>
              </a:solidFill>
              <a:ea typeface="굴림" pitchFamily="50" charset="-127"/>
            </a:endParaRPr>
          </a:p>
        </p:txBody>
      </p:sp>
      <p:sp>
        <p:nvSpPr>
          <p:cNvPr id="389151" name="Can 30"/>
          <p:cNvSpPr>
            <a:spLocks noChangeArrowheads="1"/>
          </p:cNvSpPr>
          <p:nvPr/>
        </p:nvSpPr>
        <p:spPr bwMode="auto">
          <a:xfrm>
            <a:off x="1430338" y="2936875"/>
            <a:ext cx="579437" cy="325438"/>
          </a:xfrm>
          <a:prstGeom prst="can">
            <a:avLst>
              <a:gd name="adj" fmla="val 39593"/>
            </a:avLst>
          </a:prstGeom>
          <a:noFill/>
          <a:ln w="19050" algn="ctr">
            <a:solidFill>
              <a:srgbClr val="404040"/>
            </a:solidFill>
            <a:round/>
            <a:headEnd/>
            <a:tailEnd/>
          </a:ln>
        </p:spPr>
        <p:txBody>
          <a:bodyPr/>
          <a:lstStyle/>
          <a:p>
            <a:pPr algn="l">
              <a:lnSpc>
                <a:spcPct val="100000"/>
              </a:lnSpc>
              <a:buClrTx/>
              <a:buSzTx/>
            </a:pPr>
            <a:endParaRPr lang="zh-CN" altLang="en-US" sz="1600">
              <a:solidFill>
                <a:srgbClr val="000000"/>
              </a:solidFill>
              <a:ea typeface="굴림" pitchFamily="50" charset="-127"/>
            </a:endParaRPr>
          </a:p>
        </p:txBody>
      </p:sp>
      <p:sp>
        <p:nvSpPr>
          <p:cNvPr id="389152" name="TextBox 78"/>
          <p:cNvSpPr txBox="1">
            <a:spLocks noChangeArrowheads="1"/>
          </p:cNvSpPr>
          <p:nvPr/>
        </p:nvSpPr>
        <p:spPr bwMode="auto">
          <a:xfrm>
            <a:off x="1406525" y="3021013"/>
            <a:ext cx="617538" cy="214312"/>
          </a:xfrm>
          <a:prstGeom prst="rect">
            <a:avLst/>
          </a:prstGeom>
          <a:noFill/>
          <a:ln w="9525">
            <a:noFill/>
            <a:miter lim="800000"/>
            <a:headEnd/>
            <a:tailEnd/>
          </a:ln>
        </p:spPr>
        <p:txBody>
          <a:bodyPr>
            <a:spAutoFit/>
          </a:bodyPr>
          <a:lstStyle/>
          <a:p>
            <a:pPr>
              <a:lnSpc>
                <a:spcPct val="100000"/>
              </a:lnSpc>
              <a:buClrTx/>
              <a:buSzTx/>
            </a:pPr>
            <a:r>
              <a:rPr lang="en-US" altLang="zh-CN" sz="800" b="1">
                <a:solidFill>
                  <a:schemeClr val="tx1"/>
                </a:solidFill>
                <a:ea typeface="굴림" pitchFamily="50" charset="-127"/>
              </a:rPr>
              <a:t>20GB</a:t>
            </a:r>
          </a:p>
        </p:txBody>
      </p:sp>
      <p:sp>
        <p:nvSpPr>
          <p:cNvPr id="125993" name="Can 30"/>
          <p:cNvSpPr>
            <a:spLocks noChangeArrowheads="1"/>
          </p:cNvSpPr>
          <p:nvPr/>
        </p:nvSpPr>
        <p:spPr bwMode="auto">
          <a:xfrm>
            <a:off x="2854325" y="3148013"/>
            <a:ext cx="579438" cy="638175"/>
          </a:xfrm>
          <a:prstGeom prst="can">
            <a:avLst>
              <a:gd name="adj" fmla="val 28610"/>
            </a:avLst>
          </a:prstGeom>
          <a:solidFill>
            <a:schemeClr val="accent2"/>
          </a:solidFill>
          <a:ln w="19050" algn="ctr">
            <a:solidFill>
              <a:schemeClr val="accent2"/>
            </a:solidFill>
            <a:round/>
            <a:headEnd/>
            <a:tailEnd/>
          </a:ln>
        </p:spPr>
        <p:txBody>
          <a:bodyPr wrap="none"/>
          <a:lstStyle/>
          <a:p>
            <a:pPr algn="l">
              <a:lnSpc>
                <a:spcPct val="100000"/>
              </a:lnSpc>
              <a:buClrTx/>
              <a:buSzTx/>
            </a:pPr>
            <a:endParaRPr lang="zh-CN" altLang="en-US" sz="1600">
              <a:solidFill>
                <a:schemeClr val="tx1"/>
              </a:solidFill>
              <a:ea typeface="굴림" pitchFamily="50" charset="-127"/>
            </a:endParaRPr>
          </a:p>
        </p:txBody>
      </p:sp>
      <p:sp>
        <p:nvSpPr>
          <p:cNvPr id="125994" name="TextBox 82"/>
          <p:cNvSpPr txBox="1">
            <a:spLocks noChangeArrowheads="1"/>
          </p:cNvSpPr>
          <p:nvPr/>
        </p:nvSpPr>
        <p:spPr bwMode="auto">
          <a:xfrm>
            <a:off x="2901950" y="3595688"/>
            <a:ext cx="495300" cy="215900"/>
          </a:xfrm>
          <a:prstGeom prst="rect">
            <a:avLst/>
          </a:prstGeom>
          <a:noFill/>
          <a:ln w="9525">
            <a:noFill/>
            <a:miter lim="800000"/>
            <a:headEnd/>
            <a:tailEnd/>
          </a:ln>
        </p:spPr>
        <p:txBody>
          <a:bodyPr>
            <a:spAutoFit/>
          </a:bodyPr>
          <a:lstStyle/>
          <a:p>
            <a:pPr>
              <a:lnSpc>
                <a:spcPct val="100000"/>
              </a:lnSpc>
              <a:buClrTx/>
              <a:buSzTx/>
            </a:pPr>
            <a:r>
              <a:rPr lang="en-US" altLang="zh-CN" sz="800" b="1">
                <a:solidFill>
                  <a:schemeClr val="tx1"/>
                </a:solidFill>
                <a:ea typeface="굴림" pitchFamily="50" charset="-127"/>
              </a:rPr>
              <a:t>40GB</a:t>
            </a:r>
          </a:p>
        </p:txBody>
      </p:sp>
      <p:sp>
        <p:nvSpPr>
          <p:cNvPr id="59" name="Can 30"/>
          <p:cNvSpPr>
            <a:spLocks noChangeArrowheads="1"/>
          </p:cNvSpPr>
          <p:nvPr/>
        </p:nvSpPr>
        <p:spPr bwMode="auto">
          <a:xfrm>
            <a:off x="2854325" y="2955925"/>
            <a:ext cx="579438" cy="822325"/>
          </a:xfrm>
          <a:prstGeom prst="can">
            <a:avLst>
              <a:gd name="adj" fmla="val 26199"/>
            </a:avLst>
          </a:prstGeom>
          <a:noFill/>
          <a:ln w="22225" cap="rnd">
            <a:solidFill>
              <a:schemeClr val="tx1">
                <a:lumMod val="75000"/>
                <a:lumOff val="25000"/>
              </a:schemeClr>
            </a:solidFill>
            <a:prstDash val="sysDot"/>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lgn="l">
              <a:lnSpc>
                <a:spcPct val="100000"/>
              </a:lnSpc>
              <a:buClrTx/>
              <a:buSzTx/>
              <a:defRPr/>
            </a:pPr>
            <a:endParaRPr lang="zh-CN" altLang="en-US" sz="1600">
              <a:solidFill>
                <a:srgbClr val="000000"/>
              </a:solidFill>
              <a:ea typeface="굴림" pitchFamily="50" charset="-127"/>
            </a:endParaRPr>
          </a:p>
        </p:txBody>
      </p:sp>
      <p:sp>
        <p:nvSpPr>
          <p:cNvPr id="125990" name="Can 30"/>
          <p:cNvSpPr>
            <a:spLocks noChangeArrowheads="1"/>
          </p:cNvSpPr>
          <p:nvPr/>
        </p:nvSpPr>
        <p:spPr bwMode="auto">
          <a:xfrm>
            <a:off x="2144713" y="3141663"/>
            <a:ext cx="579437" cy="307975"/>
          </a:xfrm>
          <a:prstGeom prst="can">
            <a:avLst>
              <a:gd name="adj" fmla="val 33333"/>
            </a:avLst>
          </a:prstGeom>
          <a:solidFill>
            <a:schemeClr val="accent2"/>
          </a:solidFill>
          <a:ln w="19050" algn="ctr">
            <a:solidFill>
              <a:schemeClr val="accent2"/>
            </a:solidFill>
            <a:round/>
            <a:headEnd/>
            <a:tailEnd/>
          </a:ln>
        </p:spPr>
        <p:txBody>
          <a:bodyPr wrap="none"/>
          <a:lstStyle/>
          <a:p>
            <a:pPr algn="l">
              <a:lnSpc>
                <a:spcPct val="100000"/>
              </a:lnSpc>
              <a:buClrTx/>
              <a:buSzTx/>
            </a:pPr>
            <a:endParaRPr lang="zh-CN" altLang="en-US" sz="1600">
              <a:solidFill>
                <a:schemeClr val="tx1"/>
              </a:solidFill>
              <a:ea typeface="굴림" pitchFamily="50" charset="-127"/>
            </a:endParaRPr>
          </a:p>
        </p:txBody>
      </p:sp>
      <p:sp>
        <p:nvSpPr>
          <p:cNvPr id="125991" name="TextBox 81"/>
          <p:cNvSpPr txBox="1">
            <a:spLocks noChangeArrowheads="1"/>
          </p:cNvSpPr>
          <p:nvPr/>
        </p:nvSpPr>
        <p:spPr bwMode="auto">
          <a:xfrm>
            <a:off x="2190750" y="3262313"/>
            <a:ext cx="481013" cy="214312"/>
          </a:xfrm>
          <a:prstGeom prst="rect">
            <a:avLst/>
          </a:prstGeom>
          <a:noFill/>
          <a:ln w="9525">
            <a:noFill/>
            <a:miter lim="800000"/>
            <a:headEnd/>
            <a:tailEnd/>
          </a:ln>
        </p:spPr>
        <p:txBody>
          <a:bodyPr>
            <a:spAutoFit/>
          </a:bodyPr>
          <a:lstStyle/>
          <a:p>
            <a:pPr>
              <a:lnSpc>
                <a:spcPct val="100000"/>
              </a:lnSpc>
              <a:buClrTx/>
              <a:buSzTx/>
            </a:pPr>
            <a:r>
              <a:rPr lang="en-US" altLang="zh-CN" sz="800" b="1">
                <a:solidFill>
                  <a:schemeClr val="tx1"/>
                </a:solidFill>
                <a:ea typeface="굴림" pitchFamily="50" charset="-127"/>
              </a:rPr>
              <a:t>20GB</a:t>
            </a:r>
          </a:p>
        </p:txBody>
      </p:sp>
      <p:sp>
        <p:nvSpPr>
          <p:cNvPr id="74" name="Can 30"/>
          <p:cNvSpPr>
            <a:spLocks noChangeArrowheads="1"/>
          </p:cNvSpPr>
          <p:nvPr/>
        </p:nvSpPr>
        <p:spPr bwMode="auto">
          <a:xfrm>
            <a:off x="2144713" y="2955925"/>
            <a:ext cx="579437" cy="500063"/>
          </a:xfrm>
          <a:prstGeom prst="can">
            <a:avLst>
              <a:gd name="adj" fmla="val 26747"/>
            </a:avLst>
          </a:prstGeom>
          <a:noFill/>
          <a:ln w="22225" cap="rnd">
            <a:solidFill>
              <a:schemeClr val="tx1">
                <a:lumMod val="75000"/>
                <a:lumOff val="25000"/>
              </a:schemeClr>
            </a:solidFill>
            <a:prstDash val="sysDot"/>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lgn="l">
              <a:lnSpc>
                <a:spcPct val="100000"/>
              </a:lnSpc>
              <a:buClrTx/>
              <a:buSzTx/>
              <a:defRPr/>
            </a:pPr>
            <a:endParaRPr lang="zh-CN" altLang="en-US" sz="1600">
              <a:solidFill>
                <a:srgbClr val="000000"/>
              </a:solidFill>
              <a:ea typeface="굴림" pitchFamily="50" charset="-127"/>
            </a:endParaRPr>
          </a:p>
        </p:txBody>
      </p:sp>
      <p:sp>
        <p:nvSpPr>
          <p:cNvPr id="96" name="TextBox 95"/>
          <p:cNvSpPr txBox="1"/>
          <p:nvPr/>
        </p:nvSpPr>
        <p:spPr>
          <a:xfrm>
            <a:off x="1436688" y="2692400"/>
            <a:ext cx="617537" cy="214313"/>
          </a:xfrm>
          <a:prstGeom prst="rect">
            <a:avLst/>
          </a:prstGeom>
          <a:noFill/>
        </p:spPr>
        <p:txBody>
          <a:bodyPr>
            <a:spAutoFit/>
          </a:bodyPr>
          <a:lstStyle/>
          <a:p>
            <a:pPr>
              <a:lnSpc>
                <a:spcPct val="100000"/>
              </a:lnSpc>
              <a:buClrTx/>
              <a:buSzTx/>
              <a:defRPr/>
            </a:pPr>
            <a:r>
              <a:rPr lang="en-US" sz="800" b="1" dirty="0">
                <a:solidFill>
                  <a:schemeClr val="tx1">
                    <a:lumMod val="65000"/>
                    <a:lumOff val="35000"/>
                  </a:schemeClr>
                </a:solidFill>
                <a:latin typeface="Arial" pitchFamily="34" charset="0"/>
                <a:cs typeface="Arial" pitchFamily="34" charset="0"/>
              </a:rPr>
              <a:t>20GB</a:t>
            </a:r>
          </a:p>
        </p:txBody>
      </p:sp>
      <p:sp>
        <p:nvSpPr>
          <p:cNvPr id="389160" name="Can 30"/>
          <p:cNvSpPr>
            <a:spLocks noChangeArrowheads="1"/>
          </p:cNvSpPr>
          <p:nvPr/>
        </p:nvSpPr>
        <p:spPr bwMode="auto">
          <a:xfrm>
            <a:off x="1679575" y="4333875"/>
            <a:ext cx="1601788" cy="1471613"/>
          </a:xfrm>
          <a:prstGeom prst="can">
            <a:avLst>
              <a:gd name="adj" fmla="val 17801"/>
            </a:avLst>
          </a:prstGeom>
          <a:noFill/>
          <a:ln w="22225" cap="rnd" algn="ctr">
            <a:solidFill>
              <a:srgbClr val="404040"/>
            </a:solidFill>
            <a:round/>
            <a:headEnd/>
            <a:tailEnd/>
          </a:ln>
        </p:spPr>
        <p:txBody>
          <a:bodyPr/>
          <a:lstStyle/>
          <a:p>
            <a:pPr algn="l">
              <a:lnSpc>
                <a:spcPct val="100000"/>
              </a:lnSpc>
              <a:buClrTx/>
              <a:buSzTx/>
            </a:pPr>
            <a:endParaRPr lang="zh-CN" altLang="en-US" sz="1600">
              <a:solidFill>
                <a:srgbClr val="000000"/>
              </a:solidFill>
              <a:ea typeface="굴림" pitchFamily="50" charset="-127"/>
            </a:endParaRPr>
          </a:p>
        </p:txBody>
      </p:sp>
      <p:sp>
        <p:nvSpPr>
          <p:cNvPr id="389161" name="Can 30"/>
          <p:cNvSpPr>
            <a:spLocks noChangeArrowheads="1"/>
          </p:cNvSpPr>
          <p:nvPr/>
        </p:nvSpPr>
        <p:spPr bwMode="auto">
          <a:xfrm>
            <a:off x="1682750" y="5335588"/>
            <a:ext cx="1593850" cy="465137"/>
          </a:xfrm>
          <a:prstGeom prst="can">
            <a:avLst>
              <a:gd name="adj" fmla="val 50000"/>
            </a:avLst>
          </a:prstGeom>
          <a:solidFill>
            <a:srgbClr val="969696"/>
          </a:solidFill>
          <a:ln w="22225" algn="ctr">
            <a:solidFill>
              <a:srgbClr val="323232"/>
            </a:solidFill>
            <a:round/>
            <a:headEnd/>
            <a:tailEnd/>
          </a:ln>
        </p:spPr>
        <p:txBody>
          <a:bodyPr wrap="none"/>
          <a:lstStyle/>
          <a:p>
            <a:pPr algn="l">
              <a:lnSpc>
                <a:spcPct val="100000"/>
              </a:lnSpc>
              <a:buClrTx/>
              <a:buSzTx/>
            </a:pPr>
            <a:endParaRPr lang="zh-CN" altLang="en-US" sz="1600">
              <a:solidFill>
                <a:schemeClr val="tx1"/>
              </a:solidFill>
              <a:ea typeface="굴림" pitchFamily="50" charset="-127"/>
            </a:endParaRPr>
          </a:p>
        </p:txBody>
      </p:sp>
      <p:grpSp>
        <p:nvGrpSpPr>
          <p:cNvPr id="10" name="Group 91"/>
          <p:cNvGrpSpPr>
            <a:grpSpLocks/>
          </p:cNvGrpSpPr>
          <p:nvPr/>
        </p:nvGrpSpPr>
        <p:grpSpPr bwMode="auto">
          <a:xfrm>
            <a:off x="1698625" y="5000625"/>
            <a:ext cx="1565275" cy="555625"/>
            <a:chOff x="1479697" y="4257676"/>
            <a:chExt cx="1968353" cy="992504"/>
          </a:xfrm>
        </p:grpSpPr>
        <p:sp>
          <p:nvSpPr>
            <p:cNvPr id="389163" name="Can 30"/>
            <p:cNvSpPr>
              <a:spLocks noChangeArrowheads="1"/>
            </p:cNvSpPr>
            <p:nvPr/>
          </p:nvSpPr>
          <p:spPr bwMode="auto">
            <a:xfrm>
              <a:off x="1479697" y="4257676"/>
              <a:ext cx="1968353" cy="992504"/>
            </a:xfrm>
            <a:prstGeom prst="can">
              <a:avLst>
                <a:gd name="adj" fmla="val 41264"/>
              </a:avLst>
            </a:prstGeom>
            <a:solidFill>
              <a:schemeClr val="accent2"/>
            </a:solidFill>
            <a:ln w="19050" algn="ctr">
              <a:solidFill>
                <a:schemeClr val="accent2"/>
              </a:solidFill>
              <a:round/>
              <a:headEnd/>
              <a:tailEnd/>
            </a:ln>
          </p:spPr>
          <p:txBody>
            <a:bodyPr wrap="none"/>
            <a:lstStyle/>
            <a:p>
              <a:pPr algn="l">
                <a:lnSpc>
                  <a:spcPct val="100000"/>
                </a:lnSpc>
                <a:buClrTx/>
                <a:buSzTx/>
              </a:pPr>
              <a:endParaRPr lang="zh-CN" altLang="en-US" sz="1600">
                <a:solidFill>
                  <a:schemeClr val="tx1"/>
                </a:solidFill>
                <a:ea typeface="굴림" pitchFamily="50" charset="-127"/>
              </a:endParaRPr>
            </a:p>
          </p:txBody>
        </p:sp>
        <p:sp>
          <p:nvSpPr>
            <p:cNvPr id="389164" name="TextBox 90"/>
            <p:cNvSpPr txBox="1">
              <a:spLocks noChangeArrowheads="1"/>
            </p:cNvSpPr>
            <p:nvPr/>
          </p:nvSpPr>
          <p:spPr bwMode="auto">
            <a:xfrm>
              <a:off x="2098550" y="4776614"/>
              <a:ext cx="730647" cy="436702"/>
            </a:xfrm>
            <a:prstGeom prst="rect">
              <a:avLst/>
            </a:prstGeom>
            <a:noFill/>
            <a:ln w="9525">
              <a:noFill/>
              <a:miter lim="800000"/>
              <a:headEnd/>
              <a:tailEnd/>
            </a:ln>
          </p:spPr>
          <p:txBody>
            <a:bodyPr>
              <a:spAutoFit/>
            </a:bodyPr>
            <a:lstStyle/>
            <a:p>
              <a:pPr>
                <a:lnSpc>
                  <a:spcPct val="100000"/>
                </a:lnSpc>
                <a:buClrTx/>
                <a:buSzTx/>
              </a:pPr>
              <a:r>
                <a:rPr lang="en-US" altLang="zh-CN" sz="1000" b="1">
                  <a:solidFill>
                    <a:schemeClr val="tx1"/>
                  </a:solidFill>
                  <a:ea typeface="굴림" pitchFamily="50" charset="-127"/>
                </a:rPr>
                <a:t>60GB</a:t>
              </a:r>
            </a:p>
          </p:txBody>
        </p:sp>
      </p:grpSp>
      <p:sp>
        <p:nvSpPr>
          <p:cNvPr id="389165" name="TextBox 78"/>
          <p:cNvSpPr txBox="1">
            <a:spLocks noChangeArrowheads="1"/>
          </p:cNvSpPr>
          <p:nvPr/>
        </p:nvSpPr>
        <p:spPr bwMode="auto">
          <a:xfrm>
            <a:off x="2168525" y="5578475"/>
            <a:ext cx="617538" cy="244475"/>
          </a:xfrm>
          <a:prstGeom prst="rect">
            <a:avLst/>
          </a:prstGeom>
          <a:noFill/>
          <a:ln w="9525">
            <a:noFill/>
            <a:miter lim="800000"/>
            <a:headEnd/>
            <a:tailEnd/>
          </a:ln>
        </p:spPr>
        <p:txBody>
          <a:bodyPr>
            <a:spAutoFit/>
          </a:bodyPr>
          <a:lstStyle/>
          <a:p>
            <a:pPr>
              <a:lnSpc>
                <a:spcPct val="100000"/>
              </a:lnSpc>
              <a:buClrTx/>
              <a:buSzTx/>
            </a:pPr>
            <a:r>
              <a:rPr lang="en-US" altLang="zh-CN" sz="1000" b="1">
                <a:solidFill>
                  <a:schemeClr val="tx1"/>
                </a:solidFill>
                <a:ea typeface="굴림" pitchFamily="50" charset="-127"/>
              </a:rPr>
              <a:t>20GB</a:t>
            </a:r>
          </a:p>
        </p:txBody>
      </p:sp>
      <p:sp>
        <p:nvSpPr>
          <p:cNvPr id="389166" name="TextBox 96"/>
          <p:cNvSpPr txBox="1">
            <a:spLocks noChangeArrowheads="1"/>
          </p:cNvSpPr>
          <p:nvPr/>
        </p:nvSpPr>
        <p:spPr bwMode="auto">
          <a:xfrm>
            <a:off x="2138363" y="4103688"/>
            <a:ext cx="617537" cy="214312"/>
          </a:xfrm>
          <a:prstGeom prst="rect">
            <a:avLst/>
          </a:prstGeom>
          <a:noFill/>
          <a:ln w="9525">
            <a:noFill/>
            <a:miter lim="800000"/>
            <a:headEnd/>
            <a:tailEnd/>
          </a:ln>
        </p:spPr>
        <p:txBody>
          <a:bodyPr>
            <a:spAutoFit/>
          </a:bodyPr>
          <a:lstStyle/>
          <a:p>
            <a:pPr>
              <a:lnSpc>
                <a:spcPct val="100000"/>
              </a:lnSpc>
              <a:buClrTx/>
              <a:buSzTx/>
            </a:pPr>
            <a:r>
              <a:rPr lang="en-US" altLang="zh-CN" sz="800" b="1">
                <a:solidFill>
                  <a:srgbClr val="595959"/>
                </a:solidFill>
                <a:ea typeface="굴림" pitchFamily="50" charset="-127"/>
              </a:rPr>
              <a:t>100GB</a:t>
            </a:r>
          </a:p>
        </p:txBody>
      </p:sp>
      <p:sp>
        <p:nvSpPr>
          <p:cNvPr id="389167" name="Text Box 65"/>
          <p:cNvSpPr txBox="1">
            <a:spLocks noChangeArrowheads="1"/>
          </p:cNvSpPr>
          <p:nvPr/>
        </p:nvSpPr>
        <p:spPr bwMode="auto">
          <a:xfrm>
            <a:off x="1517650" y="2557463"/>
            <a:ext cx="574675" cy="215900"/>
          </a:xfrm>
          <a:prstGeom prst="rect">
            <a:avLst/>
          </a:prstGeom>
          <a:noFill/>
          <a:ln w="9525" algn="ctr">
            <a:noFill/>
            <a:miter lim="800000"/>
            <a:headEnd/>
            <a:tailEnd/>
          </a:ln>
          <a:effectLst>
            <a:prstShdw prst="shdw17" dist="17961" dir="2700000">
              <a:srgbClr val="999999">
                <a:alpha val="50000"/>
              </a:srgbClr>
            </a:prstShdw>
          </a:effectLst>
        </p:spPr>
        <p:txBody>
          <a:bodyPr wrap="none">
            <a:spAutoFit/>
          </a:bodyPr>
          <a:lstStyle/>
          <a:p>
            <a:pPr algn="l">
              <a:lnSpc>
                <a:spcPct val="100000"/>
              </a:lnSpc>
              <a:buClrTx/>
              <a:buSzTx/>
            </a:pPr>
            <a:r>
              <a:rPr lang="zh-CN" altLang="en-US" sz="800" b="1">
                <a:solidFill>
                  <a:srgbClr val="5F5F5F"/>
                </a:solidFill>
                <a:ea typeface="굴림" pitchFamily="50" charset="-127"/>
              </a:rPr>
              <a:t>씩</a:t>
            </a:r>
            <a:r>
              <a:rPr lang="en-US" altLang="zh-CN" sz="800" b="1">
                <a:solidFill>
                  <a:srgbClr val="5F5F5F"/>
                </a:solidFill>
                <a:ea typeface="굴림" pitchFamily="50" charset="-127"/>
              </a:rPr>
              <a:t>(Thick)</a:t>
            </a:r>
          </a:p>
        </p:txBody>
      </p:sp>
      <p:sp>
        <p:nvSpPr>
          <p:cNvPr id="126018" name="Text Box 66"/>
          <p:cNvSpPr txBox="1">
            <a:spLocks noChangeArrowheads="1"/>
          </p:cNvSpPr>
          <p:nvPr/>
        </p:nvSpPr>
        <p:spPr bwMode="auto">
          <a:xfrm>
            <a:off x="2219325" y="2555875"/>
            <a:ext cx="525463" cy="215900"/>
          </a:xfrm>
          <a:prstGeom prst="rect">
            <a:avLst/>
          </a:prstGeom>
          <a:noFill/>
          <a:ln w="9525" algn="ctr">
            <a:noFill/>
            <a:miter lim="800000"/>
            <a:headEnd/>
            <a:tailEnd/>
          </a:ln>
          <a:effectLst>
            <a:prstShdw prst="shdw17" dist="17961" dir="2700000">
              <a:srgbClr val="999999">
                <a:alpha val="50000"/>
              </a:srgbClr>
            </a:prstShdw>
          </a:effectLst>
        </p:spPr>
        <p:txBody>
          <a:bodyPr wrap="none">
            <a:spAutoFit/>
          </a:bodyPr>
          <a:lstStyle/>
          <a:p>
            <a:pPr algn="l">
              <a:lnSpc>
                <a:spcPct val="100000"/>
              </a:lnSpc>
              <a:buClrTx/>
              <a:buSzTx/>
            </a:pPr>
            <a:r>
              <a:rPr lang="zh-CN" altLang="en-US" sz="800" b="1">
                <a:solidFill>
                  <a:srgbClr val="5F5F5F"/>
                </a:solidFill>
                <a:ea typeface="굴림" pitchFamily="50" charset="-127"/>
              </a:rPr>
              <a:t>씬</a:t>
            </a:r>
            <a:r>
              <a:rPr lang="en-US" altLang="zh-CN" sz="800" b="1">
                <a:solidFill>
                  <a:srgbClr val="5F5F5F"/>
                </a:solidFill>
                <a:ea typeface="굴림" pitchFamily="50" charset="-127"/>
              </a:rPr>
              <a:t>(Thin)</a:t>
            </a:r>
          </a:p>
        </p:txBody>
      </p:sp>
      <p:sp>
        <p:nvSpPr>
          <p:cNvPr id="126019" name="Text Box 67"/>
          <p:cNvSpPr txBox="1">
            <a:spLocks noChangeArrowheads="1"/>
          </p:cNvSpPr>
          <p:nvPr/>
        </p:nvSpPr>
        <p:spPr bwMode="auto">
          <a:xfrm>
            <a:off x="2927350" y="2555875"/>
            <a:ext cx="525463" cy="215900"/>
          </a:xfrm>
          <a:prstGeom prst="rect">
            <a:avLst/>
          </a:prstGeom>
          <a:noFill/>
          <a:ln w="9525" algn="ctr">
            <a:noFill/>
            <a:miter lim="800000"/>
            <a:headEnd/>
            <a:tailEnd/>
          </a:ln>
          <a:effectLst>
            <a:prstShdw prst="shdw17" dist="17961" dir="2700000">
              <a:srgbClr val="999999">
                <a:alpha val="50000"/>
              </a:srgbClr>
            </a:prstShdw>
          </a:effectLst>
        </p:spPr>
        <p:txBody>
          <a:bodyPr wrap="none">
            <a:spAutoFit/>
          </a:bodyPr>
          <a:lstStyle/>
          <a:p>
            <a:pPr algn="l">
              <a:lnSpc>
                <a:spcPct val="100000"/>
              </a:lnSpc>
              <a:buClrTx/>
              <a:buSzTx/>
            </a:pPr>
            <a:r>
              <a:rPr lang="zh-CN" altLang="en-US" sz="800" b="1">
                <a:solidFill>
                  <a:srgbClr val="5F5F5F"/>
                </a:solidFill>
                <a:ea typeface="굴림" pitchFamily="50" charset="-127"/>
              </a:rPr>
              <a:t>씬</a:t>
            </a:r>
            <a:r>
              <a:rPr lang="en-US" altLang="zh-CN" sz="800" b="1">
                <a:solidFill>
                  <a:srgbClr val="5F5F5F"/>
                </a:solidFill>
                <a:ea typeface="굴림" pitchFamily="50" charset="-127"/>
              </a:rPr>
              <a:t>(Thin)</a:t>
            </a:r>
          </a:p>
        </p:txBody>
      </p:sp>
      <p:sp>
        <p:nvSpPr>
          <p:cNvPr id="2" name="TextBox 96"/>
          <p:cNvSpPr txBox="1"/>
          <p:nvPr/>
        </p:nvSpPr>
        <p:spPr>
          <a:xfrm>
            <a:off x="2127250" y="2678113"/>
            <a:ext cx="617538" cy="214312"/>
          </a:xfrm>
          <a:prstGeom prst="rect">
            <a:avLst/>
          </a:prstGeom>
          <a:noFill/>
        </p:spPr>
        <p:txBody>
          <a:bodyPr>
            <a:spAutoFit/>
          </a:bodyPr>
          <a:lstStyle/>
          <a:p>
            <a:pPr>
              <a:lnSpc>
                <a:spcPct val="100000"/>
              </a:lnSpc>
              <a:buClrTx/>
              <a:buSzTx/>
              <a:defRPr/>
            </a:pPr>
            <a:r>
              <a:rPr lang="en-US" sz="800" b="1" dirty="0">
                <a:solidFill>
                  <a:schemeClr val="tx1">
                    <a:lumMod val="65000"/>
                    <a:lumOff val="35000"/>
                  </a:schemeClr>
                </a:solidFill>
                <a:latin typeface="Arial" pitchFamily="34" charset="0"/>
                <a:cs typeface="Arial" pitchFamily="34" charset="0"/>
              </a:rPr>
              <a:t>40GB</a:t>
            </a:r>
          </a:p>
        </p:txBody>
      </p:sp>
      <p:sp>
        <p:nvSpPr>
          <p:cNvPr id="3" name="TextBox 96"/>
          <p:cNvSpPr txBox="1">
            <a:spLocks noChangeArrowheads="1"/>
          </p:cNvSpPr>
          <p:nvPr/>
        </p:nvSpPr>
        <p:spPr bwMode="auto">
          <a:xfrm>
            <a:off x="2860675" y="2697163"/>
            <a:ext cx="617538" cy="214312"/>
          </a:xfrm>
          <a:prstGeom prst="rect">
            <a:avLst/>
          </a:prstGeom>
          <a:noFill/>
          <a:ln w="9525">
            <a:noFill/>
            <a:miter lim="800000"/>
            <a:headEnd/>
            <a:tailEnd/>
          </a:ln>
        </p:spPr>
        <p:txBody>
          <a:bodyPr>
            <a:spAutoFit/>
          </a:bodyPr>
          <a:lstStyle/>
          <a:p>
            <a:pPr>
              <a:lnSpc>
                <a:spcPct val="100000"/>
              </a:lnSpc>
              <a:buClrTx/>
              <a:buSzTx/>
            </a:pPr>
            <a:r>
              <a:rPr lang="en-US" altLang="zh-CN" sz="800" b="1">
                <a:solidFill>
                  <a:srgbClr val="595959"/>
                </a:solidFill>
                <a:ea typeface="굴림" pitchFamily="50" charset="-127"/>
              </a:rPr>
              <a:t>100GB</a:t>
            </a:r>
          </a:p>
        </p:txBody>
      </p:sp>
      <p:sp>
        <p:nvSpPr>
          <p:cNvPr id="389172" name="Rectangle 4"/>
          <p:cNvSpPr txBox="1">
            <a:spLocks noGrp="1" noChangeArrowheads="1"/>
          </p:cNvSpPr>
          <p:nvPr/>
        </p:nvSpPr>
        <p:spPr bwMode="auto">
          <a:xfrm>
            <a:off x="4216400" y="6489700"/>
            <a:ext cx="2133600" cy="304800"/>
          </a:xfrm>
          <a:prstGeom prst="rect">
            <a:avLst/>
          </a:prstGeom>
          <a:noFill/>
          <a:ln w="9525">
            <a:noFill/>
            <a:miter lim="800000"/>
            <a:headEnd/>
            <a:tailEnd/>
          </a:ln>
        </p:spPr>
        <p:txBody>
          <a:bodyPr/>
          <a:lstStyle/>
          <a:p>
            <a:pPr algn="l">
              <a:lnSpc>
                <a:spcPct val="100000"/>
              </a:lnSpc>
              <a:buClrTx/>
              <a:buSzTx/>
            </a:pPr>
            <a:fld id="{A3672B37-6CCB-4CA0-8A34-0B7E459A26DB}" type="slidenum">
              <a:rPr lang="ko-KR" altLang="en-US" sz="1000">
                <a:solidFill>
                  <a:schemeClr val="tx1"/>
                </a:solidFill>
                <a:ea typeface="굴림" pitchFamily="50" charset="-127"/>
              </a:rPr>
              <a:pPr algn="l">
                <a:lnSpc>
                  <a:spcPct val="100000"/>
                </a:lnSpc>
                <a:buClrTx/>
                <a:buSzTx/>
              </a:pPr>
              <a:t>17</a:t>
            </a:fld>
            <a:endParaRPr lang="en-US" altLang="ko-KR" sz="1000">
              <a:solidFill>
                <a:schemeClr val="tx1"/>
              </a:solidFill>
              <a:ea typeface="굴림" pitchFamily="50" charset="-127"/>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dissolve">
                                      <p:cBhvr>
                                        <p:cTn id="7" dur="500"/>
                                        <p:tgtEl>
                                          <p:spTgt spid="5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6019"/>
                                        </p:tgtEl>
                                        <p:attrNameLst>
                                          <p:attrName>style.visibility</p:attrName>
                                        </p:attrNameLst>
                                      </p:cBhvr>
                                      <p:to>
                                        <p:strVal val="visible"/>
                                      </p:to>
                                    </p:set>
                                    <p:animEffect transition="in" filter="dissolve">
                                      <p:cBhvr>
                                        <p:cTn id="10" dur="500"/>
                                        <p:tgtEl>
                                          <p:spTgt spid="12601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dissolve">
                                      <p:cBhvr>
                                        <p:cTn id="16" dur="500"/>
                                        <p:tgtEl>
                                          <p:spTgt spid="7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26018"/>
                                        </p:tgtEl>
                                        <p:attrNameLst>
                                          <p:attrName>style.visibility</p:attrName>
                                        </p:attrNameLst>
                                      </p:cBhvr>
                                      <p:to>
                                        <p:strVal val="visible"/>
                                      </p:to>
                                    </p:set>
                                    <p:animEffect transition="in" filter="dissolve">
                                      <p:cBhvr>
                                        <p:cTn id="19" dur="500"/>
                                        <p:tgtEl>
                                          <p:spTgt spid="12601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5991"/>
                                        </p:tgtEl>
                                        <p:attrNameLst>
                                          <p:attrName>style.visibility</p:attrName>
                                        </p:attrNameLst>
                                      </p:cBhvr>
                                      <p:to>
                                        <p:strVal val="visible"/>
                                      </p:to>
                                    </p:set>
                                    <p:animEffect transition="in" filter="dissolve">
                                      <p:cBhvr>
                                        <p:cTn id="27" dur="500"/>
                                        <p:tgtEl>
                                          <p:spTgt spid="125991"/>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25990"/>
                                        </p:tgtEl>
                                        <p:attrNameLst>
                                          <p:attrName>style.visibility</p:attrName>
                                        </p:attrNameLst>
                                      </p:cBhvr>
                                      <p:to>
                                        <p:strVal val="visible"/>
                                      </p:to>
                                    </p:set>
                                    <p:animEffect transition="in" filter="dissolve">
                                      <p:cBhvr>
                                        <p:cTn id="30" dur="500"/>
                                        <p:tgtEl>
                                          <p:spTgt spid="125990"/>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25994"/>
                                        </p:tgtEl>
                                        <p:attrNameLst>
                                          <p:attrName>style.visibility</p:attrName>
                                        </p:attrNameLst>
                                      </p:cBhvr>
                                      <p:to>
                                        <p:strVal val="visible"/>
                                      </p:to>
                                    </p:set>
                                    <p:animEffect transition="in" filter="dissolve">
                                      <p:cBhvr>
                                        <p:cTn id="33" dur="500"/>
                                        <p:tgtEl>
                                          <p:spTgt spid="125994"/>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25993"/>
                                        </p:tgtEl>
                                        <p:attrNameLst>
                                          <p:attrName>style.visibility</p:attrName>
                                        </p:attrNameLst>
                                      </p:cBhvr>
                                      <p:to>
                                        <p:strVal val="visible"/>
                                      </p:to>
                                    </p:set>
                                    <p:animEffect transition="in" filter="dissolve">
                                      <p:cBhvr>
                                        <p:cTn id="36" dur="500"/>
                                        <p:tgtEl>
                                          <p:spTgt spid="125993"/>
                                        </p:tgtEl>
                                      </p:cBhvr>
                                    </p:animEffect>
                                  </p:childTnLst>
                                </p:cTn>
                              </p:par>
                              <p:par>
                                <p:cTn id="37" presetID="9"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dissolve">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93" grpId="0" animBg="1"/>
      <p:bldP spid="125994" grpId="0"/>
      <p:bldP spid="59" grpId="0" animBg="1"/>
      <p:bldP spid="125990" grpId="0" animBg="1"/>
      <p:bldP spid="125991" grpId="0"/>
      <p:bldP spid="74" grpId="0" animBg="1"/>
      <p:bldP spid="126018" grpId="0"/>
      <p:bldP spid="126019" grpId="0"/>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 Same Side Corner Rectangle 35"/>
          <p:cNvSpPr/>
          <p:nvPr/>
        </p:nvSpPr>
        <p:spPr bwMode="auto">
          <a:xfrm>
            <a:off x="4889500" y="1412875"/>
            <a:ext cx="4025900" cy="4595813"/>
          </a:xfrm>
          <a:prstGeom prst="round2SameRect">
            <a:avLst>
              <a:gd name="adj1" fmla="val 3589"/>
              <a:gd name="adj2" fmla="val 0"/>
            </a:avLst>
          </a:prstGeom>
          <a:gradFill rotWithShape="0">
            <a:gsLst>
              <a:gs pos="0">
                <a:srgbClr val="3C3C3C">
                  <a:alpha val="25000"/>
                </a:srgbClr>
              </a:gs>
              <a:gs pos="100000">
                <a:schemeClr val="bg1">
                  <a:alpha val="25000"/>
                </a:schemeClr>
              </a:gs>
            </a:gsLst>
            <a:lin ang="5400000"/>
          </a:gradFill>
          <a:ln w="31750" algn="ctr">
            <a:noFill/>
            <a:round/>
            <a:headEnd/>
            <a:tailEnd/>
          </a:ln>
        </p:spPr>
        <p:txBody>
          <a:bodyPr wrap="none"/>
          <a:lstStyle/>
          <a:p>
            <a:pPr algn="l">
              <a:lnSpc>
                <a:spcPct val="100000"/>
              </a:lnSpc>
              <a:buClrTx/>
              <a:buSzTx/>
              <a:defRPr/>
            </a:pPr>
            <a:endParaRPr lang="zh-CN" altLang="en-US" sz="1600">
              <a:solidFill>
                <a:schemeClr val="tx1"/>
              </a:solidFill>
              <a:latin typeface="Arial" pitchFamily="34" charset="0"/>
              <a:ea typeface="굴림" pitchFamily="50" charset="-127"/>
              <a:cs typeface="Arial" pitchFamily="34" charset="0"/>
            </a:endParaRPr>
          </a:p>
        </p:txBody>
      </p:sp>
      <p:sp>
        <p:nvSpPr>
          <p:cNvPr id="393219" name="Rectangle 3"/>
          <p:cNvSpPr txBox="1">
            <a:spLocks noChangeArrowheads="1"/>
          </p:cNvSpPr>
          <p:nvPr/>
        </p:nvSpPr>
        <p:spPr bwMode="auto">
          <a:xfrm>
            <a:off x="4972050" y="1463675"/>
            <a:ext cx="3867150" cy="3648075"/>
          </a:xfrm>
          <a:prstGeom prst="rect">
            <a:avLst/>
          </a:prstGeom>
          <a:noFill/>
          <a:ln w="9525">
            <a:noFill/>
            <a:miter lim="800000"/>
            <a:headEnd/>
            <a:tailEnd/>
          </a:ln>
        </p:spPr>
        <p:txBody>
          <a:bodyPr>
            <a:spAutoFit/>
          </a:bodyPr>
          <a:lstStyle/>
          <a:p>
            <a:pPr marL="285750" lvl="1" indent="-285750" algn="l">
              <a:lnSpc>
                <a:spcPct val="100000"/>
              </a:lnSpc>
              <a:spcAft>
                <a:spcPts val="600"/>
              </a:spcAft>
              <a:buClr>
                <a:schemeClr val="accent1"/>
              </a:buClr>
              <a:buSzPct val="75000"/>
              <a:buFontTx/>
              <a:buBlip>
                <a:blip r:embed="rId3"/>
              </a:buBlip>
            </a:pPr>
            <a:r>
              <a:rPr lang="zh-CN" altLang="en-US" sz="1800">
                <a:solidFill>
                  <a:schemeClr val="tx1"/>
                </a:solidFill>
                <a:ea typeface="굴림" pitchFamily="50" charset="-127"/>
              </a:rPr>
              <a:t>차세대 </a:t>
            </a:r>
            <a:r>
              <a:rPr lang="en-US" altLang="zh-CN" sz="1800">
                <a:solidFill>
                  <a:schemeClr val="tx1"/>
                </a:solidFill>
                <a:ea typeface="굴림" pitchFamily="50" charset="-127"/>
              </a:rPr>
              <a:t>VMware Consolidated Backup</a:t>
            </a:r>
          </a:p>
          <a:p>
            <a:pPr marL="742950" lvl="2" indent="-285750" algn="l">
              <a:lnSpc>
                <a:spcPct val="100000"/>
              </a:lnSpc>
              <a:spcAft>
                <a:spcPts val="600"/>
              </a:spcAft>
              <a:buClr>
                <a:schemeClr val="accent1"/>
              </a:buClr>
              <a:buSzPct val="75000"/>
              <a:buFontTx/>
              <a:buBlip>
                <a:blip r:embed="rId3"/>
              </a:buBlip>
            </a:pPr>
            <a:r>
              <a:rPr lang="ko-KR" altLang="en-US" sz="1600">
                <a:solidFill>
                  <a:schemeClr val="tx1"/>
                </a:solidFill>
                <a:ea typeface="굴림" pitchFamily="50" charset="-127"/>
              </a:rPr>
              <a:t>호스트 외부에서 중앙 집중식으로 가상 시스템 백업</a:t>
            </a:r>
            <a:endParaRPr lang="zh-CN" altLang="en-US" sz="1600">
              <a:solidFill>
                <a:schemeClr val="tx1"/>
              </a:solidFill>
              <a:ea typeface="굴림" pitchFamily="50" charset="-127"/>
            </a:endParaRPr>
          </a:p>
          <a:p>
            <a:pPr marL="742950" lvl="2" indent="-285750" algn="l">
              <a:lnSpc>
                <a:spcPct val="100000"/>
              </a:lnSpc>
              <a:spcAft>
                <a:spcPts val="600"/>
              </a:spcAft>
              <a:buClr>
                <a:schemeClr val="accent1"/>
              </a:buClr>
              <a:buSzPct val="75000"/>
              <a:buFontTx/>
              <a:buBlip>
                <a:blip r:embed="rId3"/>
              </a:buBlip>
            </a:pPr>
            <a:r>
              <a:rPr lang="ko-KR" altLang="en-US" sz="1600">
                <a:solidFill>
                  <a:schemeClr val="tx1"/>
                </a:solidFill>
                <a:ea typeface="굴림" pitchFamily="50" charset="-127"/>
              </a:rPr>
              <a:t>백업 서버에 추가 소프트웨어 필요 없음</a:t>
            </a:r>
            <a:endParaRPr lang="zh-CN" altLang="en-US" sz="1600">
              <a:solidFill>
                <a:schemeClr val="tx1"/>
              </a:solidFill>
              <a:ea typeface="굴림" pitchFamily="50" charset="-127"/>
            </a:endParaRPr>
          </a:p>
          <a:p>
            <a:pPr marL="285750" lvl="1" indent="-285750" algn="l">
              <a:lnSpc>
                <a:spcPct val="100000"/>
              </a:lnSpc>
              <a:spcAft>
                <a:spcPts val="600"/>
              </a:spcAft>
              <a:buClr>
                <a:schemeClr val="accent1"/>
              </a:buClr>
              <a:buSzPct val="75000"/>
              <a:buFontTx/>
              <a:buBlip>
                <a:blip r:embed="rId3"/>
              </a:buBlip>
            </a:pPr>
            <a:r>
              <a:rPr lang="ko-KR" altLang="en-US" sz="1800">
                <a:solidFill>
                  <a:schemeClr val="tx1"/>
                </a:solidFill>
                <a:ea typeface="굴림" pitchFamily="50" charset="-127"/>
              </a:rPr>
              <a:t>가상 시스템의 증분</a:t>
            </a:r>
            <a:r>
              <a:rPr lang="en-US" altLang="ko-KR" sz="1800">
                <a:solidFill>
                  <a:schemeClr val="tx1"/>
                </a:solidFill>
                <a:ea typeface="굴림" pitchFamily="50" charset="-127"/>
              </a:rPr>
              <a:t>/</a:t>
            </a:r>
            <a:r>
              <a:rPr lang="ko-KR" altLang="en-US" sz="1800">
                <a:solidFill>
                  <a:schemeClr val="tx1"/>
                </a:solidFill>
                <a:ea typeface="굴림" pitchFamily="50" charset="-127"/>
              </a:rPr>
              <a:t>차등</a:t>
            </a:r>
            <a:r>
              <a:rPr lang="en-US" altLang="ko-KR" sz="1800">
                <a:solidFill>
                  <a:schemeClr val="tx1"/>
                </a:solidFill>
                <a:ea typeface="굴림" pitchFamily="50" charset="-127"/>
              </a:rPr>
              <a:t>/</a:t>
            </a:r>
            <a:r>
              <a:rPr lang="ko-KR" altLang="en-US" sz="1800">
                <a:solidFill>
                  <a:schemeClr val="tx1"/>
                </a:solidFill>
                <a:ea typeface="굴림" pitchFamily="50" charset="-127"/>
              </a:rPr>
              <a:t>전체 이미지 백업 및 복원 가능</a:t>
            </a:r>
            <a:endParaRPr lang="zh-CN" altLang="en-US" sz="1800">
              <a:solidFill>
                <a:schemeClr val="tx1"/>
              </a:solidFill>
              <a:ea typeface="굴림" pitchFamily="50" charset="-127"/>
            </a:endParaRPr>
          </a:p>
          <a:p>
            <a:pPr marL="285750" lvl="1" indent="-285750" algn="l">
              <a:lnSpc>
                <a:spcPct val="100000"/>
              </a:lnSpc>
              <a:spcAft>
                <a:spcPts val="600"/>
              </a:spcAft>
              <a:buClr>
                <a:schemeClr val="accent1"/>
              </a:buClr>
              <a:buSzPct val="75000"/>
              <a:buFontTx/>
              <a:buBlip>
                <a:blip r:embed="rId3"/>
              </a:buBlip>
            </a:pPr>
            <a:r>
              <a:rPr lang="en-US" altLang="ko-KR" sz="1800">
                <a:solidFill>
                  <a:schemeClr val="tx1"/>
                </a:solidFill>
                <a:ea typeface="굴림" pitchFamily="50" charset="-127"/>
              </a:rPr>
              <a:t>Windows </a:t>
            </a:r>
            <a:r>
              <a:rPr lang="ko-KR" altLang="en-US" sz="1800">
                <a:solidFill>
                  <a:schemeClr val="tx1"/>
                </a:solidFill>
                <a:ea typeface="굴림" pitchFamily="50" charset="-127"/>
              </a:rPr>
              <a:t>및 </a:t>
            </a:r>
            <a:r>
              <a:rPr lang="en-US" altLang="ko-KR" sz="1800">
                <a:solidFill>
                  <a:schemeClr val="tx1"/>
                </a:solidFill>
                <a:ea typeface="굴림" pitchFamily="50" charset="-127"/>
              </a:rPr>
              <a:t>Linux </a:t>
            </a:r>
            <a:r>
              <a:rPr lang="ko-KR" altLang="en-US" sz="1800">
                <a:solidFill>
                  <a:schemeClr val="tx1"/>
                </a:solidFill>
                <a:ea typeface="굴림" pitchFamily="50" charset="-127"/>
              </a:rPr>
              <a:t>가상 시스템의 파일 수준 백업 지원</a:t>
            </a:r>
            <a:endParaRPr lang="zh-CN" altLang="en-US" sz="1800">
              <a:solidFill>
                <a:schemeClr val="tx1"/>
              </a:solidFill>
              <a:ea typeface="굴림" pitchFamily="50" charset="-127"/>
            </a:endParaRPr>
          </a:p>
          <a:p>
            <a:pPr marL="285750" lvl="1" indent="-285750" algn="l">
              <a:lnSpc>
                <a:spcPct val="100000"/>
              </a:lnSpc>
              <a:spcAft>
                <a:spcPts val="600"/>
              </a:spcAft>
              <a:buClr>
                <a:schemeClr val="accent1"/>
              </a:buClr>
              <a:buSzPct val="75000"/>
              <a:buFontTx/>
              <a:buBlip>
                <a:blip r:embed="rId3"/>
              </a:buBlip>
            </a:pPr>
            <a:r>
              <a:rPr lang="en-US" altLang="ko-KR" sz="1800">
                <a:solidFill>
                  <a:schemeClr val="tx1"/>
                </a:solidFill>
                <a:ea typeface="굴림" pitchFamily="50" charset="-127"/>
              </a:rPr>
              <a:t>VMware ESX</a:t>
            </a:r>
            <a:r>
              <a:rPr lang="ko-KR" altLang="en-US" sz="1800">
                <a:solidFill>
                  <a:schemeClr val="tx1"/>
                </a:solidFill>
                <a:ea typeface="굴림" pitchFamily="50" charset="-127"/>
              </a:rPr>
              <a:t>를 로드할 필요 없이 효율적인 백업 제공</a:t>
            </a:r>
            <a:endParaRPr lang="zh-CN" altLang="en-US" sz="1800">
              <a:solidFill>
                <a:schemeClr val="tx1"/>
              </a:solidFill>
              <a:ea typeface="굴림" pitchFamily="50" charset="-127"/>
            </a:endParaRPr>
          </a:p>
        </p:txBody>
      </p:sp>
      <p:sp>
        <p:nvSpPr>
          <p:cNvPr id="393220" name="Rectangle 91"/>
          <p:cNvSpPr>
            <a:spLocks noGrp="1" noChangeArrowheads="1"/>
          </p:cNvSpPr>
          <p:nvPr>
            <p:ph type="title" idx="4294967295"/>
          </p:nvPr>
        </p:nvSpPr>
        <p:spPr>
          <a:xfrm>
            <a:off x="989013" y="582613"/>
            <a:ext cx="5013325" cy="403225"/>
          </a:xfrm>
        </p:spPr>
        <p:txBody>
          <a:bodyPr rIns="73152" anchor="t"/>
          <a:lstStyle/>
          <a:p>
            <a:r>
              <a:rPr lang="en-US" altLang="zh-CN" smtClean="0">
                <a:ea typeface="SimSun" pitchFamily="2" charset="-122"/>
              </a:rPr>
              <a:t>vStorage APIs for Data Protection</a:t>
            </a:r>
          </a:p>
        </p:txBody>
      </p:sp>
      <p:pic>
        <p:nvPicPr>
          <p:cNvPr id="393222" name="Picture 3" descr="DGRM_Consolidated_Backup_flat_Q408.png"/>
          <p:cNvPicPr>
            <a:picLocks noChangeAspect="1"/>
          </p:cNvPicPr>
          <p:nvPr/>
        </p:nvPicPr>
        <p:blipFill>
          <a:blip r:embed="rId4" cstate="print"/>
          <a:srcRect/>
          <a:stretch>
            <a:fillRect/>
          </a:stretch>
        </p:blipFill>
        <p:spPr bwMode="auto">
          <a:xfrm>
            <a:off x="266700" y="1557338"/>
            <a:ext cx="4457700" cy="3395662"/>
          </a:xfrm>
          <a:prstGeom prst="rect">
            <a:avLst/>
          </a:prstGeom>
          <a:noFill/>
          <a:ln w="9525">
            <a:noFill/>
            <a:miter lim="800000"/>
            <a:headEnd/>
            <a:tailEnd/>
          </a:ln>
        </p:spPr>
      </p:pic>
      <p:sp>
        <p:nvSpPr>
          <p:cNvPr id="393229" name="Rectangle 4"/>
          <p:cNvSpPr txBox="1">
            <a:spLocks noGrp="1" noChangeArrowheads="1"/>
          </p:cNvSpPr>
          <p:nvPr/>
        </p:nvSpPr>
        <p:spPr bwMode="auto">
          <a:xfrm>
            <a:off x="4216400" y="6489700"/>
            <a:ext cx="2133600" cy="304800"/>
          </a:xfrm>
          <a:prstGeom prst="rect">
            <a:avLst/>
          </a:prstGeom>
          <a:noFill/>
          <a:ln w="9525">
            <a:noFill/>
            <a:miter lim="800000"/>
            <a:headEnd/>
            <a:tailEnd/>
          </a:ln>
        </p:spPr>
        <p:txBody>
          <a:bodyPr/>
          <a:lstStyle/>
          <a:p>
            <a:pPr algn="l">
              <a:lnSpc>
                <a:spcPct val="100000"/>
              </a:lnSpc>
              <a:buClrTx/>
              <a:buSzTx/>
            </a:pPr>
            <a:fld id="{2141D81B-E703-4021-BB97-6C9F552730DE}" type="slidenum">
              <a:rPr lang="ko-KR" altLang="en-US" sz="1000">
                <a:solidFill>
                  <a:schemeClr val="tx1"/>
                </a:solidFill>
                <a:ea typeface="굴림" pitchFamily="50" charset="-127"/>
              </a:rPr>
              <a:pPr algn="l">
                <a:lnSpc>
                  <a:spcPct val="100000"/>
                </a:lnSpc>
                <a:buClrTx/>
                <a:buSzTx/>
              </a:pPr>
              <a:t>18</a:t>
            </a:fld>
            <a:endParaRPr lang="en-US" altLang="ko-KR" sz="1000">
              <a:solidFill>
                <a:schemeClr val="tx1"/>
              </a:solidFill>
              <a:ea typeface="굴림" pitchFamily="50" charset="-127"/>
            </a:endParaRP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34" name="Shape 5"/>
          <p:cNvSpPr txBox="1">
            <a:spLocks noGrp="1"/>
          </p:cNvSpPr>
          <p:nvPr/>
        </p:nvSpPr>
        <p:spPr bwMode="auto">
          <a:xfrm>
            <a:off x="76200" y="6400800"/>
            <a:ext cx="3975100" cy="381000"/>
          </a:xfrm>
          <a:prstGeom prst="rect">
            <a:avLst/>
          </a:prstGeom>
          <a:noFill/>
          <a:ln w="9525" algn="ctr">
            <a:noFill/>
            <a:miter lim="800000"/>
            <a:headEnd/>
            <a:tailEnd/>
          </a:ln>
        </p:spPr>
        <p:txBody>
          <a:bodyPr/>
          <a:lstStyle/>
          <a:p>
            <a:pPr algn="l" eaLnBrk="0" hangingPunct="0">
              <a:lnSpc>
                <a:spcPct val="100000"/>
              </a:lnSpc>
              <a:buClrTx/>
              <a:buSzTx/>
            </a:pPr>
            <a:endParaRPr lang="en-US" altLang="en-US" sz="800">
              <a:solidFill>
                <a:srgbClr val="D0DAD9"/>
              </a:solidFill>
              <a:ea typeface="굴림" pitchFamily="50" charset="-127"/>
              <a:cs typeface="Arial Unicode MS" pitchFamily="50" charset="-127"/>
            </a:endParaRPr>
          </a:p>
          <a:p>
            <a:pPr algn="l" eaLnBrk="0" hangingPunct="0">
              <a:lnSpc>
                <a:spcPct val="100000"/>
              </a:lnSpc>
              <a:buClrTx/>
              <a:buSzTx/>
            </a:pPr>
            <a:r>
              <a:rPr lang="en-US" altLang="en-US" sz="800">
                <a:solidFill>
                  <a:srgbClr val="D0DAD9"/>
                </a:solidFill>
                <a:ea typeface="굴림" pitchFamily="50" charset="-127"/>
                <a:cs typeface="Arial Unicode MS" pitchFamily="50" charset="-127"/>
              </a:rPr>
              <a:t>Copyright © 2005 VMware, Inc. All rights reserved.</a:t>
            </a:r>
          </a:p>
        </p:txBody>
      </p:sp>
      <p:sp>
        <p:nvSpPr>
          <p:cNvPr id="513035" name="Rectangle 124"/>
          <p:cNvSpPr>
            <a:spLocks noGrp="1" noChangeArrowheads="1"/>
          </p:cNvSpPr>
          <p:nvPr>
            <p:ph type="title" idx="4294967295"/>
          </p:nvPr>
        </p:nvSpPr>
        <p:spPr>
          <a:xfrm>
            <a:off x="1011238" y="593725"/>
            <a:ext cx="2239962" cy="403225"/>
          </a:xfrm>
        </p:spPr>
        <p:txBody>
          <a:bodyPr rIns="73152" anchor="t"/>
          <a:lstStyle/>
          <a:p>
            <a:r>
              <a:rPr lang="en-US" altLang="ja-JP" smtClean="0">
                <a:ea typeface="MS PGothic" pitchFamily="34" charset="-128"/>
              </a:rPr>
              <a:t>Data Recovery</a:t>
            </a:r>
          </a:p>
        </p:txBody>
      </p:sp>
      <p:sp>
        <p:nvSpPr>
          <p:cNvPr id="513036" name="Shape 5"/>
          <p:cNvSpPr txBox="1">
            <a:spLocks noGrp="1"/>
          </p:cNvSpPr>
          <p:nvPr/>
        </p:nvSpPr>
        <p:spPr bwMode="auto">
          <a:xfrm>
            <a:off x="76200" y="6400800"/>
            <a:ext cx="3975100" cy="381000"/>
          </a:xfrm>
          <a:prstGeom prst="rect">
            <a:avLst/>
          </a:prstGeom>
          <a:noFill/>
          <a:ln w="9525" algn="ctr">
            <a:noFill/>
            <a:miter lim="800000"/>
            <a:headEnd/>
            <a:tailEnd/>
          </a:ln>
        </p:spPr>
        <p:txBody>
          <a:bodyPr/>
          <a:lstStyle/>
          <a:p>
            <a:pPr algn="l" eaLnBrk="0" hangingPunct="0">
              <a:lnSpc>
                <a:spcPct val="100000"/>
              </a:lnSpc>
              <a:buClrTx/>
              <a:buSzTx/>
            </a:pPr>
            <a:endParaRPr lang="en-US" altLang="en-US" sz="800">
              <a:solidFill>
                <a:srgbClr val="D0DAD9"/>
              </a:solidFill>
              <a:ea typeface="굴림" pitchFamily="50" charset="-127"/>
              <a:cs typeface="Arial Unicode MS" pitchFamily="50" charset="-127"/>
            </a:endParaRPr>
          </a:p>
          <a:p>
            <a:pPr algn="l" eaLnBrk="0" hangingPunct="0">
              <a:lnSpc>
                <a:spcPct val="100000"/>
              </a:lnSpc>
              <a:buClrTx/>
              <a:buSzTx/>
            </a:pPr>
            <a:r>
              <a:rPr lang="en-US" altLang="en-US" sz="800">
                <a:solidFill>
                  <a:srgbClr val="D0DAD9"/>
                </a:solidFill>
                <a:ea typeface="굴림" pitchFamily="50" charset="-127"/>
                <a:cs typeface="Arial Unicode MS" pitchFamily="50" charset="-127"/>
              </a:rPr>
              <a:t>Copyright © 2005 VMware, Inc. All rights reserved.</a:t>
            </a:r>
          </a:p>
        </p:txBody>
      </p:sp>
      <p:sp>
        <p:nvSpPr>
          <p:cNvPr id="392308" name="AutoShape 15"/>
          <p:cNvSpPr>
            <a:spLocks noChangeArrowheads="1"/>
          </p:cNvSpPr>
          <p:nvPr/>
        </p:nvSpPr>
        <p:spPr bwMode="gray">
          <a:xfrm>
            <a:off x="492125" y="3997325"/>
            <a:ext cx="1768475" cy="1795463"/>
          </a:xfrm>
          <a:prstGeom prst="roundRect">
            <a:avLst>
              <a:gd name="adj" fmla="val 7093"/>
            </a:avLst>
          </a:prstGeom>
          <a:gradFill rotWithShape="1">
            <a:gsLst>
              <a:gs pos="0">
                <a:srgbClr val="C0C0C0"/>
              </a:gs>
              <a:gs pos="100000">
                <a:srgbClr val="FFFFFF"/>
              </a:gs>
            </a:gsLst>
            <a:lin ang="5400000" scaled="1"/>
          </a:gradFill>
          <a:ln w="12700" algn="ctr">
            <a:solidFill>
              <a:schemeClr val="bg2"/>
            </a:solidFill>
            <a:round/>
            <a:headEnd/>
            <a:tailEnd/>
          </a:ln>
        </p:spPr>
        <p:txBody>
          <a:bodyPr wrap="none"/>
          <a:lstStyle/>
          <a:p>
            <a:pPr algn="l" latinLnBrk="1">
              <a:lnSpc>
                <a:spcPct val="100000"/>
              </a:lnSpc>
              <a:spcBef>
                <a:spcPct val="20000"/>
              </a:spcBef>
            </a:pPr>
            <a:r>
              <a:rPr kumimoji="1" lang="en-US" altLang="ko-KR" sz="1600">
                <a:solidFill>
                  <a:schemeClr val="tx1"/>
                </a:solidFill>
                <a:latin typeface="Myriad Pro" pitchFamily="34" charset="0"/>
                <a:ea typeface="굴림" pitchFamily="50" charset="-127"/>
              </a:rPr>
              <a:t>VirtualCenter</a:t>
            </a:r>
          </a:p>
          <a:p>
            <a:pPr algn="l" latinLnBrk="1">
              <a:lnSpc>
                <a:spcPct val="100000"/>
              </a:lnSpc>
              <a:spcBef>
                <a:spcPct val="20000"/>
              </a:spcBef>
            </a:pPr>
            <a:endParaRPr kumimoji="1" lang="ko-KR" altLang="en-US" sz="1600">
              <a:solidFill>
                <a:schemeClr val="tx1"/>
              </a:solidFill>
              <a:latin typeface="Myriad Pro" pitchFamily="34" charset="0"/>
              <a:ea typeface="굴림" pitchFamily="50" charset="-127"/>
            </a:endParaRPr>
          </a:p>
        </p:txBody>
      </p:sp>
      <p:pic>
        <p:nvPicPr>
          <p:cNvPr id="392194" name="Picture 2" descr="ICON_1Storage_NoShadow_Q207"/>
          <p:cNvPicPr>
            <a:picLocks noChangeAspect="1" noChangeArrowheads="1"/>
          </p:cNvPicPr>
          <p:nvPr/>
        </p:nvPicPr>
        <p:blipFill>
          <a:blip r:embed="rId3" cstate="print"/>
          <a:srcRect/>
          <a:stretch>
            <a:fillRect/>
          </a:stretch>
        </p:blipFill>
        <p:spPr bwMode="auto">
          <a:xfrm>
            <a:off x="4086225" y="2754313"/>
            <a:ext cx="604838" cy="412750"/>
          </a:xfrm>
          <a:prstGeom prst="rect">
            <a:avLst/>
          </a:prstGeom>
          <a:noFill/>
          <a:ln w="9525">
            <a:noFill/>
            <a:miter lim="800000"/>
            <a:headEnd/>
            <a:tailEnd/>
          </a:ln>
        </p:spPr>
      </p:pic>
      <p:pic>
        <p:nvPicPr>
          <p:cNvPr id="392195" name="Picture 3" descr="ICON_1Storage_NoShadow_Q207"/>
          <p:cNvPicPr>
            <a:picLocks noChangeAspect="1" noChangeArrowheads="1"/>
          </p:cNvPicPr>
          <p:nvPr/>
        </p:nvPicPr>
        <p:blipFill>
          <a:blip r:embed="rId3" cstate="print"/>
          <a:srcRect/>
          <a:stretch>
            <a:fillRect/>
          </a:stretch>
        </p:blipFill>
        <p:spPr bwMode="auto">
          <a:xfrm>
            <a:off x="4076700" y="5230813"/>
            <a:ext cx="604838" cy="412750"/>
          </a:xfrm>
          <a:prstGeom prst="rect">
            <a:avLst/>
          </a:prstGeom>
          <a:noFill/>
          <a:ln w="9525">
            <a:noFill/>
            <a:miter lim="800000"/>
            <a:headEnd/>
            <a:tailEnd/>
          </a:ln>
        </p:spPr>
      </p:pic>
      <p:pic>
        <p:nvPicPr>
          <p:cNvPr id="392196" name="Picture 4" descr="ICON_1Storage_NoShadow_Q207"/>
          <p:cNvPicPr>
            <a:picLocks noChangeAspect="1" noChangeArrowheads="1"/>
          </p:cNvPicPr>
          <p:nvPr/>
        </p:nvPicPr>
        <p:blipFill>
          <a:blip r:embed="rId3" cstate="print"/>
          <a:srcRect/>
          <a:stretch>
            <a:fillRect/>
          </a:stretch>
        </p:blipFill>
        <p:spPr bwMode="auto">
          <a:xfrm>
            <a:off x="4089400" y="2586038"/>
            <a:ext cx="604838" cy="698500"/>
          </a:xfrm>
          <a:prstGeom prst="rect">
            <a:avLst/>
          </a:prstGeom>
          <a:noFill/>
          <a:ln w="9525">
            <a:noFill/>
            <a:miter lim="800000"/>
            <a:headEnd/>
            <a:tailEnd/>
          </a:ln>
        </p:spPr>
      </p:pic>
      <p:sp>
        <p:nvSpPr>
          <p:cNvPr id="513067" name="AutoShape 15"/>
          <p:cNvSpPr>
            <a:spLocks noChangeArrowheads="1"/>
          </p:cNvSpPr>
          <p:nvPr/>
        </p:nvSpPr>
        <p:spPr bwMode="gray">
          <a:xfrm>
            <a:off x="492125" y="1543050"/>
            <a:ext cx="1768475" cy="1795463"/>
          </a:xfrm>
          <a:prstGeom prst="roundRect">
            <a:avLst>
              <a:gd name="adj" fmla="val 7093"/>
            </a:avLst>
          </a:prstGeom>
          <a:gradFill rotWithShape="1">
            <a:gsLst>
              <a:gs pos="0">
                <a:srgbClr val="C0C0C0"/>
              </a:gs>
              <a:gs pos="100000">
                <a:srgbClr val="FFFFFF"/>
              </a:gs>
            </a:gsLst>
            <a:lin ang="5400000" scaled="1"/>
          </a:gradFill>
          <a:ln w="12700" algn="ctr">
            <a:solidFill>
              <a:schemeClr val="bg2"/>
            </a:solidFill>
            <a:round/>
            <a:headEnd/>
            <a:tailEnd/>
          </a:ln>
        </p:spPr>
        <p:txBody>
          <a:bodyPr wrap="none"/>
          <a:lstStyle/>
          <a:p>
            <a:pPr algn="l" latinLnBrk="1">
              <a:lnSpc>
                <a:spcPct val="100000"/>
              </a:lnSpc>
              <a:spcBef>
                <a:spcPct val="20000"/>
              </a:spcBef>
            </a:pPr>
            <a:r>
              <a:rPr kumimoji="1" lang="en-US" altLang="ko-KR" sz="1600">
                <a:solidFill>
                  <a:schemeClr val="tx1"/>
                </a:solidFill>
                <a:latin typeface="Myriad Pro" pitchFamily="34" charset="0"/>
                <a:ea typeface="굴림" pitchFamily="50" charset="-127"/>
              </a:rPr>
              <a:t>VirtualCenter</a:t>
            </a:r>
          </a:p>
          <a:p>
            <a:pPr algn="l" latinLnBrk="1">
              <a:lnSpc>
                <a:spcPct val="100000"/>
              </a:lnSpc>
              <a:spcBef>
                <a:spcPct val="20000"/>
              </a:spcBef>
            </a:pPr>
            <a:endParaRPr kumimoji="1" lang="ko-KR" altLang="en-US" sz="1600">
              <a:solidFill>
                <a:schemeClr val="tx1"/>
              </a:solidFill>
              <a:latin typeface="Myriad Pro" pitchFamily="34" charset="0"/>
              <a:ea typeface="굴림" pitchFamily="50" charset="-127"/>
            </a:endParaRPr>
          </a:p>
        </p:txBody>
      </p:sp>
      <p:grpSp>
        <p:nvGrpSpPr>
          <p:cNvPr id="2" name="Group 6"/>
          <p:cNvGrpSpPr>
            <a:grpSpLocks/>
          </p:cNvGrpSpPr>
          <p:nvPr/>
        </p:nvGrpSpPr>
        <p:grpSpPr bwMode="auto">
          <a:xfrm>
            <a:off x="2555875" y="3581400"/>
            <a:ext cx="1363663" cy="701675"/>
            <a:chOff x="884" y="1012"/>
            <a:chExt cx="1670" cy="592"/>
          </a:xfrm>
        </p:grpSpPr>
        <p:sp>
          <p:nvSpPr>
            <p:cNvPr id="513069" name="AutoShape 7"/>
            <p:cNvSpPr>
              <a:spLocks noChangeArrowheads="1"/>
            </p:cNvSpPr>
            <p:nvPr/>
          </p:nvSpPr>
          <p:spPr bwMode="gray">
            <a:xfrm>
              <a:off x="884" y="1012"/>
              <a:ext cx="1670" cy="592"/>
            </a:xfrm>
            <a:prstGeom prst="roundRect">
              <a:avLst>
                <a:gd name="adj" fmla="val 10542"/>
              </a:avLst>
            </a:prstGeom>
            <a:gradFill rotWithShape="1">
              <a:gsLst>
                <a:gs pos="0">
                  <a:srgbClr val="C0C0C0"/>
                </a:gs>
                <a:gs pos="100000">
                  <a:srgbClr val="FFFFFF"/>
                </a:gs>
              </a:gsLst>
              <a:lin ang="5400000" scaled="1"/>
            </a:gradFill>
            <a:ln w="12700" algn="ctr">
              <a:solidFill>
                <a:schemeClr val="bg2"/>
              </a:solidFill>
              <a:round/>
              <a:headEnd/>
              <a:tailEnd/>
            </a:ln>
          </p:spPr>
          <p:txBody>
            <a:bodyPr wrap="none" anchor="ctr"/>
            <a:lstStyle/>
            <a:p>
              <a:pPr algn="l" latinLnBrk="1">
                <a:lnSpc>
                  <a:spcPct val="100000"/>
                </a:lnSpc>
                <a:buClrTx/>
                <a:buSzTx/>
              </a:pPr>
              <a:endParaRPr kumimoji="1" lang="ko-KR" altLang="en-US" sz="1600">
                <a:solidFill>
                  <a:schemeClr val="tx1"/>
                </a:solidFill>
                <a:latin typeface="Myriad Pro" pitchFamily="34" charset="0"/>
                <a:ea typeface="굴림" pitchFamily="50" charset="-127"/>
              </a:endParaRPr>
            </a:p>
          </p:txBody>
        </p:sp>
        <p:sp>
          <p:nvSpPr>
            <p:cNvPr id="513070" name="AutoShape 8"/>
            <p:cNvSpPr>
              <a:spLocks noChangeArrowheads="1"/>
            </p:cNvSpPr>
            <p:nvPr/>
          </p:nvSpPr>
          <p:spPr bwMode="gray">
            <a:xfrm>
              <a:off x="922" y="1045"/>
              <a:ext cx="1594" cy="154"/>
            </a:xfrm>
            <a:prstGeom prst="roundRect">
              <a:avLst>
                <a:gd name="adj" fmla="val 26375"/>
              </a:avLst>
            </a:prstGeom>
            <a:gradFill rotWithShape="1">
              <a:gsLst>
                <a:gs pos="0">
                  <a:schemeClr val="bg1">
                    <a:alpha val="29999"/>
                  </a:schemeClr>
                </a:gs>
                <a:gs pos="100000">
                  <a:srgbClr val="FFFFFF">
                    <a:alpha val="0"/>
                  </a:srgbClr>
                </a:gs>
              </a:gsLst>
              <a:lin ang="5400000" scaled="1"/>
            </a:gradFill>
            <a:ln w="9525" algn="ctr">
              <a:noFill/>
              <a:round/>
              <a:headEnd/>
              <a:tailEnd/>
            </a:ln>
          </p:spPr>
          <p:txBody>
            <a:bodyPr wrap="none" anchor="ctr"/>
            <a:lstStyle/>
            <a:p>
              <a:pPr algn="l" latinLnBrk="1">
                <a:lnSpc>
                  <a:spcPct val="100000"/>
                </a:lnSpc>
                <a:buClrTx/>
                <a:buSzTx/>
              </a:pPr>
              <a:endParaRPr kumimoji="1" lang="ko-KR" altLang="en-US" sz="1600">
                <a:solidFill>
                  <a:schemeClr val="tx1"/>
                </a:solidFill>
                <a:latin typeface="Myriad Pro" pitchFamily="34" charset="0"/>
                <a:ea typeface="굴림" pitchFamily="50" charset="-127"/>
              </a:endParaRPr>
            </a:p>
          </p:txBody>
        </p:sp>
      </p:grpSp>
      <p:grpSp>
        <p:nvGrpSpPr>
          <p:cNvPr id="4" name="Group 9"/>
          <p:cNvGrpSpPr>
            <a:grpSpLocks/>
          </p:cNvGrpSpPr>
          <p:nvPr/>
        </p:nvGrpSpPr>
        <p:grpSpPr bwMode="auto">
          <a:xfrm>
            <a:off x="2514600" y="4264025"/>
            <a:ext cx="1460500" cy="1562100"/>
            <a:chOff x="1550" y="2648"/>
            <a:chExt cx="1326" cy="965"/>
          </a:xfrm>
        </p:grpSpPr>
        <p:sp>
          <p:nvSpPr>
            <p:cNvPr id="513072" name="AutoShape 10"/>
            <p:cNvSpPr>
              <a:spLocks noChangeArrowheads="1"/>
            </p:cNvSpPr>
            <p:nvPr/>
          </p:nvSpPr>
          <p:spPr bwMode="gray">
            <a:xfrm>
              <a:off x="1550" y="2648"/>
              <a:ext cx="1326" cy="965"/>
            </a:xfrm>
            <a:prstGeom prst="roundRect">
              <a:avLst>
                <a:gd name="adj" fmla="val 5949"/>
              </a:avLst>
            </a:prstGeom>
            <a:gradFill rotWithShape="1">
              <a:gsLst>
                <a:gs pos="0">
                  <a:srgbClr val="263A58"/>
                </a:gs>
                <a:gs pos="100000">
                  <a:srgbClr val="597FB7"/>
                </a:gs>
              </a:gsLst>
              <a:lin ang="5400000" scaled="1"/>
            </a:gradFill>
            <a:ln w="76200" algn="ctr">
              <a:solidFill>
                <a:srgbClr val="EAEAEA"/>
              </a:solidFill>
              <a:round/>
              <a:headEnd/>
              <a:tailEnd/>
            </a:ln>
          </p:spPr>
          <p:txBody>
            <a:bodyPr wrap="none" anchor="ctr"/>
            <a:lstStyle/>
            <a:p>
              <a:pPr algn="l" latinLnBrk="1">
                <a:lnSpc>
                  <a:spcPct val="100000"/>
                </a:lnSpc>
                <a:buClrTx/>
                <a:buSzTx/>
              </a:pPr>
              <a:endParaRPr kumimoji="1" lang="ko-KR" altLang="en-US" sz="1600">
                <a:solidFill>
                  <a:schemeClr val="tx1"/>
                </a:solidFill>
                <a:latin typeface="Myriad Pro" pitchFamily="34" charset="0"/>
                <a:ea typeface="굴림" pitchFamily="50" charset="-127"/>
              </a:endParaRPr>
            </a:p>
          </p:txBody>
        </p:sp>
        <p:sp>
          <p:nvSpPr>
            <p:cNvPr id="513073" name="AutoShape 11"/>
            <p:cNvSpPr>
              <a:spLocks noChangeArrowheads="1"/>
            </p:cNvSpPr>
            <p:nvPr/>
          </p:nvSpPr>
          <p:spPr bwMode="gray">
            <a:xfrm>
              <a:off x="1588" y="2690"/>
              <a:ext cx="1246" cy="57"/>
            </a:xfrm>
            <a:prstGeom prst="roundRect">
              <a:avLst>
                <a:gd name="adj" fmla="val 50000"/>
              </a:avLst>
            </a:prstGeom>
            <a:gradFill rotWithShape="1">
              <a:gsLst>
                <a:gs pos="0">
                  <a:schemeClr val="bg1">
                    <a:alpha val="29999"/>
                  </a:schemeClr>
                </a:gs>
                <a:gs pos="100000">
                  <a:srgbClr val="FFFFFF">
                    <a:alpha val="0"/>
                  </a:srgbClr>
                </a:gs>
              </a:gsLst>
              <a:lin ang="5400000" scaled="1"/>
            </a:gradFill>
            <a:ln w="9525" algn="ctr">
              <a:noFill/>
              <a:round/>
              <a:headEnd/>
              <a:tailEnd/>
            </a:ln>
          </p:spPr>
          <p:txBody>
            <a:bodyPr wrap="none" anchor="ctr"/>
            <a:lstStyle/>
            <a:p>
              <a:pPr algn="l" latinLnBrk="1">
                <a:lnSpc>
                  <a:spcPct val="100000"/>
                </a:lnSpc>
                <a:buClrTx/>
                <a:buSzTx/>
              </a:pPr>
              <a:endParaRPr kumimoji="1" lang="ko-KR" altLang="en-US" sz="1600">
                <a:solidFill>
                  <a:schemeClr val="tx1"/>
                </a:solidFill>
                <a:latin typeface="Myriad Pro" pitchFamily="34" charset="0"/>
                <a:ea typeface="굴림" pitchFamily="50" charset="-127"/>
              </a:endParaRPr>
            </a:p>
          </p:txBody>
        </p:sp>
      </p:grpSp>
      <p:grpSp>
        <p:nvGrpSpPr>
          <p:cNvPr id="513074" name="Group 12"/>
          <p:cNvGrpSpPr>
            <a:grpSpLocks/>
          </p:cNvGrpSpPr>
          <p:nvPr/>
        </p:nvGrpSpPr>
        <p:grpSpPr bwMode="auto">
          <a:xfrm>
            <a:off x="2549525" y="1108075"/>
            <a:ext cx="1363663" cy="701675"/>
            <a:chOff x="884" y="1012"/>
            <a:chExt cx="1670" cy="592"/>
          </a:xfrm>
        </p:grpSpPr>
        <p:sp>
          <p:nvSpPr>
            <p:cNvPr id="513075" name="AutoShape 13"/>
            <p:cNvSpPr>
              <a:spLocks noChangeArrowheads="1"/>
            </p:cNvSpPr>
            <p:nvPr/>
          </p:nvSpPr>
          <p:spPr bwMode="gray">
            <a:xfrm>
              <a:off x="884" y="1012"/>
              <a:ext cx="1670" cy="592"/>
            </a:xfrm>
            <a:prstGeom prst="roundRect">
              <a:avLst>
                <a:gd name="adj" fmla="val 10542"/>
              </a:avLst>
            </a:prstGeom>
            <a:gradFill rotWithShape="1">
              <a:gsLst>
                <a:gs pos="0">
                  <a:srgbClr val="C0C0C0"/>
                </a:gs>
                <a:gs pos="100000">
                  <a:srgbClr val="FFFFFF"/>
                </a:gs>
              </a:gsLst>
              <a:lin ang="5400000" scaled="1"/>
            </a:gradFill>
            <a:ln w="12700" algn="ctr">
              <a:solidFill>
                <a:schemeClr val="bg2"/>
              </a:solidFill>
              <a:round/>
              <a:headEnd/>
              <a:tailEnd/>
            </a:ln>
          </p:spPr>
          <p:txBody>
            <a:bodyPr wrap="none" anchor="ctr"/>
            <a:lstStyle/>
            <a:p>
              <a:pPr algn="l" latinLnBrk="1">
                <a:lnSpc>
                  <a:spcPct val="100000"/>
                </a:lnSpc>
                <a:buClrTx/>
                <a:buSzTx/>
              </a:pPr>
              <a:endParaRPr kumimoji="1" lang="ko-KR" altLang="en-US" sz="1600">
                <a:solidFill>
                  <a:schemeClr val="tx1"/>
                </a:solidFill>
                <a:latin typeface="Myriad Pro" pitchFamily="34" charset="0"/>
                <a:ea typeface="굴림" pitchFamily="50" charset="-127"/>
              </a:endParaRPr>
            </a:p>
          </p:txBody>
        </p:sp>
        <p:sp>
          <p:nvSpPr>
            <p:cNvPr id="513076" name="AutoShape 14"/>
            <p:cNvSpPr>
              <a:spLocks noChangeArrowheads="1"/>
            </p:cNvSpPr>
            <p:nvPr/>
          </p:nvSpPr>
          <p:spPr bwMode="gray">
            <a:xfrm>
              <a:off x="922" y="1045"/>
              <a:ext cx="1594" cy="154"/>
            </a:xfrm>
            <a:prstGeom prst="roundRect">
              <a:avLst>
                <a:gd name="adj" fmla="val 26375"/>
              </a:avLst>
            </a:prstGeom>
            <a:gradFill rotWithShape="1">
              <a:gsLst>
                <a:gs pos="0">
                  <a:schemeClr val="bg1">
                    <a:alpha val="29999"/>
                  </a:schemeClr>
                </a:gs>
                <a:gs pos="100000">
                  <a:srgbClr val="FFFFFF">
                    <a:alpha val="0"/>
                  </a:srgbClr>
                </a:gs>
              </a:gsLst>
              <a:lin ang="5400000" scaled="1"/>
            </a:gradFill>
            <a:ln w="9525" algn="ctr">
              <a:noFill/>
              <a:round/>
              <a:headEnd/>
              <a:tailEnd/>
            </a:ln>
          </p:spPr>
          <p:txBody>
            <a:bodyPr wrap="none" anchor="ctr"/>
            <a:lstStyle/>
            <a:p>
              <a:pPr algn="l" latinLnBrk="1">
                <a:lnSpc>
                  <a:spcPct val="100000"/>
                </a:lnSpc>
                <a:buClrTx/>
                <a:buSzTx/>
              </a:pPr>
              <a:endParaRPr kumimoji="1" lang="ko-KR" altLang="en-US" sz="1600">
                <a:solidFill>
                  <a:schemeClr val="tx1"/>
                </a:solidFill>
                <a:latin typeface="Myriad Pro" pitchFamily="34" charset="0"/>
                <a:ea typeface="굴림" pitchFamily="50" charset="-127"/>
              </a:endParaRPr>
            </a:p>
          </p:txBody>
        </p:sp>
      </p:grpSp>
      <p:grpSp>
        <p:nvGrpSpPr>
          <p:cNvPr id="513077" name="Group 15"/>
          <p:cNvGrpSpPr>
            <a:grpSpLocks/>
          </p:cNvGrpSpPr>
          <p:nvPr/>
        </p:nvGrpSpPr>
        <p:grpSpPr bwMode="auto">
          <a:xfrm>
            <a:off x="2500313" y="1778000"/>
            <a:ext cx="1460500" cy="1562100"/>
            <a:chOff x="1550" y="2648"/>
            <a:chExt cx="1326" cy="965"/>
          </a:xfrm>
        </p:grpSpPr>
        <p:sp>
          <p:nvSpPr>
            <p:cNvPr id="513078" name="AutoShape 16"/>
            <p:cNvSpPr>
              <a:spLocks noChangeArrowheads="1"/>
            </p:cNvSpPr>
            <p:nvPr/>
          </p:nvSpPr>
          <p:spPr bwMode="gray">
            <a:xfrm>
              <a:off x="1550" y="2648"/>
              <a:ext cx="1326" cy="965"/>
            </a:xfrm>
            <a:prstGeom prst="roundRect">
              <a:avLst>
                <a:gd name="adj" fmla="val 5949"/>
              </a:avLst>
            </a:prstGeom>
            <a:gradFill rotWithShape="1">
              <a:gsLst>
                <a:gs pos="0">
                  <a:srgbClr val="263A58"/>
                </a:gs>
                <a:gs pos="100000">
                  <a:srgbClr val="597FB7"/>
                </a:gs>
              </a:gsLst>
              <a:lin ang="5400000" scaled="1"/>
            </a:gradFill>
            <a:ln w="76200" algn="ctr">
              <a:solidFill>
                <a:srgbClr val="EAEAEA"/>
              </a:solidFill>
              <a:round/>
              <a:headEnd/>
              <a:tailEnd/>
            </a:ln>
          </p:spPr>
          <p:txBody>
            <a:bodyPr wrap="none" anchor="ctr"/>
            <a:lstStyle/>
            <a:p>
              <a:pPr algn="l" latinLnBrk="1">
                <a:lnSpc>
                  <a:spcPct val="100000"/>
                </a:lnSpc>
                <a:buClrTx/>
                <a:buSzTx/>
              </a:pPr>
              <a:endParaRPr kumimoji="1" lang="ko-KR" altLang="en-US" sz="1600">
                <a:solidFill>
                  <a:schemeClr val="tx1"/>
                </a:solidFill>
                <a:latin typeface="Myriad Pro" pitchFamily="34" charset="0"/>
                <a:ea typeface="굴림" pitchFamily="50" charset="-127"/>
              </a:endParaRPr>
            </a:p>
          </p:txBody>
        </p:sp>
        <p:sp>
          <p:nvSpPr>
            <p:cNvPr id="513079" name="AutoShape 17"/>
            <p:cNvSpPr>
              <a:spLocks noChangeArrowheads="1"/>
            </p:cNvSpPr>
            <p:nvPr/>
          </p:nvSpPr>
          <p:spPr bwMode="gray">
            <a:xfrm>
              <a:off x="1588" y="2690"/>
              <a:ext cx="1246" cy="57"/>
            </a:xfrm>
            <a:prstGeom prst="roundRect">
              <a:avLst>
                <a:gd name="adj" fmla="val 50000"/>
              </a:avLst>
            </a:prstGeom>
            <a:gradFill rotWithShape="1">
              <a:gsLst>
                <a:gs pos="0">
                  <a:schemeClr val="bg1">
                    <a:alpha val="29999"/>
                  </a:schemeClr>
                </a:gs>
                <a:gs pos="100000">
                  <a:srgbClr val="FFFFFF">
                    <a:alpha val="0"/>
                  </a:srgbClr>
                </a:gs>
              </a:gsLst>
              <a:lin ang="5400000" scaled="1"/>
            </a:gradFill>
            <a:ln w="9525" algn="ctr">
              <a:noFill/>
              <a:round/>
              <a:headEnd/>
              <a:tailEnd/>
            </a:ln>
          </p:spPr>
          <p:txBody>
            <a:bodyPr wrap="none" anchor="ctr"/>
            <a:lstStyle/>
            <a:p>
              <a:pPr algn="l" latinLnBrk="1">
                <a:lnSpc>
                  <a:spcPct val="100000"/>
                </a:lnSpc>
                <a:buClrTx/>
                <a:buSzTx/>
              </a:pPr>
              <a:endParaRPr kumimoji="1" lang="ko-KR" altLang="en-US" sz="1600">
                <a:solidFill>
                  <a:schemeClr val="tx1"/>
                </a:solidFill>
                <a:latin typeface="Myriad Pro" pitchFamily="34" charset="0"/>
                <a:ea typeface="굴림" pitchFamily="50" charset="-127"/>
              </a:endParaRPr>
            </a:p>
          </p:txBody>
        </p:sp>
      </p:grpSp>
      <p:sp>
        <p:nvSpPr>
          <p:cNvPr id="513080" name="AutoShape 71"/>
          <p:cNvSpPr>
            <a:spLocks noChangeArrowheads="1"/>
          </p:cNvSpPr>
          <p:nvPr/>
        </p:nvSpPr>
        <p:spPr bwMode="auto">
          <a:xfrm>
            <a:off x="5043488" y="2967038"/>
            <a:ext cx="3716337" cy="2105025"/>
          </a:xfrm>
          <a:prstGeom prst="roundRect">
            <a:avLst>
              <a:gd name="adj" fmla="val 9208"/>
            </a:avLst>
          </a:prstGeom>
          <a:solidFill>
            <a:schemeClr val="bg1">
              <a:alpha val="47058"/>
            </a:schemeClr>
          </a:solidFill>
          <a:ln w="9525" algn="ctr">
            <a:solidFill>
              <a:schemeClr val="bg2"/>
            </a:solidFill>
            <a:round/>
            <a:headEnd/>
            <a:tailEnd/>
          </a:ln>
        </p:spPr>
        <p:txBody>
          <a:bodyPr anchor="ctr"/>
          <a:lstStyle/>
          <a:p>
            <a:pPr marL="742950" lvl="1" indent="-285750" algn="l" latinLnBrk="1">
              <a:lnSpc>
                <a:spcPct val="100000"/>
              </a:lnSpc>
              <a:spcAft>
                <a:spcPct val="40000"/>
              </a:spcAft>
              <a:buClr>
                <a:schemeClr val="folHlink"/>
              </a:buClr>
              <a:buSzPct val="75000"/>
              <a:buFont typeface="Wingdings 3" pitchFamily="18" charset="2"/>
              <a:buBlip>
                <a:blip r:embed="rId4"/>
              </a:buBlip>
            </a:pPr>
            <a:endParaRPr kumimoji="1" lang="en-US" altLang="ja-JP" sz="1800">
              <a:solidFill>
                <a:schemeClr val="tx1"/>
              </a:solidFill>
              <a:latin typeface="Myriad Pro" pitchFamily="34" charset="0"/>
              <a:ea typeface="굴림" pitchFamily="50" charset="-127"/>
            </a:endParaRPr>
          </a:p>
        </p:txBody>
      </p:sp>
      <p:sp>
        <p:nvSpPr>
          <p:cNvPr id="513081" name="AutoShape 70"/>
          <p:cNvSpPr>
            <a:spLocks noChangeArrowheads="1"/>
          </p:cNvSpPr>
          <p:nvPr/>
        </p:nvSpPr>
        <p:spPr bwMode="auto">
          <a:xfrm>
            <a:off x="5041900" y="1327150"/>
            <a:ext cx="3717925" cy="1562100"/>
          </a:xfrm>
          <a:prstGeom prst="roundRect">
            <a:avLst>
              <a:gd name="adj" fmla="val 9856"/>
            </a:avLst>
          </a:prstGeom>
          <a:gradFill rotWithShape="1">
            <a:gsLst>
              <a:gs pos="0">
                <a:srgbClr val="DDDDDD"/>
              </a:gs>
              <a:gs pos="100000">
                <a:srgbClr val="FFFFFF"/>
              </a:gs>
            </a:gsLst>
            <a:lin ang="5400000" scaled="1"/>
          </a:gradFill>
          <a:ln w="9525" algn="ctr">
            <a:solidFill>
              <a:schemeClr val="bg2"/>
            </a:solidFill>
            <a:round/>
            <a:headEnd/>
            <a:tailEnd/>
          </a:ln>
        </p:spPr>
        <p:txBody>
          <a:bodyPr/>
          <a:lstStyle/>
          <a:p>
            <a:pPr algn="l" latinLnBrk="1">
              <a:lnSpc>
                <a:spcPct val="100000"/>
              </a:lnSpc>
              <a:buClrTx/>
              <a:buSzTx/>
            </a:pPr>
            <a:endParaRPr kumimoji="1" lang="en-US" altLang="ja-JP" sz="1600">
              <a:solidFill>
                <a:schemeClr val="tx1"/>
              </a:solidFill>
              <a:latin typeface="Myriad Pro" pitchFamily="34" charset="0"/>
              <a:ea typeface="굴림" pitchFamily="50" charset="-127"/>
            </a:endParaRPr>
          </a:p>
        </p:txBody>
      </p:sp>
      <p:grpSp>
        <p:nvGrpSpPr>
          <p:cNvPr id="513082" name="Group 20"/>
          <p:cNvGrpSpPr>
            <a:grpSpLocks/>
          </p:cNvGrpSpPr>
          <p:nvPr/>
        </p:nvGrpSpPr>
        <p:grpSpPr bwMode="auto">
          <a:xfrm>
            <a:off x="2654300" y="1176338"/>
            <a:ext cx="1154113" cy="531812"/>
            <a:chOff x="1925" y="1183"/>
            <a:chExt cx="727" cy="335"/>
          </a:xfrm>
        </p:grpSpPr>
        <p:pic>
          <p:nvPicPr>
            <p:cNvPr id="513083" name="Picture 52" descr="ICON_SmVM_Q207"/>
            <p:cNvPicPr>
              <a:picLocks noChangeAspect="1" noChangeArrowheads="1"/>
            </p:cNvPicPr>
            <p:nvPr/>
          </p:nvPicPr>
          <p:blipFill>
            <a:blip r:embed="rId5" cstate="print"/>
            <a:srcRect/>
            <a:stretch>
              <a:fillRect/>
            </a:stretch>
          </p:blipFill>
          <p:spPr bwMode="auto">
            <a:xfrm>
              <a:off x="1925" y="1183"/>
              <a:ext cx="230" cy="330"/>
            </a:xfrm>
            <a:prstGeom prst="rect">
              <a:avLst/>
            </a:prstGeom>
            <a:noFill/>
            <a:ln w="9525">
              <a:noFill/>
              <a:miter lim="800000"/>
              <a:headEnd/>
              <a:tailEnd/>
            </a:ln>
          </p:spPr>
        </p:pic>
        <p:pic>
          <p:nvPicPr>
            <p:cNvPr id="513084" name="Picture 53" descr="ICON_SmVM_Q207"/>
            <p:cNvPicPr>
              <a:picLocks noChangeAspect="1" noChangeArrowheads="1"/>
            </p:cNvPicPr>
            <p:nvPr/>
          </p:nvPicPr>
          <p:blipFill>
            <a:blip r:embed="rId5" cstate="print"/>
            <a:srcRect/>
            <a:stretch>
              <a:fillRect/>
            </a:stretch>
          </p:blipFill>
          <p:spPr bwMode="auto">
            <a:xfrm>
              <a:off x="2170" y="1188"/>
              <a:ext cx="230" cy="330"/>
            </a:xfrm>
            <a:prstGeom prst="rect">
              <a:avLst/>
            </a:prstGeom>
            <a:noFill/>
            <a:ln w="9525">
              <a:noFill/>
              <a:miter lim="800000"/>
              <a:headEnd/>
              <a:tailEnd/>
            </a:ln>
          </p:spPr>
        </p:pic>
        <p:pic>
          <p:nvPicPr>
            <p:cNvPr id="513085" name="Picture 54" descr="ICON_SmVM_Q207"/>
            <p:cNvPicPr>
              <a:picLocks noChangeAspect="1" noChangeArrowheads="1"/>
            </p:cNvPicPr>
            <p:nvPr/>
          </p:nvPicPr>
          <p:blipFill>
            <a:blip r:embed="rId5" cstate="print"/>
            <a:srcRect/>
            <a:stretch>
              <a:fillRect/>
            </a:stretch>
          </p:blipFill>
          <p:spPr bwMode="auto">
            <a:xfrm>
              <a:off x="2421" y="1185"/>
              <a:ext cx="231" cy="331"/>
            </a:xfrm>
            <a:prstGeom prst="rect">
              <a:avLst/>
            </a:prstGeom>
            <a:noFill/>
            <a:ln w="9525">
              <a:noFill/>
              <a:miter lim="800000"/>
              <a:headEnd/>
              <a:tailEnd/>
            </a:ln>
          </p:spPr>
        </p:pic>
      </p:grpSp>
      <p:sp>
        <p:nvSpPr>
          <p:cNvPr id="513086" name="Rectangle 15"/>
          <p:cNvSpPr>
            <a:spLocks noChangeArrowheads="1"/>
          </p:cNvSpPr>
          <p:nvPr/>
        </p:nvSpPr>
        <p:spPr bwMode="auto">
          <a:xfrm>
            <a:off x="5124450" y="1393825"/>
            <a:ext cx="3556000" cy="1511300"/>
          </a:xfrm>
          <a:prstGeom prst="rect">
            <a:avLst/>
          </a:prstGeom>
          <a:noFill/>
          <a:ln w="9525" algn="ctr">
            <a:noFill/>
            <a:miter lim="800000"/>
            <a:headEnd/>
            <a:tailEnd/>
          </a:ln>
        </p:spPr>
        <p:txBody>
          <a:bodyPr>
            <a:spAutoFit/>
          </a:bodyPr>
          <a:lstStyle/>
          <a:p>
            <a:pPr marL="225425" indent="-225425" algn="l" latinLnBrk="1">
              <a:lnSpc>
                <a:spcPct val="100000"/>
              </a:lnSpc>
              <a:spcBef>
                <a:spcPct val="40000"/>
              </a:spcBef>
              <a:buClr>
                <a:schemeClr val="folHlink"/>
              </a:buClr>
              <a:buSzPct val="75000"/>
              <a:buFont typeface="Wingdings 3" pitchFamily="18" charset="2"/>
              <a:buBlip>
                <a:blip r:embed="rId4"/>
              </a:buBlip>
            </a:pPr>
            <a:r>
              <a:rPr kumimoji="1" lang="ko-KR" altLang="en-US" sz="1600">
                <a:solidFill>
                  <a:schemeClr val="tx1"/>
                </a:solidFill>
                <a:latin typeface="Myriad Pro" pitchFamily="34" charset="0"/>
                <a:ea typeface="굴림" pitchFamily="50" charset="-127"/>
              </a:rPr>
              <a:t>에이전트 없이 디스크를 바탕으로 한 </a:t>
            </a:r>
            <a:r>
              <a:rPr kumimoji="1" lang="en-US" altLang="ko-KR" sz="1600">
                <a:solidFill>
                  <a:schemeClr val="tx1"/>
                </a:solidFill>
                <a:latin typeface="Myriad Pro" pitchFamily="34" charset="0"/>
                <a:ea typeface="굴림" pitchFamily="50" charset="-127"/>
              </a:rPr>
              <a:t>VM </a:t>
            </a:r>
            <a:r>
              <a:rPr kumimoji="1" lang="ko-KR" altLang="en-US" sz="1600">
                <a:solidFill>
                  <a:schemeClr val="tx1"/>
                </a:solidFill>
                <a:latin typeface="Myriad Pro" pitchFamily="34" charset="0"/>
                <a:ea typeface="굴림" pitchFamily="50" charset="-127"/>
              </a:rPr>
              <a:t>백업 및 복구</a:t>
            </a:r>
            <a:endParaRPr kumimoji="1" lang="en-US" altLang="ko-KR" sz="1600">
              <a:solidFill>
                <a:schemeClr val="tx1"/>
              </a:solidFill>
              <a:latin typeface="Myriad Pro" pitchFamily="34" charset="0"/>
              <a:ea typeface="굴림" pitchFamily="50" charset="-127"/>
            </a:endParaRPr>
          </a:p>
          <a:p>
            <a:pPr marL="225425" indent="-225425" algn="l" latinLnBrk="1">
              <a:lnSpc>
                <a:spcPct val="100000"/>
              </a:lnSpc>
              <a:spcBef>
                <a:spcPct val="40000"/>
              </a:spcBef>
              <a:buClr>
                <a:schemeClr val="folHlink"/>
              </a:buClr>
              <a:buSzPct val="75000"/>
              <a:buFont typeface="Wingdings 3" pitchFamily="18" charset="2"/>
              <a:buBlip>
                <a:blip r:embed="rId4"/>
              </a:buBlip>
            </a:pPr>
            <a:r>
              <a:rPr kumimoji="1" lang="en-US" altLang="ko-KR" sz="1600">
                <a:solidFill>
                  <a:schemeClr val="tx1"/>
                </a:solidFill>
                <a:latin typeface="Myriad Pro" pitchFamily="34" charset="0"/>
                <a:ea typeface="굴림" pitchFamily="50" charset="-127"/>
              </a:rPr>
              <a:t>VM </a:t>
            </a:r>
            <a:r>
              <a:rPr kumimoji="1" lang="ko-KR" altLang="en-US" sz="1600">
                <a:solidFill>
                  <a:schemeClr val="tx1"/>
                </a:solidFill>
                <a:latin typeface="Myriad Pro" pitchFamily="34" charset="0"/>
                <a:ea typeface="굴림" pitchFamily="50" charset="-127"/>
              </a:rPr>
              <a:t>또는 파일 수준 복원</a:t>
            </a:r>
            <a:endParaRPr kumimoji="1" lang="en-US" altLang="ko-KR" sz="1600">
              <a:solidFill>
                <a:schemeClr val="tx1"/>
              </a:solidFill>
              <a:latin typeface="Myriad Pro" pitchFamily="34" charset="0"/>
              <a:ea typeface="굴림" pitchFamily="50" charset="-127"/>
            </a:endParaRPr>
          </a:p>
          <a:p>
            <a:pPr marL="225425" indent="-225425" algn="l" latinLnBrk="1">
              <a:lnSpc>
                <a:spcPct val="100000"/>
              </a:lnSpc>
              <a:spcBef>
                <a:spcPct val="40000"/>
              </a:spcBef>
              <a:buClr>
                <a:schemeClr val="folHlink"/>
              </a:buClr>
              <a:buSzPct val="75000"/>
              <a:buFont typeface="Wingdings 3" pitchFamily="18" charset="2"/>
              <a:buBlip>
                <a:blip r:embed="rId4"/>
              </a:buBlip>
            </a:pPr>
            <a:r>
              <a:rPr kumimoji="1" lang="ko-KR" altLang="en-US" sz="1600">
                <a:solidFill>
                  <a:schemeClr val="tx1"/>
                </a:solidFill>
                <a:latin typeface="Myriad Pro" pitchFamily="34" charset="0"/>
                <a:ea typeface="굴림" pitchFamily="50" charset="-127"/>
              </a:rPr>
              <a:t>증분 백업과 데이터 중복 제거로 디스크 공간 절약</a:t>
            </a:r>
            <a:endParaRPr kumimoji="1" lang="en-US" altLang="ko-KR" sz="1600">
              <a:solidFill>
                <a:schemeClr val="tx1"/>
              </a:solidFill>
              <a:latin typeface="Myriad Pro" pitchFamily="34" charset="0"/>
              <a:ea typeface="굴림" pitchFamily="50" charset="-127"/>
            </a:endParaRPr>
          </a:p>
        </p:txBody>
      </p:sp>
      <p:sp>
        <p:nvSpPr>
          <p:cNvPr id="513087" name="Rectangle 16"/>
          <p:cNvSpPr>
            <a:spLocks noChangeArrowheads="1"/>
          </p:cNvSpPr>
          <p:nvPr/>
        </p:nvSpPr>
        <p:spPr bwMode="auto">
          <a:xfrm>
            <a:off x="5130800" y="3073400"/>
            <a:ext cx="3573463" cy="1839913"/>
          </a:xfrm>
          <a:prstGeom prst="rect">
            <a:avLst/>
          </a:prstGeom>
          <a:noFill/>
          <a:ln w="9525" algn="ctr">
            <a:noFill/>
            <a:miter lim="800000"/>
            <a:headEnd/>
            <a:tailEnd/>
          </a:ln>
        </p:spPr>
        <p:txBody>
          <a:bodyPr>
            <a:spAutoFit/>
          </a:bodyPr>
          <a:lstStyle/>
          <a:p>
            <a:pPr marL="225425" indent="-225425" algn="l" latinLnBrk="1">
              <a:lnSpc>
                <a:spcPct val="100000"/>
              </a:lnSpc>
              <a:spcBef>
                <a:spcPct val="40000"/>
              </a:spcBef>
              <a:buClr>
                <a:schemeClr val="folHlink"/>
              </a:buClr>
              <a:buSzPct val="75000"/>
              <a:buFont typeface="Wingdings 3" pitchFamily="18" charset="2"/>
              <a:buBlip>
                <a:blip r:embed="rId4"/>
              </a:buBlip>
            </a:pPr>
            <a:r>
              <a:rPr kumimoji="1" lang="en-US" altLang="ko-KR" sz="1600">
                <a:solidFill>
                  <a:schemeClr val="tx1"/>
                </a:solidFill>
                <a:latin typeface="Myriad Pro" pitchFamily="34" charset="0"/>
                <a:ea typeface="굴림" pitchFamily="50" charset="-127"/>
              </a:rPr>
              <a:t>VM</a:t>
            </a:r>
            <a:r>
              <a:rPr kumimoji="1" lang="ko-KR" altLang="en-US" sz="1600">
                <a:solidFill>
                  <a:schemeClr val="tx1"/>
                </a:solidFill>
                <a:latin typeface="Myriad Pro" pitchFamily="34" charset="0"/>
                <a:ea typeface="굴림" pitchFamily="50" charset="-127"/>
              </a:rPr>
              <a:t>을 위한 빠르고 간단하고 완전한 데이터 보호</a:t>
            </a:r>
            <a:endParaRPr kumimoji="1" lang="en-US" altLang="ko-KR" sz="1600">
              <a:solidFill>
                <a:schemeClr val="tx1"/>
              </a:solidFill>
              <a:latin typeface="Myriad Pro" pitchFamily="34" charset="0"/>
              <a:ea typeface="굴림" pitchFamily="50" charset="-127"/>
            </a:endParaRPr>
          </a:p>
          <a:p>
            <a:pPr marL="225425" indent="-225425" algn="l" latinLnBrk="1">
              <a:lnSpc>
                <a:spcPct val="100000"/>
              </a:lnSpc>
              <a:spcBef>
                <a:spcPct val="40000"/>
              </a:spcBef>
              <a:buClr>
                <a:schemeClr val="folHlink"/>
              </a:buClr>
              <a:buSzPct val="75000"/>
              <a:buFont typeface="Wingdings 3" pitchFamily="18" charset="2"/>
              <a:buBlip>
                <a:blip r:embed="rId4"/>
              </a:buBlip>
            </a:pPr>
            <a:r>
              <a:rPr kumimoji="1" lang="en-US" altLang="ko-KR" sz="1800">
                <a:solidFill>
                  <a:schemeClr val="tx1"/>
                </a:solidFill>
                <a:latin typeface="Myriad Pro" pitchFamily="34" charset="0"/>
                <a:ea typeface="굴림" pitchFamily="50" charset="-127"/>
              </a:rPr>
              <a:t>VMware vSphere </a:t>
            </a:r>
            <a:r>
              <a:rPr kumimoji="1" lang="ko-KR" altLang="en-US" sz="1800">
                <a:solidFill>
                  <a:schemeClr val="tx1"/>
                </a:solidFill>
                <a:latin typeface="Myriad Pro" pitchFamily="34" charset="0"/>
                <a:ea typeface="굴림" pitchFamily="50" charset="-127"/>
              </a:rPr>
              <a:t>클라이언트를 통한 중앙 집중식 관리</a:t>
            </a:r>
            <a:endParaRPr kumimoji="1" lang="en-US" altLang="ko-KR" sz="1600">
              <a:solidFill>
                <a:schemeClr val="tx1"/>
              </a:solidFill>
              <a:latin typeface="Myriad Pro" pitchFamily="34" charset="0"/>
              <a:ea typeface="굴림" pitchFamily="50" charset="-127"/>
            </a:endParaRPr>
          </a:p>
          <a:p>
            <a:pPr marL="225425" indent="-225425" algn="l" latinLnBrk="1">
              <a:lnSpc>
                <a:spcPct val="100000"/>
              </a:lnSpc>
              <a:spcBef>
                <a:spcPct val="40000"/>
              </a:spcBef>
              <a:buClr>
                <a:schemeClr val="folHlink"/>
              </a:buClr>
              <a:buSzPct val="75000"/>
              <a:buFont typeface="Wingdings 3" pitchFamily="18" charset="2"/>
              <a:buBlip>
                <a:blip r:embed="rId4"/>
              </a:buBlip>
            </a:pPr>
            <a:r>
              <a:rPr kumimoji="1" lang="ko-KR" altLang="en-US" sz="1600">
                <a:solidFill>
                  <a:schemeClr val="tx1"/>
                </a:solidFill>
                <a:latin typeface="Myriad Pro" pitchFamily="34" charset="0"/>
                <a:ea typeface="굴림" pitchFamily="50" charset="-127"/>
              </a:rPr>
              <a:t>백업 데이터를 위해 비용 효율적으로 스토리지 사용</a:t>
            </a:r>
            <a:endParaRPr kumimoji="1" lang="en-US" altLang="ko-KR" sz="1600">
              <a:solidFill>
                <a:schemeClr val="tx1"/>
              </a:solidFill>
              <a:latin typeface="Myriad Pro" pitchFamily="34" charset="0"/>
              <a:ea typeface="굴림" pitchFamily="50" charset="-127"/>
            </a:endParaRPr>
          </a:p>
        </p:txBody>
      </p:sp>
      <p:pic>
        <p:nvPicPr>
          <p:cNvPr id="392225" name="Picture 33" descr="MCj04315040000[1]"/>
          <p:cNvPicPr>
            <a:picLocks noChangeAspect="1" noChangeArrowheads="1"/>
          </p:cNvPicPr>
          <p:nvPr/>
        </p:nvPicPr>
        <p:blipFill>
          <a:blip r:embed="rId6" cstate="print"/>
          <a:srcRect/>
          <a:stretch>
            <a:fillRect/>
          </a:stretch>
        </p:blipFill>
        <p:spPr bwMode="auto">
          <a:xfrm>
            <a:off x="1377950" y="2628900"/>
            <a:ext cx="704850" cy="704850"/>
          </a:xfrm>
          <a:prstGeom prst="rect">
            <a:avLst/>
          </a:prstGeom>
          <a:noFill/>
          <a:ln w="9525">
            <a:noFill/>
            <a:miter lim="800000"/>
            <a:headEnd/>
            <a:tailEnd/>
          </a:ln>
        </p:spPr>
      </p:pic>
      <p:sp>
        <p:nvSpPr>
          <p:cNvPr id="392227" name="Text Box 35"/>
          <p:cNvSpPr txBox="1">
            <a:spLocks noChangeArrowheads="1"/>
          </p:cNvSpPr>
          <p:nvPr/>
        </p:nvSpPr>
        <p:spPr bwMode="auto">
          <a:xfrm>
            <a:off x="414338" y="1147763"/>
            <a:ext cx="1412875" cy="336550"/>
          </a:xfrm>
          <a:prstGeom prst="rect">
            <a:avLst/>
          </a:prstGeom>
          <a:noFill/>
          <a:ln w="9525" algn="ctr">
            <a:noFill/>
            <a:miter lim="800000"/>
            <a:headEnd/>
            <a:tailEnd/>
          </a:ln>
          <a:effectLst>
            <a:prstShdw prst="shdw17" dist="17961" dir="2700000">
              <a:schemeClr val="accent1">
                <a:gamma/>
                <a:shade val="60000"/>
                <a:invGamma/>
                <a:alpha val="50000"/>
              </a:schemeClr>
            </a:prstShdw>
          </a:effectLst>
        </p:spPr>
        <p:txBody>
          <a:bodyPr>
            <a:spAutoFit/>
          </a:bodyPr>
          <a:lstStyle/>
          <a:p>
            <a:pPr algn="l" latinLnBrk="1">
              <a:lnSpc>
                <a:spcPct val="100000"/>
              </a:lnSpc>
              <a:buClrTx/>
              <a:buSzTx/>
              <a:defRPr/>
            </a:pPr>
            <a:r>
              <a:rPr kumimoji="1" lang="en-US" altLang="ko-KR" sz="1600">
                <a:solidFill>
                  <a:schemeClr val="tx1"/>
                </a:solidFill>
                <a:latin typeface="Myriad Pro"/>
                <a:ea typeface="굴림" pitchFamily="50" charset="-127"/>
                <a:cs typeface="+mn-cs"/>
              </a:rPr>
              <a:t>1. </a:t>
            </a:r>
            <a:r>
              <a:rPr kumimoji="1" lang="ko-KR" altLang="en-US" sz="1600">
                <a:solidFill>
                  <a:schemeClr val="tx1"/>
                </a:solidFill>
                <a:latin typeface="Myriad Pro"/>
                <a:ea typeface="굴림" pitchFamily="50" charset="-127"/>
                <a:cs typeface="+mn-cs"/>
              </a:rPr>
              <a:t>백업</a:t>
            </a:r>
          </a:p>
        </p:txBody>
      </p:sp>
      <p:grpSp>
        <p:nvGrpSpPr>
          <p:cNvPr id="513090" name="Group 87"/>
          <p:cNvGrpSpPr>
            <a:grpSpLocks/>
          </p:cNvGrpSpPr>
          <p:nvPr/>
        </p:nvGrpSpPr>
        <p:grpSpPr bwMode="auto">
          <a:xfrm rot="10828399" flipV="1">
            <a:off x="2636838" y="1676400"/>
            <a:ext cx="1189037" cy="342900"/>
            <a:chOff x="-1725" y="794"/>
            <a:chExt cx="2802" cy="511"/>
          </a:xfrm>
        </p:grpSpPr>
        <p:sp>
          <p:nvSpPr>
            <p:cNvPr id="513091" name="AutoShape 18"/>
            <p:cNvSpPr>
              <a:spLocks noChangeArrowheads="1"/>
            </p:cNvSpPr>
            <p:nvPr/>
          </p:nvSpPr>
          <p:spPr bwMode="auto">
            <a:xfrm rot="10800000" flipH="1">
              <a:off x="-1725" y="794"/>
              <a:ext cx="2802" cy="511"/>
            </a:xfrm>
            <a:prstGeom prst="triangle">
              <a:avLst>
                <a:gd name="adj" fmla="val 50000"/>
              </a:avLst>
            </a:prstGeom>
            <a:gradFill rotWithShape="0">
              <a:gsLst>
                <a:gs pos="0">
                  <a:schemeClr val="tx2">
                    <a:alpha val="0"/>
                  </a:schemeClr>
                </a:gs>
                <a:gs pos="100000">
                  <a:schemeClr val="tx2"/>
                </a:gs>
              </a:gsLst>
              <a:lin ang="5400000" scaled="1"/>
            </a:gradFill>
            <a:ln w="9525">
              <a:noFill/>
              <a:miter lim="800000"/>
              <a:headEnd/>
              <a:tailEnd/>
            </a:ln>
          </p:spPr>
          <p:txBody>
            <a:bodyPr rot="10800000" vert="eaVert" wrap="none" lIns="45729" tIns="22865" rIns="45729" bIns="22865" anchor="b" anchorCtr="1"/>
            <a:lstStyle/>
            <a:p>
              <a:pPr algn="l" defTabSz="457200" latinLnBrk="1">
                <a:lnSpc>
                  <a:spcPct val="100000"/>
                </a:lnSpc>
                <a:buClrTx/>
                <a:buSzTx/>
              </a:pPr>
              <a:endParaRPr kumimoji="1" lang="ko-KR" altLang="en-US" sz="2200">
                <a:solidFill>
                  <a:schemeClr val="tx1"/>
                </a:solidFill>
                <a:latin typeface="Myriad Pro" pitchFamily="34" charset="0"/>
                <a:ea typeface="굴림" pitchFamily="50" charset="-127"/>
              </a:endParaRPr>
            </a:p>
          </p:txBody>
        </p:sp>
        <p:sp>
          <p:nvSpPr>
            <p:cNvPr id="513092" name="AutoShape 21"/>
            <p:cNvSpPr>
              <a:spLocks noChangeArrowheads="1"/>
            </p:cNvSpPr>
            <p:nvPr/>
          </p:nvSpPr>
          <p:spPr bwMode="auto">
            <a:xfrm rot="10800000" flipH="1">
              <a:off x="-1390" y="845"/>
              <a:ext cx="2132" cy="392"/>
            </a:xfrm>
            <a:prstGeom prst="triangle">
              <a:avLst>
                <a:gd name="adj" fmla="val 50000"/>
              </a:avLst>
            </a:prstGeom>
            <a:gradFill rotWithShape="0">
              <a:gsLst>
                <a:gs pos="0">
                  <a:srgbClr val="DCDCDC">
                    <a:alpha val="0"/>
                  </a:srgbClr>
                </a:gs>
                <a:gs pos="100000">
                  <a:schemeClr val="bg1">
                    <a:alpha val="50000"/>
                  </a:schemeClr>
                </a:gs>
              </a:gsLst>
              <a:lin ang="5400000" scaled="1"/>
            </a:gradFill>
            <a:ln w="9525">
              <a:noFill/>
              <a:miter lim="800000"/>
              <a:headEnd/>
              <a:tailEnd/>
            </a:ln>
          </p:spPr>
          <p:txBody>
            <a:bodyPr rot="10800000" vert="eaVert" wrap="none" lIns="45729" tIns="22865" rIns="45729" bIns="22865" anchor="ctr"/>
            <a:lstStyle/>
            <a:p>
              <a:pPr algn="l" defTabSz="457200" latinLnBrk="1">
                <a:lnSpc>
                  <a:spcPct val="100000"/>
                </a:lnSpc>
                <a:buClrTx/>
                <a:buSzTx/>
              </a:pPr>
              <a:endParaRPr kumimoji="1" lang="ko-KR" altLang="en-US" sz="2200">
                <a:solidFill>
                  <a:schemeClr val="tx1"/>
                </a:solidFill>
                <a:latin typeface="Myriad Pro" pitchFamily="34" charset="0"/>
                <a:ea typeface="굴림" pitchFamily="50" charset="-127"/>
              </a:endParaRPr>
            </a:p>
          </p:txBody>
        </p:sp>
      </p:grpSp>
      <p:pic>
        <p:nvPicPr>
          <p:cNvPr id="513093" name="Picture 39" descr="ICON_Server_Right_Grey_NoShadow_Q207"/>
          <p:cNvPicPr>
            <a:picLocks noChangeAspect="1" noChangeArrowheads="1"/>
          </p:cNvPicPr>
          <p:nvPr/>
        </p:nvPicPr>
        <p:blipFill>
          <a:blip r:embed="rId7" cstate="print"/>
          <a:srcRect/>
          <a:stretch>
            <a:fillRect/>
          </a:stretch>
        </p:blipFill>
        <p:spPr bwMode="auto">
          <a:xfrm>
            <a:off x="3003550" y="1858963"/>
            <a:ext cx="454025" cy="700087"/>
          </a:xfrm>
          <a:prstGeom prst="rect">
            <a:avLst/>
          </a:prstGeom>
          <a:noFill/>
          <a:ln w="9525">
            <a:noFill/>
            <a:miter lim="800000"/>
            <a:headEnd/>
            <a:tailEnd/>
          </a:ln>
        </p:spPr>
      </p:pic>
      <p:grpSp>
        <p:nvGrpSpPr>
          <p:cNvPr id="9" name="Group 40"/>
          <p:cNvGrpSpPr>
            <a:grpSpLocks/>
          </p:cNvGrpSpPr>
          <p:nvPr/>
        </p:nvGrpSpPr>
        <p:grpSpPr bwMode="auto">
          <a:xfrm>
            <a:off x="2660650" y="3649663"/>
            <a:ext cx="1154113" cy="531812"/>
            <a:chOff x="1925" y="1183"/>
            <a:chExt cx="727" cy="335"/>
          </a:xfrm>
        </p:grpSpPr>
        <p:pic>
          <p:nvPicPr>
            <p:cNvPr id="513095" name="Picture 52" descr="ICON_SmVM_Q207"/>
            <p:cNvPicPr>
              <a:picLocks noChangeAspect="1" noChangeArrowheads="1"/>
            </p:cNvPicPr>
            <p:nvPr/>
          </p:nvPicPr>
          <p:blipFill>
            <a:blip r:embed="rId5" cstate="print"/>
            <a:srcRect/>
            <a:stretch>
              <a:fillRect/>
            </a:stretch>
          </p:blipFill>
          <p:spPr bwMode="auto">
            <a:xfrm>
              <a:off x="1925" y="1183"/>
              <a:ext cx="230" cy="330"/>
            </a:xfrm>
            <a:prstGeom prst="rect">
              <a:avLst/>
            </a:prstGeom>
            <a:noFill/>
            <a:ln w="9525">
              <a:noFill/>
              <a:miter lim="800000"/>
              <a:headEnd/>
              <a:tailEnd/>
            </a:ln>
          </p:spPr>
        </p:pic>
        <p:pic>
          <p:nvPicPr>
            <p:cNvPr id="513096" name="Picture 53" descr="ICON_SmVM_Q207"/>
            <p:cNvPicPr>
              <a:picLocks noChangeAspect="1" noChangeArrowheads="1"/>
            </p:cNvPicPr>
            <p:nvPr/>
          </p:nvPicPr>
          <p:blipFill>
            <a:blip r:embed="rId5" cstate="print"/>
            <a:srcRect/>
            <a:stretch>
              <a:fillRect/>
            </a:stretch>
          </p:blipFill>
          <p:spPr bwMode="auto">
            <a:xfrm>
              <a:off x="2170" y="1188"/>
              <a:ext cx="230" cy="330"/>
            </a:xfrm>
            <a:prstGeom prst="rect">
              <a:avLst/>
            </a:prstGeom>
            <a:noFill/>
            <a:ln w="9525">
              <a:noFill/>
              <a:miter lim="800000"/>
              <a:headEnd/>
              <a:tailEnd/>
            </a:ln>
          </p:spPr>
        </p:pic>
        <p:pic>
          <p:nvPicPr>
            <p:cNvPr id="513097" name="Picture 54" descr="ICON_SmVM_Q207"/>
            <p:cNvPicPr>
              <a:picLocks noChangeAspect="1" noChangeArrowheads="1"/>
            </p:cNvPicPr>
            <p:nvPr/>
          </p:nvPicPr>
          <p:blipFill>
            <a:blip r:embed="rId5" cstate="print"/>
            <a:srcRect/>
            <a:stretch>
              <a:fillRect/>
            </a:stretch>
          </p:blipFill>
          <p:spPr bwMode="auto">
            <a:xfrm>
              <a:off x="2421" y="1185"/>
              <a:ext cx="231" cy="331"/>
            </a:xfrm>
            <a:prstGeom prst="rect">
              <a:avLst/>
            </a:prstGeom>
            <a:noFill/>
            <a:ln w="9525">
              <a:noFill/>
              <a:miter lim="800000"/>
              <a:headEnd/>
              <a:tailEnd/>
            </a:ln>
          </p:spPr>
        </p:pic>
      </p:grpSp>
      <p:sp>
        <p:nvSpPr>
          <p:cNvPr id="392238" name="Text Box 46"/>
          <p:cNvSpPr txBox="1">
            <a:spLocks noChangeArrowheads="1"/>
          </p:cNvSpPr>
          <p:nvPr/>
        </p:nvSpPr>
        <p:spPr bwMode="auto">
          <a:xfrm>
            <a:off x="414338" y="3621088"/>
            <a:ext cx="1279525" cy="336550"/>
          </a:xfrm>
          <a:prstGeom prst="rect">
            <a:avLst/>
          </a:prstGeom>
          <a:noFill/>
          <a:ln w="9525" algn="ctr">
            <a:noFill/>
            <a:miter lim="800000"/>
            <a:headEnd/>
            <a:tailEnd/>
          </a:ln>
          <a:effectLst>
            <a:prstShdw prst="shdw17" dist="17961" dir="2700000">
              <a:schemeClr val="accent1">
                <a:gamma/>
                <a:shade val="60000"/>
                <a:invGamma/>
                <a:alpha val="50000"/>
              </a:schemeClr>
            </a:prstShdw>
          </a:effectLst>
        </p:spPr>
        <p:txBody>
          <a:bodyPr>
            <a:spAutoFit/>
          </a:bodyPr>
          <a:lstStyle/>
          <a:p>
            <a:pPr algn="l" latinLnBrk="1">
              <a:lnSpc>
                <a:spcPct val="100000"/>
              </a:lnSpc>
              <a:buClrTx/>
              <a:buSzTx/>
              <a:defRPr/>
            </a:pPr>
            <a:r>
              <a:rPr kumimoji="1" lang="en-US" altLang="ko-KR" sz="1600">
                <a:solidFill>
                  <a:schemeClr val="tx1"/>
                </a:solidFill>
                <a:latin typeface="Myriad Pro"/>
                <a:ea typeface="굴림" pitchFamily="50" charset="-127"/>
                <a:cs typeface="+mn-cs"/>
              </a:rPr>
              <a:t>2. </a:t>
            </a:r>
            <a:r>
              <a:rPr kumimoji="1" lang="ko-KR" altLang="en-US" sz="1600">
                <a:solidFill>
                  <a:schemeClr val="tx1"/>
                </a:solidFill>
                <a:latin typeface="Myriad Pro"/>
                <a:ea typeface="굴림" pitchFamily="50" charset="-127"/>
                <a:cs typeface="+mn-cs"/>
              </a:rPr>
              <a:t>복원</a:t>
            </a:r>
          </a:p>
        </p:txBody>
      </p:sp>
      <p:sp>
        <p:nvSpPr>
          <p:cNvPr id="392239" name="Text Box 47"/>
          <p:cNvSpPr txBox="1">
            <a:spLocks noChangeArrowheads="1"/>
          </p:cNvSpPr>
          <p:nvPr/>
        </p:nvSpPr>
        <p:spPr bwMode="auto">
          <a:xfrm>
            <a:off x="463550" y="4549775"/>
            <a:ext cx="1847850" cy="946150"/>
          </a:xfrm>
          <a:prstGeom prst="rect">
            <a:avLst/>
          </a:prstGeom>
          <a:noFill/>
          <a:ln w="9525" algn="ctr">
            <a:noFill/>
            <a:miter lim="800000"/>
            <a:headEnd/>
            <a:tailEnd/>
          </a:ln>
          <a:effectLst>
            <a:prstShdw prst="shdw17" dist="17961" dir="2700000">
              <a:schemeClr val="accent1">
                <a:gamma/>
                <a:shade val="60000"/>
                <a:invGamma/>
                <a:alpha val="50000"/>
              </a:schemeClr>
            </a:prstShdw>
          </a:effectLst>
        </p:spPr>
        <p:txBody>
          <a:bodyPr>
            <a:spAutoFit/>
          </a:bodyPr>
          <a:lstStyle/>
          <a:p>
            <a:pPr marL="119063" indent="-119063" algn="l" latinLnBrk="1">
              <a:lnSpc>
                <a:spcPct val="100000"/>
              </a:lnSpc>
              <a:spcBef>
                <a:spcPct val="30000"/>
              </a:spcBef>
              <a:buClrTx/>
              <a:buSzTx/>
              <a:buFontTx/>
              <a:buAutoNum type="arabicPeriod"/>
              <a:defRPr/>
            </a:pPr>
            <a:r>
              <a:rPr kumimoji="1" lang="en-US" altLang="ko-KR" sz="1000">
                <a:solidFill>
                  <a:schemeClr val="tx1"/>
                </a:solidFill>
                <a:latin typeface="Myriad Pro"/>
                <a:ea typeface="굴림" pitchFamily="50" charset="-127"/>
                <a:cs typeface="+mn-cs"/>
              </a:rPr>
              <a:t>VM </a:t>
            </a:r>
            <a:r>
              <a:rPr kumimoji="1" lang="ko-KR" altLang="en-US" sz="1000">
                <a:solidFill>
                  <a:schemeClr val="tx1"/>
                </a:solidFill>
                <a:latin typeface="Myriad Pro"/>
                <a:ea typeface="굴림" pitchFamily="50" charset="-127"/>
                <a:cs typeface="+mn-cs"/>
              </a:rPr>
              <a:t>다운</a:t>
            </a:r>
            <a:endParaRPr kumimoji="1" lang="en-US" altLang="ko-KR" sz="1000">
              <a:solidFill>
                <a:schemeClr val="tx1"/>
              </a:solidFill>
              <a:latin typeface="Myriad Pro"/>
              <a:ea typeface="굴림" pitchFamily="50" charset="-127"/>
              <a:cs typeface="+mn-cs"/>
            </a:endParaRPr>
          </a:p>
          <a:p>
            <a:pPr marL="119063" indent="-119063" algn="l" latinLnBrk="1">
              <a:lnSpc>
                <a:spcPct val="100000"/>
              </a:lnSpc>
              <a:spcBef>
                <a:spcPct val="30000"/>
              </a:spcBef>
              <a:buClrTx/>
              <a:buSzTx/>
              <a:buFontTx/>
              <a:buAutoNum type="arabicPeriod"/>
              <a:defRPr/>
            </a:pPr>
            <a:r>
              <a:rPr kumimoji="1" lang="ko-KR" altLang="en-US" sz="1000">
                <a:solidFill>
                  <a:schemeClr val="tx1"/>
                </a:solidFill>
                <a:latin typeface="Myriad Pro"/>
                <a:ea typeface="굴림" pitchFamily="50" charset="-127"/>
                <a:cs typeface="+mn-cs"/>
              </a:rPr>
              <a:t>복구할 </a:t>
            </a:r>
            <a:r>
              <a:rPr kumimoji="1" lang="en-US" altLang="ko-KR" sz="1000">
                <a:solidFill>
                  <a:schemeClr val="tx1"/>
                </a:solidFill>
                <a:latin typeface="Myriad Pro"/>
                <a:ea typeface="굴림" pitchFamily="50" charset="-127"/>
                <a:cs typeface="+mn-cs"/>
              </a:rPr>
              <a:t>VM </a:t>
            </a:r>
            <a:r>
              <a:rPr kumimoji="1" lang="ko-KR" altLang="en-US" sz="1000">
                <a:solidFill>
                  <a:schemeClr val="tx1"/>
                </a:solidFill>
                <a:latin typeface="Myriad Pro"/>
                <a:ea typeface="굴림" pitchFamily="50" charset="-127"/>
                <a:cs typeface="+mn-cs"/>
              </a:rPr>
              <a:t>이미지</a:t>
            </a:r>
            <a:r>
              <a:rPr kumimoji="1" lang="en-US" altLang="ko-KR" sz="1000">
                <a:solidFill>
                  <a:schemeClr val="tx1"/>
                </a:solidFill>
                <a:latin typeface="Myriad Pro"/>
                <a:ea typeface="굴림" pitchFamily="50" charset="-127"/>
                <a:cs typeface="+mn-cs"/>
              </a:rPr>
              <a:t>/</a:t>
            </a:r>
            <a:r>
              <a:rPr kumimoji="1" lang="ko-KR" altLang="en-US" sz="1000">
                <a:solidFill>
                  <a:schemeClr val="tx1"/>
                </a:solidFill>
                <a:latin typeface="Myriad Pro"/>
                <a:ea typeface="굴림" pitchFamily="50" charset="-127"/>
                <a:cs typeface="+mn-cs"/>
              </a:rPr>
              <a:t>파일 선택</a:t>
            </a:r>
            <a:endParaRPr kumimoji="1" lang="en-US" altLang="ko-KR" sz="1000">
              <a:solidFill>
                <a:schemeClr val="tx1"/>
              </a:solidFill>
              <a:latin typeface="Myriad Pro"/>
              <a:ea typeface="굴림" pitchFamily="50" charset="-127"/>
              <a:cs typeface="+mn-cs"/>
            </a:endParaRPr>
          </a:p>
          <a:p>
            <a:pPr marL="119063" indent="-119063" algn="l" latinLnBrk="1">
              <a:lnSpc>
                <a:spcPct val="100000"/>
              </a:lnSpc>
              <a:spcBef>
                <a:spcPct val="30000"/>
              </a:spcBef>
              <a:buClrTx/>
              <a:buSzTx/>
              <a:buFontTx/>
              <a:buAutoNum type="arabicPeriod"/>
              <a:defRPr/>
            </a:pPr>
            <a:r>
              <a:rPr kumimoji="1" lang="ko-KR" altLang="en-US" sz="1000">
                <a:solidFill>
                  <a:schemeClr val="tx1"/>
                </a:solidFill>
                <a:latin typeface="Myriad Pro"/>
                <a:ea typeface="굴림" pitchFamily="50" charset="-127"/>
                <a:cs typeface="+mn-cs"/>
              </a:rPr>
              <a:t>복원</a:t>
            </a:r>
            <a:r>
              <a:rPr kumimoji="1" lang="en-US" altLang="ko-KR" sz="1000">
                <a:solidFill>
                  <a:schemeClr val="tx1"/>
                </a:solidFill>
                <a:latin typeface="Myriad Pro"/>
                <a:ea typeface="굴림" pitchFamily="50" charset="-127"/>
                <a:cs typeface="+mn-cs"/>
              </a:rPr>
              <a:t>…VM</a:t>
            </a:r>
            <a:r>
              <a:rPr kumimoji="1" lang="ko-KR" altLang="en-US" sz="1000">
                <a:solidFill>
                  <a:schemeClr val="tx1"/>
                </a:solidFill>
                <a:latin typeface="Myriad Pro"/>
                <a:ea typeface="굴림" pitchFamily="50" charset="-127"/>
                <a:cs typeface="+mn-cs"/>
              </a:rPr>
              <a:t>이 몇 초 만에 작동함</a:t>
            </a:r>
            <a:endParaRPr kumimoji="1" lang="en-US" altLang="ko-KR" sz="1000">
              <a:solidFill>
                <a:schemeClr val="tx1"/>
              </a:solidFill>
              <a:latin typeface="Myriad Pro"/>
              <a:ea typeface="굴림" pitchFamily="50" charset="-127"/>
              <a:cs typeface="+mn-cs"/>
            </a:endParaRPr>
          </a:p>
        </p:txBody>
      </p:sp>
      <p:grpSp>
        <p:nvGrpSpPr>
          <p:cNvPr id="10" name="Group 87"/>
          <p:cNvGrpSpPr>
            <a:grpSpLocks/>
          </p:cNvGrpSpPr>
          <p:nvPr/>
        </p:nvGrpSpPr>
        <p:grpSpPr bwMode="auto">
          <a:xfrm rot="10828399" flipV="1">
            <a:off x="2643188" y="4149725"/>
            <a:ext cx="1189037" cy="342900"/>
            <a:chOff x="-1725" y="794"/>
            <a:chExt cx="2802" cy="511"/>
          </a:xfrm>
        </p:grpSpPr>
        <p:sp>
          <p:nvSpPr>
            <p:cNvPr id="513101" name="AutoShape 18"/>
            <p:cNvSpPr>
              <a:spLocks noChangeArrowheads="1"/>
            </p:cNvSpPr>
            <p:nvPr/>
          </p:nvSpPr>
          <p:spPr bwMode="auto">
            <a:xfrm rot="10800000" flipH="1">
              <a:off x="-1725" y="794"/>
              <a:ext cx="2802" cy="511"/>
            </a:xfrm>
            <a:prstGeom prst="triangle">
              <a:avLst>
                <a:gd name="adj" fmla="val 50000"/>
              </a:avLst>
            </a:prstGeom>
            <a:gradFill rotWithShape="0">
              <a:gsLst>
                <a:gs pos="0">
                  <a:schemeClr val="tx2">
                    <a:alpha val="0"/>
                  </a:schemeClr>
                </a:gs>
                <a:gs pos="100000">
                  <a:schemeClr val="tx2"/>
                </a:gs>
              </a:gsLst>
              <a:lin ang="5400000" scaled="1"/>
            </a:gradFill>
            <a:ln w="9525">
              <a:noFill/>
              <a:miter lim="800000"/>
              <a:headEnd/>
              <a:tailEnd/>
            </a:ln>
          </p:spPr>
          <p:txBody>
            <a:bodyPr rot="10800000" vert="eaVert" wrap="none" lIns="45729" tIns="22865" rIns="45729" bIns="22865" anchor="b" anchorCtr="1"/>
            <a:lstStyle/>
            <a:p>
              <a:pPr algn="l" defTabSz="457200" latinLnBrk="1">
                <a:lnSpc>
                  <a:spcPct val="100000"/>
                </a:lnSpc>
                <a:buClrTx/>
                <a:buSzTx/>
              </a:pPr>
              <a:endParaRPr kumimoji="1" lang="ko-KR" altLang="en-US" sz="2200">
                <a:solidFill>
                  <a:schemeClr val="tx1"/>
                </a:solidFill>
                <a:latin typeface="Myriad Pro" pitchFamily="34" charset="0"/>
                <a:ea typeface="굴림" pitchFamily="50" charset="-127"/>
              </a:endParaRPr>
            </a:p>
          </p:txBody>
        </p:sp>
        <p:sp>
          <p:nvSpPr>
            <p:cNvPr id="513102" name="AutoShape 21"/>
            <p:cNvSpPr>
              <a:spLocks noChangeArrowheads="1"/>
            </p:cNvSpPr>
            <p:nvPr/>
          </p:nvSpPr>
          <p:spPr bwMode="auto">
            <a:xfrm rot="10800000" flipH="1">
              <a:off x="-1390" y="845"/>
              <a:ext cx="2132" cy="392"/>
            </a:xfrm>
            <a:prstGeom prst="triangle">
              <a:avLst>
                <a:gd name="adj" fmla="val 50000"/>
              </a:avLst>
            </a:prstGeom>
            <a:gradFill rotWithShape="0">
              <a:gsLst>
                <a:gs pos="0">
                  <a:srgbClr val="DCDCDC">
                    <a:alpha val="0"/>
                  </a:srgbClr>
                </a:gs>
                <a:gs pos="100000">
                  <a:schemeClr val="bg1">
                    <a:alpha val="50000"/>
                  </a:schemeClr>
                </a:gs>
              </a:gsLst>
              <a:lin ang="5400000" scaled="1"/>
            </a:gradFill>
            <a:ln w="9525">
              <a:noFill/>
              <a:miter lim="800000"/>
              <a:headEnd/>
              <a:tailEnd/>
            </a:ln>
          </p:spPr>
          <p:txBody>
            <a:bodyPr rot="10800000" vert="eaVert" wrap="none" lIns="45729" tIns="22865" rIns="45729" bIns="22865" anchor="ctr"/>
            <a:lstStyle/>
            <a:p>
              <a:pPr algn="l" defTabSz="457200" latinLnBrk="1">
                <a:lnSpc>
                  <a:spcPct val="100000"/>
                </a:lnSpc>
                <a:buClrTx/>
                <a:buSzTx/>
              </a:pPr>
              <a:endParaRPr kumimoji="1" lang="ko-KR" altLang="en-US" sz="2200">
                <a:solidFill>
                  <a:schemeClr val="tx1"/>
                </a:solidFill>
                <a:latin typeface="Myriad Pro" pitchFamily="34" charset="0"/>
                <a:ea typeface="굴림" pitchFamily="50" charset="-127"/>
              </a:endParaRPr>
            </a:p>
          </p:txBody>
        </p:sp>
      </p:grpSp>
      <p:pic>
        <p:nvPicPr>
          <p:cNvPr id="392243" name="Picture 51" descr="ICON_1Storage_NoShadow_Q207"/>
          <p:cNvPicPr>
            <a:picLocks noChangeAspect="1" noChangeArrowheads="1"/>
          </p:cNvPicPr>
          <p:nvPr/>
        </p:nvPicPr>
        <p:blipFill>
          <a:blip r:embed="rId3" cstate="print"/>
          <a:srcRect/>
          <a:stretch>
            <a:fillRect/>
          </a:stretch>
        </p:blipFill>
        <p:spPr bwMode="auto">
          <a:xfrm>
            <a:off x="2897188" y="5068888"/>
            <a:ext cx="604837" cy="698500"/>
          </a:xfrm>
          <a:prstGeom prst="rect">
            <a:avLst/>
          </a:prstGeom>
          <a:noFill/>
          <a:ln w="9525">
            <a:noFill/>
            <a:miter lim="800000"/>
            <a:headEnd/>
            <a:tailEnd/>
          </a:ln>
        </p:spPr>
      </p:pic>
      <p:pic>
        <p:nvPicPr>
          <p:cNvPr id="392244" name="Picture 52" descr="ICON_Server_Right_Grey_NoShadow_Q207"/>
          <p:cNvPicPr>
            <a:picLocks noChangeAspect="1" noChangeArrowheads="1"/>
          </p:cNvPicPr>
          <p:nvPr/>
        </p:nvPicPr>
        <p:blipFill>
          <a:blip r:embed="rId7" cstate="print"/>
          <a:srcRect/>
          <a:stretch>
            <a:fillRect/>
          </a:stretch>
        </p:blipFill>
        <p:spPr bwMode="auto">
          <a:xfrm>
            <a:off x="3009900" y="4349750"/>
            <a:ext cx="454025" cy="700088"/>
          </a:xfrm>
          <a:prstGeom prst="rect">
            <a:avLst/>
          </a:prstGeom>
          <a:noFill/>
          <a:ln w="9525">
            <a:noFill/>
            <a:miter lim="800000"/>
            <a:headEnd/>
            <a:tailEnd/>
          </a:ln>
        </p:spPr>
      </p:pic>
      <p:grpSp>
        <p:nvGrpSpPr>
          <p:cNvPr id="11" name="Group 53"/>
          <p:cNvGrpSpPr>
            <a:grpSpLocks/>
          </p:cNvGrpSpPr>
          <p:nvPr/>
        </p:nvGrpSpPr>
        <p:grpSpPr bwMode="auto">
          <a:xfrm>
            <a:off x="2551113" y="3548063"/>
            <a:ext cx="519112" cy="830262"/>
            <a:chOff x="1796" y="2179"/>
            <a:chExt cx="327" cy="523"/>
          </a:xfrm>
        </p:grpSpPr>
        <p:sp>
          <p:nvSpPr>
            <p:cNvPr id="513106" name="AutoShape 54"/>
            <p:cNvSpPr>
              <a:spLocks noChangeArrowheads="1"/>
            </p:cNvSpPr>
            <p:nvPr/>
          </p:nvSpPr>
          <p:spPr bwMode="auto">
            <a:xfrm>
              <a:off x="1866" y="2244"/>
              <a:ext cx="231" cy="333"/>
            </a:xfrm>
            <a:prstGeom prst="roundRect">
              <a:avLst>
                <a:gd name="adj" fmla="val 11417"/>
              </a:avLst>
            </a:prstGeom>
            <a:solidFill>
              <a:srgbClr val="FFFFFF">
                <a:alpha val="65097"/>
              </a:srgbClr>
            </a:solidFill>
            <a:ln w="9525" algn="ctr">
              <a:noFill/>
              <a:round/>
              <a:headEnd/>
              <a:tailEnd/>
            </a:ln>
          </p:spPr>
          <p:txBody>
            <a:bodyPr wrap="none" anchor="ctr"/>
            <a:lstStyle/>
            <a:p>
              <a:pPr algn="l" latinLnBrk="1">
                <a:lnSpc>
                  <a:spcPct val="100000"/>
                </a:lnSpc>
                <a:buClrTx/>
                <a:buSzTx/>
              </a:pPr>
              <a:endParaRPr kumimoji="1" lang="ko-KR" altLang="en-US" sz="1600">
                <a:solidFill>
                  <a:schemeClr val="tx1"/>
                </a:solidFill>
                <a:latin typeface="Myriad Pro" pitchFamily="34" charset="0"/>
                <a:ea typeface="굴림" pitchFamily="50" charset="-127"/>
              </a:endParaRPr>
            </a:p>
          </p:txBody>
        </p:sp>
        <p:sp>
          <p:nvSpPr>
            <p:cNvPr id="392247" name="Text Box 55"/>
            <p:cNvSpPr txBox="1">
              <a:spLocks noChangeArrowheads="1"/>
            </p:cNvSpPr>
            <p:nvPr/>
          </p:nvSpPr>
          <p:spPr bwMode="auto">
            <a:xfrm>
              <a:off x="1796" y="2179"/>
              <a:ext cx="327" cy="523"/>
            </a:xfrm>
            <a:prstGeom prst="rect">
              <a:avLst/>
            </a:prstGeom>
            <a:noFill/>
            <a:ln w="9525" algn="ctr">
              <a:noFill/>
              <a:miter lim="800000"/>
              <a:headEnd/>
              <a:tailEnd/>
            </a:ln>
            <a:effectLst>
              <a:prstShdw prst="shdw17" dist="17961" dir="2700000">
                <a:schemeClr val="accent1">
                  <a:gamma/>
                  <a:shade val="60000"/>
                  <a:invGamma/>
                  <a:alpha val="50000"/>
                </a:schemeClr>
              </a:prstShdw>
            </a:effectLst>
          </p:spPr>
          <p:txBody>
            <a:bodyPr>
              <a:spAutoFit/>
            </a:bodyPr>
            <a:lstStyle/>
            <a:p>
              <a:pPr algn="l" latinLnBrk="1">
                <a:lnSpc>
                  <a:spcPct val="100000"/>
                </a:lnSpc>
                <a:buClrTx/>
                <a:buSzTx/>
                <a:defRPr/>
              </a:pPr>
              <a:r>
                <a:rPr kumimoji="1" lang="en-US" altLang="ko-KR" sz="4800">
                  <a:solidFill>
                    <a:srgbClr val="FF0000"/>
                  </a:solidFill>
                  <a:latin typeface="Myriad Pro"/>
                  <a:ea typeface="굴림" pitchFamily="50" charset="-127"/>
                  <a:cs typeface="+mn-cs"/>
                </a:rPr>
                <a:t>X</a:t>
              </a:r>
            </a:p>
          </p:txBody>
        </p:sp>
      </p:grpSp>
      <p:sp>
        <p:nvSpPr>
          <p:cNvPr id="392248" name="Text Box 56"/>
          <p:cNvSpPr txBox="1">
            <a:spLocks noChangeArrowheads="1"/>
          </p:cNvSpPr>
          <p:nvPr/>
        </p:nvSpPr>
        <p:spPr bwMode="auto">
          <a:xfrm>
            <a:off x="463550" y="2076450"/>
            <a:ext cx="1916113" cy="646113"/>
          </a:xfrm>
          <a:prstGeom prst="rect">
            <a:avLst/>
          </a:prstGeom>
          <a:noFill/>
          <a:ln w="9525" algn="ctr">
            <a:noFill/>
            <a:miter lim="800000"/>
            <a:headEnd/>
            <a:tailEnd/>
          </a:ln>
          <a:effectLst>
            <a:prstShdw prst="shdw17" dist="17961" dir="2700000">
              <a:schemeClr val="accent1">
                <a:gamma/>
                <a:shade val="60000"/>
                <a:invGamma/>
                <a:alpha val="50000"/>
              </a:schemeClr>
            </a:prstShdw>
          </a:effectLst>
        </p:spPr>
        <p:txBody>
          <a:bodyPr>
            <a:spAutoFit/>
          </a:bodyPr>
          <a:lstStyle/>
          <a:p>
            <a:pPr marL="119063" indent="-119063" algn="l" latinLnBrk="1">
              <a:lnSpc>
                <a:spcPct val="100000"/>
              </a:lnSpc>
              <a:spcBef>
                <a:spcPct val="30000"/>
              </a:spcBef>
              <a:buClrTx/>
              <a:buSzTx/>
              <a:buFontTx/>
              <a:buAutoNum type="arabicPeriod"/>
              <a:defRPr/>
            </a:pPr>
            <a:r>
              <a:rPr kumimoji="1" lang="en-US" altLang="ko-KR" sz="1000">
                <a:solidFill>
                  <a:schemeClr val="tx1"/>
                </a:solidFill>
                <a:latin typeface="Myriad Pro"/>
                <a:ea typeface="굴림" pitchFamily="50" charset="-127"/>
                <a:cs typeface="+mn-cs"/>
              </a:rPr>
              <a:t>VC</a:t>
            </a:r>
            <a:r>
              <a:rPr kumimoji="1" lang="ko-KR" altLang="en-US" sz="1000">
                <a:solidFill>
                  <a:schemeClr val="tx1"/>
                </a:solidFill>
                <a:latin typeface="Myriad Pro"/>
                <a:ea typeface="굴림" pitchFamily="50" charset="-127"/>
                <a:cs typeface="+mn-cs"/>
              </a:rPr>
              <a:t>를 통한 백업 일정</a:t>
            </a:r>
            <a:endParaRPr kumimoji="1" lang="en-US" altLang="ko-KR" sz="1000">
              <a:solidFill>
                <a:schemeClr val="tx1"/>
              </a:solidFill>
              <a:latin typeface="Myriad Pro"/>
              <a:ea typeface="굴림" pitchFamily="50" charset="-127"/>
              <a:cs typeface="+mn-cs"/>
            </a:endParaRPr>
          </a:p>
          <a:p>
            <a:pPr marL="119063" indent="-119063" algn="l" latinLnBrk="1">
              <a:lnSpc>
                <a:spcPct val="100000"/>
              </a:lnSpc>
              <a:spcBef>
                <a:spcPct val="30000"/>
              </a:spcBef>
              <a:buClrTx/>
              <a:buSzTx/>
              <a:buFontTx/>
              <a:buAutoNum type="arabicPeriod"/>
              <a:defRPr/>
            </a:pPr>
            <a:r>
              <a:rPr kumimoji="1" lang="ko-KR" altLang="en-US" sz="1000">
                <a:solidFill>
                  <a:schemeClr val="tx1"/>
                </a:solidFill>
                <a:latin typeface="Myriad Pro"/>
                <a:ea typeface="굴림" pitchFamily="50" charset="-127"/>
                <a:cs typeface="+mn-cs"/>
              </a:rPr>
              <a:t>스냅샷 작성</a:t>
            </a:r>
            <a:endParaRPr kumimoji="1" lang="en-US" altLang="ko-KR" sz="1000">
              <a:solidFill>
                <a:schemeClr val="tx1"/>
              </a:solidFill>
              <a:latin typeface="Myriad Pro"/>
              <a:ea typeface="굴림" pitchFamily="50" charset="-127"/>
              <a:cs typeface="+mn-cs"/>
            </a:endParaRPr>
          </a:p>
          <a:p>
            <a:pPr marL="119063" indent="-119063" algn="l" latinLnBrk="1">
              <a:lnSpc>
                <a:spcPct val="100000"/>
              </a:lnSpc>
              <a:spcBef>
                <a:spcPct val="30000"/>
              </a:spcBef>
              <a:buClrTx/>
              <a:buSzTx/>
              <a:buFontTx/>
              <a:buAutoNum type="arabicPeriod"/>
              <a:defRPr/>
            </a:pPr>
            <a:r>
              <a:rPr kumimoji="1" lang="ko-KR" altLang="en-US" sz="1000">
                <a:solidFill>
                  <a:schemeClr val="tx1"/>
                </a:solidFill>
                <a:latin typeface="Myriad Pro"/>
                <a:ea typeface="굴림" pitchFamily="50" charset="-127"/>
                <a:cs typeface="+mn-cs"/>
              </a:rPr>
              <a:t>데이터 중복 제거 및 저장</a:t>
            </a:r>
            <a:endParaRPr kumimoji="1" lang="en-US" altLang="ko-KR" sz="1000">
              <a:solidFill>
                <a:schemeClr val="tx1"/>
              </a:solidFill>
              <a:latin typeface="Myriad Pro"/>
              <a:ea typeface="굴림" pitchFamily="50" charset="-127"/>
              <a:cs typeface="+mn-cs"/>
            </a:endParaRPr>
          </a:p>
        </p:txBody>
      </p:sp>
      <p:pic>
        <p:nvPicPr>
          <p:cNvPr id="513109" name="Picture 57" descr="ICON_1Storage_NoShadow_Q207"/>
          <p:cNvPicPr>
            <a:picLocks noChangeAspect="1" noChangeArrowheads="1"/>
          </p:cNvPicPr>
          <p:nvPr/>
        </p:nvPicPr>
        <p:blipFill>
          <a:blip r:embed="rId3" cstate="print"/>
          <a:srcRect/>
          <a:stretch>
            <a:fillRect/>
          </a:stretch>
        </p:blipFill>
        <p:spPr bwMode="auto">
          <a:xfrm>
            <a:off x="2954338" y="2578100"/>
            <a:ext cx="604837" cy="698500"/>
          </a:xfrm>
          <a:prstGeom prst="rect">
            <a:avLst/>
          </a:prstGeom>
          <a:noFill/>
          <a:ln w="9525">
            <a:noFill/>
            <a:miter lim="800000"/>
            <a:headEnd/>
            <a:tailEnd/>
          </a:ln>
        </p:spPr>
      </p:pic>
      <p:sp>
        <p:nvSpPr>
          <p:cNvPr id="392250" name="AutoShape 58"/>
          <p:cNvSpPr>
            <a:spLocks noChangeArrowheads="1"/>
          </p:cNvSpPr>
          <p:nvPr/>
        </p:nvSpPr>
        <p:spPr bwMode="auto">
          <a:xfrm rot="-5400000">
            <a:off x="2392363" y="2176462"/>
            <a:ext cx="152400" cy="15970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7200 w 21600"/>
              <a:gd name="T13" fmla="*/ 7200 h 21600"/>
              <a:gd name="T14" fmla="*/ 14400 w 21600"/>
              <a:gd name="T15" fmla="*/ 14400 h 21600"/>
            </a:gdLst>
            <a:ahLst/>
            <a:cxnLst>
              <a:cxn ang="T8">
                <a:pos x="T0" y="T1"/>
              </a:cxn>
              <a:cxn ang="T9">
                <a:pos x="T2" y="T3"/>
              </a:cxn>
              <a:cxn ang="T10">
                <a:pos x="T4" y="T5"/>
              </a:cxn>
              <a:cxn ang="T11">
                <a:pos x="T6" y="T7"/>
              </a:cxn>
            </a:cxnLst>
            <a:rect l="T12" t="T13" r="T14" b="T15"/>
            <a:pathLst>
              <a:path w="21600" h="21600">
                <a:moveTo>
                  <a:pt x="0" y="0"/>
                </a:moveTo>
                <a:lnTo>
                  <a:pt x="10800" y="21600"/>
                </a:lnTo>
                <a:lnTo>
                  <a:pt x="21600" y="0"/>
                </a:lnTo>
                <a:close/>
              </a:path>
            </a:pathLst>
          </a:custGeom>
          <a:gradFill rotWithShape="1">
            <a:gsLst>
              <a:gs pos="0">
                <a:srgbClr val="FFE701">
                  <a:alpha val="25000"/>
                </a:srgbClr>
              </a:gs>
              <a:gs pos="100000">
                <a:srgbClr val="FFE701"/>
              </a:gs>
            </a:gsLst>
            <a:lin ang="5400000" scaled="1"/>
          </a:gradFill>
          <a:ln w="9525" algn="ctr">
            <a:noFill/>
            <a:miter lim="800000"/>
            <a:headEnd/>
            <a:tailEnd/>
          </a:ln>
        </p:spPr>
        <p:txBody>
          <a:bodyPr wrap="none" anchor="ctr"/>
          <a:lstStyle/>
          <a:p>
            <a:pPr algn="l" latinLnBrk="1">
              <a:lnSpc>
                <a:spcPct val="100000"/>
              </a:lnSpc>
              <a:buClrTx/>
              <a:buSzTx/>
            </a:pPr>
            <a:endParaRPr kumimoji="1" lang="ko-KR" altLang="en-US" sz="1800">
              <a:solidFill>
                <a:schemeClr val="tx1"/>
              </a:solidFill>
              <a:latin typeface="Myriad Pro" pitchFamily="34" charset="0"/>
              <a:ea typeface="굴림" pitchFamily="50" charset="-127"/>
            </a:endParaRPr>
          </a:p>
        </p:txBody>
      </p:sp>
      <p:sp>
        <p:nvSpPr>
          <p:cNvPr id="392251" name="AutoShape 59"/>
          <p:cNvSpPr>
            <a:spLocks noChangeArrowheads="1"/>
          </p:cNvSpPr>
          <p:nvPr/>
        </p:nvSpPr>
        <p:spPr bwMode="auto">
          <a:xfrm>
            <a:off x="2647950" y="3638550"/>
            <a:ext cx="393700" cy="546100"/>
          </a:xfrm>
          <a:prstGeom prst="roundRect">
            <a:avLst>
              <a:gd name="adj" fmla="val 16667"/>
            </a:avLst>
          </a:prstGeom>
          <a:noFill/>
          <a:ln w="38100" algn="ctr">
            <a:solidFill>
              <a:schemeClr val="accent2"/>
            </a:solidFill>
            <a:round/>
            <a:headEnd/>
            <a:tailEnd/>
          </a:ln>
        </p:spPr>
        <p:txBody>
          <a:bodyPr wrap="none" anchor="ctr"/>
          <a:lstStyle/>
          <a:p>
            <a:pPr algn="l" latinLnBrk="1">
              <a:lnSpc>
                <a:spcPct val="100000"/>
              </a:lnSpc>
              <a:buClrTx/>
              <a:buSzTx/>
            </a:pPr>
            <a:endParaRPr kumimoji="1" lang="ko-KR" altLang="en-US" sz="1600">
              <a:solidFill>
                <a:schemeClr val="tx1"/>
              </a:solidFill>
              <a:latin typeface="Myriad Pro" pitchFamily="34" charset="0"/>
              <a:ea typeface="굴림" pitchFamily="50" charset="-127"/>
            </a:endParaRPr>
          </a:p>
        </p:txBody>
      </p:sp>
      <p:grpSp>
        <p:nvGrpSpPr>
          <p:cNvPr id="513112" name="Group 60"/>
          <p:cNvGrpSpPr>
            <a:grpSpLocks/>
          </p:cNvGrpSpPr>
          <p:nvPr/>
        </p:nvGrpSpPr>
        <p:grpSpPr bwMode="auto">
          <a:xfrm>
            <a:off x="492125" y="1541463"/>
            <a:ext cx="1779588" cy="495300"/>
            <a:chOff x="580" y="2201"/>
            <a:chExt cx="782" cy="391"/>
          </a:xfrm>
        </p:grpSpPr>
        <p:grpSp>
          <p:nvGrpSpPr>
            <p:cNvPr id="513113" name="Group 61"/>
            <p:cNvGrpSpPr>
              <a:grpSpLocks/>
            </p:cNvGrpSpPr>
            <p:nvPr/>
          </p:nvGrpSpPr>
          <p:grpSpPr bwMode="auto">
            <a:xfrm>
              <a:off x="580" y="2201"/>
              <a:ext cx="782" cy="391"/>
              <a:chOff x="749" y="2611"/>
              <a:chExt cx="883" cy="436"/>
            </a:xfrm>
          </p:grpSpPr>
          <p:sp>
            <p:nvSpPr>
              <p:cNvPr id="3" name="AutoShape 13"/>
              <p:cNvSpPr>
                <a:spLocks noChangeArrowheads="1"/>
              </p:cNvSpPr>
              <p:nvPr/>
            </p:nvSpPr>
            <p:spPr bwMode="gray">
              <a:xfrm>
                <a:off x="766" y="2902"/>
                <a:ext cx="844" cy="145"/>
              </a:xfrm>
              <a:prstGeom prst="roundRect">
                <a:avLst>
                  <a:gd name="adj" fmla="val 50000"/>
                </a:avLst>
              </a:prstGeom>
              <a:gradFill rotWithShape="1">
                <a:gsLst>
                  <a:gs pos="0">
                    <a:schemeClr val="tx1"/>
                  </a:gs>
                  <a:gs pos="100000">
                    <a:schemeClr val="tx1">
                      <a:gamma/>
                      <a:shade val="0"/>
                      <a:invGamma/>
                      <a:alpha val="0"/>
                    </a:schemeClr>
                  </a:gs>
                </a:gsLst>
                <a:path path="shape">
                  <a:fillToRect l="50000" t="50000" r="50000" b="50000"/>
                </a:path>
              </a:gradFill>
              <a:ln w="9525">
                <a:noFill/>
                <a:round/>
                <a:headEnd/>
                <a:tailEnd/>
              </a:ln>
              <a:effectLst/>
            </p:spPr>
            <p:txBody>
              <a:bodyPr wrap="none" anchor="ctr"/>
              <a:lstStyle/>
              <a:p>
                <a:pPr latinLnBrk="1">
                  <a:lnSpc>
                    <a:spcPct val="100000"/>
                  </a:lnSpc>
                  <a:spcAft>
                    <a:spcPct val="10000"/>
                  </a:spcAft>
                  <a:buClrTx/>
                  <a:buSzTx/>
                  <a:defRPr/>
                </a:pPr>
                <a:endParaRPr kumimoji="1" lang="ko-KR" altLang="en-US" sz="1200">
                  <a:latin typeface="Myriad Pro"/>
                  <a:ea typeface="굴림" pitchFamily="50" charset="-127"/>
                  <a:cs typeface="+mn-cs"/>
                </a:endParaRPr>
              </a:p>
            </p:txBody>
          </p:sp>
          <p:grpSp>
            <p:nvGrpSpPr>
              <p:cNvPr id="513115" name="Group 14"/>
              <p:cNvGrpSpPr>
                <a:grpSpLocks/>
              </p:cNvGrpSpPr>
              <p:nvPr/>
            </p:nvGrpSpPr>
            <p:grpSpPr bwMode="auto">
              <a:xfrm>
                <a:off x="749" y="2611"/>
                <a:ext cx="883" cy="389"/>
                <a:chOff x="246" y="1131"/>
                <a:chExt cx="920" cy="389"/>
              </a:xfrm>
            </p:grpSpPr>
            <p:sp>
              <p:nvSpPr>
                <p:cNvPr id="513116" name="AutoShape 25"/>
                <p:cNvSpPr>
                  <a:spLocks noChangeArrowheads="1"/>
                </p:cNvSpPr>
                <p:nvPr/>
              </p:nvSpPr>
              <p:spPr bwMode="gray">
                <a:xfrm>
                  <a:off x="246" y="1131"/>
                  <a:ext cx="920" cy="389"/>
                </a:xfrm>
                <a:prstGeom prst="roundRect">
                  <a:avLst>
                    <a:gd name="adj" fmla="val 18611"/>
                  </a:avLst>
                </a:prstGeom>
                <a:gradFill rotWithShape="1">
                  <a:gsLst>
                    <a:gs pos="0">
                      <a:srgbClr val="263A58"/>
                    </a:gs>
                    <a:gs pos="100000">
                      <a:srgbClr val="5E85BE"/>
                    </a:gs>
                  </a:gsLst>
                  <a:lin ang="5400000" scaled="1"/>
                </a:gradFill>
                <a:ln w="9525" algn="ctr">
                  <a:noFill/>
                  <a:round/>
                  <a:headEnd/>
                  <a:tailEnd/>
                </a:ln>
              </p:spPr>
              <p:txBody>
                <a:bodyPr wrap="none" anchor="ctr"/>
                <a:lstStyle/>
                <a:p>
                  <a:pPr latinLnBrk="1">
                    <a:lnSpc>
                      <a:spcPct val="100000"/>
                    </a:lnSpc>
                    <a:buClrTx/>
                    <a:buSzTx/>
                  </a:pPr>
                  <a:endParaRPr kumimoji="1" lang="ko-KR" altLang="en-US" sz="1700">
                    <a:latin typeface="Myriad Pro" pitchFamily="34" charset="0"/>
                    <a:ea typeface="굴림" pitchFamily="50" charset="-127"/>
                  </a:endParaRPr>
                </a:p>
              </p:txBody>
            </p:sp>
            <p:sp>
              <p:nvSpPr>
                <p:cNvPr id="513117" name="AutoShape 41"/>
                <p:cNvSpPr>
                  <a:spLocks noChangeArrowheads="1"/>
                </p:cNvSpPr>
                <p:nvPr/>
              </p:nvSpPr>
              <p:spPr bwMode="gray">
                <a:xfrm>
                  <a:off x="277" y="1162"/>
                  <a:ext cx="856" cy="95"/>
                </a:xfrm>
                <a:prstGeom prst="roundRect">
                  <a:avLst>
                    <a:gd name="adj" fmla="val 43157"/>
                  </a:avLst>
                </a:prstGeom>
                <a:gradFill rotWithShape="1">
                  <a:gsLst>
                    <a:gs pos="0">
                      <a:schemeClr val="bg1">
                        <a:alpha val="29999"/>
                      </a:schemeClr>
                    </a:gs>
                    <a:gs pos="100000">
                      <a:srgbClr val="FFFFFF">
                        <a:alpha val="0"/>
                      </a:srgbClr>
                    </a:gs>
                  </a:gsLst>
                  <a:lin ang="5400000" scaled="1"/>
                </a:gradFill>
                <a:ln w="9525">
                  <a:noFill/>
                  <a:round/>
                  <a:headEnd/>
                  <a:tailEnd/>
                </a:ln>
              </p:spPr>
              <p:txBody>
                <a:bodyPr wrap="none" anchor="ctr"/>
                <a:lstStyle/>
                <a:p>
                  <a:pPr latinLnBrk="1">
                    <a:lnSpc>
                      <a:spcPct val="100000"/>
                    </a:lnSpc>
                    <a:spcAft>
                      <a:spcPct val="10000"/>
                    </a:spcAft>
                    <a:buClrTx/>
                    <a:buSzTx/>
                  </a:pPr>
                  <a:endParaRPr kumimoji="1" lang="ko-KR" altLang="en-US" sz="1200">
                    <a:latin typeface="Myriad Pro" pitchFamily="34" charset="0"/>
                    <a:ea typeface="굴림" pitchFamily="50" charset="-127"/>
                  </a:endParaRPr>
                </a:p>
              </p:txBody>
            </p:sp>
          </p:grpSp>
        </p:grpSp>
        <p:sp>
          <p:nvSpPr>
            <p:cNvPr id="513118" name="Text Box 27"/>
            <p:cNvSpPr txBox="1">
              <a:spLocks noChangeAspect="1" noChangeArrowheads="1"/>
            </p:cNvSpPr>
            <p:nvPr/>
          </p:nvSpPr>
          <p:spPr bwMode="auto">
            <a:xfrm>
              <a:off x="604" y="2258"/>
              <a:ext cx="734" cy="171"/>
            </a:xfrm>
            <a:prstGeom prst="rect">
              <a:avLst/>
            </a:prstGeom>
            <a:noFill/>
            <a:ln w="9525">
              <a:noFill/>
              <a:miter lim="800000"/>
              <a:headEnd/>
              <a:tailEnd/>
            </a:ln>
          </p:spPr>
          <p:txBody>
            <a:bodyPr/>
            <a:lstStyle/>
            <a:p>
              <a:pPr latinLnBrk="1">
                <a:lnSpc>
                  <a:spcPct val="75000"/>
                </a:lnSpc>
                <a:buClrTx/>
                <a:buSzTx/>
              </a:pPr>
              <a:r>
                <a:rPr kumimoji="1" lang="en-US" altLang="ko-KR" sz="1600">
                  <a:latin typeface="Myriad Pro" pitchFamily="34" charset="0"/>
                  <a:ea typeface="굴림" pitchFamily="50" charset="-127"/>
                </a:rPr>
                <a:t>vCenter Server</a:t>
              </a:r>
            </a:p>
          </p:txBody>
        </p:sp>
      </p:grpSp>
      <p:sp>
        <p:nvSpPr>
          <p:cNvPr id="392266" name="AutoShape 74"/>
          <p:cNvSpPr>
            <a:spLocks noChangeArrowheads="1"/>
          </p:cNvSpPr>
          <p:nvPr/>
        </p:nvSpPr>
        <p:spPr bwMode="auto">
          <a:xfrm>
            <a:off x="2638425" y="1171575"/>
            <a:ext cx="1184275" cy="546100"/>
          </a:xfrm>
          <a:prstGeom prst="roundRect">
            <a:avLst>
              <a:gd name="adj" fmla="val 16667"/>
            </a:avLst>
          </a:prstGeom>
          <a:noFill/>
          <a:ln w="38100" algn="ctr">
            <a:solidFill>
              <a:schemeClr val="accent2"/>
            </a:solidFill>
            <a:round/>
            <a:headEnd/>
            <a:tailEnd/>
          </a:ln>
        </p:spPr>
        <p:txBody>
          <a:bodyPr wrap="none" anchor="ctr"/>
          <a:lstStyle/>
          <a:p>
            <a:pPr algn="l" latinLnBrk="1">
              <a:lnSpc>
                <a:spcPct val="100000"/>
              </a:lnSpc>
              <a:buClrTx/>
              <a:buSzTx/>
            </a:pPr>
            <a:endParaRPr kumimoji="1" lang="ko-KR" altLang="en-US" sz="1600">
              <a:solidFill>
                <a:schemeClr val="tx1"/>
              </a:solidFill>
              <a:latin typeface="Myriad Pro" pitchFamily="34" charset="0"/>
              <a:ea typeface="굴림" pitchFamily="50" charset="-127"/>
            </a:endParaRPr>
          </a:p>
        </p:txBody>
      </p:sp>
      <p:sp>
        <p:nvSpPr>
          <p:cNvPr id="392267" name="AutoShape 75"/>
          <p:cNvSpPr>
            <a:spLocks noChangeArrowheads="1"/>
          </p:cNvSpPr>
          <p:nvPr/>
        </p:nvSpPr>
        <p:spPr bwMode="auto">
          <a:xfrm>
            <a:off x="2647950" y="3638550"/>
            <a:ext cx="393700" cy="546100"/>
          </a:xfrm>
          <a:prstGeom prst="roundRect">
            <a:avLst>
              <a:gd name="adj" fmla="val 16667"/>
            </a:avLst>
          </a:prstGeom>
          <a:noFill/>
          <a:ln w="38100" algn="ctr">
            <a:solidFill>
              <a:srgbClr val="FF0000"/>
            </a:solidFill>
            <a:round/>
            <a:headEnd/>
            <a:tailEnd/>
          </a:ln>
        </p:spPr>
        <p:txBody>
          <a:bodyPr wrap="none" anchor="ctr"/>
          <a:lstStyle/>
          <a:p>
            <a:pPr algn="l" latinLnBrk="1">
              <a:lnSpc>
                <a:spcPct val="100000"/>
              </a:lnSpc>
              <a:buClrTx/>
              <a:buSzTx/>
            </a:pPr>
            <a:endParaRPr kumimoji="1" lang="ko-KR" altLang="en-US" sz="1600">
              <a:solidFill>
                <a:schemeClr val="tx1"/>
              </a:solidFill>
              <a:latin typeface="Myriad Pro" pitchFamily="34" charset="0"/>
              <a:ea typeface="굴림" pitchFamily="50" charset="-127"/>
            </a:endParaRPr>
          </a:p>
        </p:txBody>
      </p:sp>
      <p:grpSp>
        <p:nvGrpSpPr>
          <p:cNvPr id="15" name="Group 76"/>
          <p:cNvGrpSpPr>
            <a:grpSpLocks/>
          </p:cNvGrpSpPr>
          <p:nvPr/>
        </p:nvGrpSpPr>
        <p:grpSpPr bwMode="auto">
          <a:xfrm>
            <a:off x="4160838" y="5246688"/>
            <a:ext cx="433387" cy="400050"/>
            <a:chOff x="3431" y="3593"/>
            <a:chExt cx="273" cy="252"/>
          </a:xfrm>
        </p:grpSpPr>
        <p:pic>
          <p:nvPicPr>
            <p:cNvPr id="513122" name="Picture 77" descr="folder_green"/>
            <p:cNvPicPr>
              <a:picLocks noChangeAspect="1" noChangeArrowheads="1"/>
            </p:cNvPicPr>
            <p:nvPr/>
          </p:nvPicPr>
          <p:blipFill>
            <a:blip r:embed="rId8" cstate="print"/>
            <a:srcRect/>
            <a:stretch>
              <a:fillRect/>
            </a:stretch>
          </p:blipFill>
          <p:spPr bwMode="auto">
            <a:xfrm>
              <a:off x="3431" y="3593"/>
              <a:ext cx="207" cy="180"/>
            </a:xfrm>
            <a:prstGeom prst="rect">
              <a:avLst/>
            </a:prstGeom>
            <a:noFill/>
            <a:ln w="9525">
              <a:noFill/>
              <a:miter lim="800000"/>
              <a:headEnd/>
              <a:tailEnd/>
            </a:ln>
          </p:spPr>
        </p:pic>
        <p:pic>
          <p:nvPicPr>
            <p:cNvPr id="513123" name="Picture 78" descr="folder_green"/>
            <p:cNvPicPr>
              <a:picLocks noChangeAspect="1" noChangeArrowheads="1"/>
            </p:cNvPicPr>
            <p:nvPr/>
          </p:nvPicPr>
          <p:blipFill>
            <a:blip r:embed="rId8" cstate="print"/>
            <a:srcRect/>
            <a:stretch>
              <a:fillRect/>
            </a:stretch>
          </p:blipFill>
          <p:spPr bwMode="auto">
            <a:xfrm>
              <a:off x="3461" y="3629"/>
              <a:ext cx="207" cy="180"/>
            </a:xfrm>
            <a:prstGeom prst="rect">
              <a:avLst/>
            </a:prstGeom>
            <a:noFill/>
            <a:ln w="9525">
              <a:noFill/>
              <a:miter lim="800000"/>
              <a:headEnd/>
              <a:tailEnd/>
            </a:ln>
          </p:spPr>
        </p:pic>
        <p:pic>
          <p:nvPicPr>
            <p:cNvPr id="513124" name="Picture 79" descr="folder_green"/>
            <p:cNvPicPr>
              <a:picLocks noChangeAspect="1" noChangeArrowheads="1"/>
            </p:cNvPicPr>
            <p:nvPr/>
          </p:nvPicPr>
          <p:blipFill>
            <a:blip r:embed="rId8" cstate="print"/>
            <a:srcRect/>
            <a:stretch>
              <a:fillRect/>
            </a:stretch>
          </p:blipFill>
          <p:spPr bwMode="auto">
            <a:xfrm>
              <a:off x="3497" y="3665"/>
              <a:ext cx="207" cy="180"/>
            </a:xfrm>
            <a:prstGeom prst="rect">
              <a:avLst/>
            </a:prstGeom>
            <a:noFill/>
            <a:ln w="9525">
              <a:noFill/>
              <a:miter lim="800000"/>
              <a:headEnd/>
              <a:tailEnd/>
            </a:ln>
          </p:spPr>
        </p:pic>
      </p:grpSp>
      <p:grpSp>
        <p:nvGrpSpPr>
          <p:cNvPr id="16" name="Group 80"/>
          <p:cNvGrpSpPr>
            <a:grpSpLocks/>
          </p:cNvGrpSpPr>
          <p:nvPr/>
        </p:nvGrpSpPr>
        <p:grpSpPr bwMode="auto">
          <a:xfrm>
            <a:off x="3055938" y="2760663"/>
            <a:ext cx="433387" cy="400050"/>
            <a:chOff x="3431" y="3593"/>
            <a:chExt cx="273" cy="252"/>
          </a:xfrm>
        </p:grpSpPr>
        <p:pic>
          <p:nvPicPr>
            <p:cNvPr id="513126" name="Picture 81" descr="folder_green"/>
            <p:cNvPicPr>
              <a:picLocks noChangeAspect="1" noChangeArrowheads="1"/>
            </p:cNvPicPr>
            <p:nvPr/>
          </p:nvPicPr>
          <p:blipFill>
            <a:blip r:embed="rId8" cstate="print"/>
            <a:srcRect/>
            <a:stretch>
              <a:fillRect/>
            </a:stretch>
          </p:blipFill>
          <p:spPr bwMode="auto">
            <a:xfrm>
              <a:off x="3431" y="3593"/>
              <a:ext cx="207" cy="180"/>
            </a:xfrm>
            <a:prstGeom prst="rect">
              <a:avLst/>
            </a:prstGeom>
            <a:noFill/>
            <a:ln w="9525">
              <a:noFill/>
              <a:miter lim="800000"/>
              <a:headEnd/>
              <a:tailEnd/>
            </a:ln>
          </p:spPr>
        </p:pic>
        <p:pic>
          <p:nvPicPr>
            <p:cNvPr id="513127" name="Picture 82" descr="folder_green"/>
            <p:cNvPicPr>
              <a:picLocks noChangeAspect="1" noChangeArrowheads="1"/>
            </p:cNvPicPr>
            <p:nvPr/>
          </p:nvPicPr>
          <p:blipFill>
            <a:blip r:embed="rId8" cstate="print"/>
            <a:srcRect/>
            <a:stretch>
              <a:fillRect/>
            </a:stretch>
          </p:blipFill>
          <p:spPr bwMode="auto">
            <a:xfrm>
              <a:off x="3461" y="3629"/>
              <a:ext cx="207" cy="180"/>
            </a:xfrm>
            <a:prstGeom prst="rect">
              <a:avLst/>
            </a:prstGeom>
            <a:noFill/>
            <a:ln w="9525">
              <a:noFill/>
              <a:miter lim="800000"/>
              <a:headEnd/>
              <a:tailEnd/>
            </a:ln>
          </p:spPr>
        </p:pic>
        <p:pic>
          <p:nvPicPr>
            <p:cNvPr id="513128" name="Picture 83" descr="folder_green"/>
            <p:cNvPicPr>
              <a:picLocks noChangeAspect="1" noChangeArrowheads="1"/>
            </p:cNvPicPr>
            <p:nvPr/>
          </p:nvPicPr>
          <p:blipFill>
            <a:blip r:embed="rId8" cstate="print"/>
            <a:srcRect/>
            <a:stretch>
              <a:fillRect/>
            </a:stretch>
          </p:blipFill>
          <p:spPr bwMode="auto">
            <a:xfrm>
              <a:off x="3497" y="3665"/>
              <a:ext cx="207" cy="180"/>
            </a:xfrm>
            <a:prstGeom prst="rect">
              <a:avLst/>
            </a:prstGeom>
            <a:noFill/>
            <a:ln w="9525">
              <a:noFill/>
              <a:miter lim="800000"/>
              <a:headEnd/>
              <a:tailEnd/>
            </a:ln>
          </p:spPr>
        </p:pic>
      </p:grpSp>
      <p:grpSp>
        <p:nvGrpSpPr>
          <p:cNvPr id="17" name="Group 84"/>
          <p:cNvGrpSpPr>
            <a:grpSpLocks/>
          </p:cNvGrpSpPr>
          <p:nvPr/>
        </p:nvGrpSpPr>
        <p:grpSpPr bwMode="auto">
          <a:xfrm>
            <a:off x="3055938" y="2760663"/>
            <a:ext cx="433387" cy="400050"/>
            <a:chOff x="3431" y="3593"/>
            <a:chExt cx="273" cy="252"/>
          </a:xfrm>
        </p:grpSpPr>
        <p:pic>
          <p:nvPicPr>
            <p:cNvPr id="513130" name="Picture 85" descr="folder_green"/>
            <p:cNvPicPr>
              <a:picLocks noChangeAspect="1" noChangeArrowheads="1"/>
            </p:cNvPicPr>
            <p:nvPr/>
          </p:nvPicPr>
          <p:blipFill>
            <a:blip r:embed="rId8" cstate="print"/>
            <a:srcRect/>
            <a:stretch>
              <a:fillRect/>
            </a:stretch>
          </p:blipFill>
          <p:spPr bwMode="auto">
            <a:xfrm>
              <a:off x="3431" y="3593"/>
              <a:ext cx="207" cy="180"/>
            </a:xfrm>
            <a:prstGeom prst="rect">
              <a:avLst/>
            </a:prstGeom>
            <a:noFill/>
            <a:ln w="9525">
              <a:noFill/>
              <a:miter lim="800000"/>
              <a:headEnd/>
              <a:tailEnd/>
            </a:ln>
          </p:spPr>
        </p:pic>
        <p:pic>
          <p:nvPicPr>
            <p:cNvPr id="513131" name="Picture 86" descr="folder_green"/>
            <p:cNvPicPr>
              <a:picLocks noChangeAspect="1" noChangeArrowheads="1"/>
            </p:cNvPicPr>
            <p:nvPr/>
          </p:nvPicPr>
          <p:blipFill>
            <a:blip r:embed="rId8" cstate="print"/>
            <a:srcRect/>
            <a:stretch>
              <a:fillRect/>
            </a:stretch>
          </p:blipFill>
          <p:spPr bwMode="auto">
            <a:xfrm>
              <a:off x="3461" y="3629"/>
              <a:ext cx="207" cy="180"/>
            </a:xfrm>
            <a:prstGeom prst="rect">
              <a:avLst/>
            </a:prstGeom>
            <a:noFill/>
            <a:ln w="9525">
              <a:noFill/>
              <a:miter lim="800000"/>
              <a:headEnd/>
              <a:tailEnd/>
            </a:ln>
          </p:spPr>
        </p:pic>
        <p:pic>
          <p:nvPicPr>
            <p:cNvPr id="513132" name="Picture 87" descr="folder_green"/>
            <p:cNvPicPr>
              <a:picLocks noChangeAspect="1" noChangeArrowheads="1"/>
            </p:cNvPicPr>
            <p:nvPr/>
          </p:nvPicPr>
          <p:blipFill>
            <a:blip r:embed="rId8" cstate="print"/>
            <a:srcRect/>
            <a:stretch>
              <a:fillRect/>
            </a:stretch>
          </p:blipFill>
          <p:spPr bwMode="auto">
            <a:xfrm>
              <a:off x="3497" y="3665"/>
              <a:ext cx="207" cy="180"/>
            </a:xfrm>
            <a:prstGeom prst="rect">
              <a:avLst/>
            </a:prstGeom>
            <a:noFill/>
            <a:ln w="9525">
              <a:noFill/>
              <a:miter lim="800000"/>
              <a:headEnd/>
              <a:tailEnd/>
            </a:ln>
          </p:spPr>
        </p:pic>
      </p:grpSp>
      <p:sp>
        <p:nvSpPr>
          <p:cNvPr id="392280" name="AutoShape 88"/>
          <p:cNvSpPr>
            <a:spLocks noChangeArrowheads="1"/>
          </p:cNvSpPr>
          <p:nvPr/>
        </p:nvSpPr>
        <p:spPr bwMode="auto">
          <a:xfrm>
            <a:off x="2690813" y="2406650"/>
            <a:ext cx="1163637" cy="1143000"/>
          </a:xfrm>
          <a:prstGeom prst="star16">
            <a:avLst>
              <a:gd name="adj" fmla="val 37500"/>
            </a:avLst>
          </a:prstGeom>
          <a:gradFill rotWithShape="1">
            <a:gsLst>
              <a:gs pos="0">
                <a:srgbClr val="FFE701"/>
              </a:gs>
              <a:gs pos="100000">
                <a:srgbClr val="FFE701">
                  <a:alpha val="0"/>
                </a:srgbClr>
              </a:gs>
            </a:gsLst>
            <a:path path="shape">
              <a:fillToRect l="50000" t="50000" r="50000" b="50000"/>
            </a:path>
          </a:gradFill>
          <a:ln w="9525" algn="ctr">
            <a:noFill/>
            <a:miter lim="800000"/>
            <a:headEnd/>
            <a:tailEnd/>
          </a:ln>
        </p:spPr>
        <p:txBody>
          <a:bodyPr wrap="none" anchor="ctr"/>
          <a:lstStyle/>
          <a:p>
            <a:pPr algn="l" latinLnBrk="1">
              <a:lnSpc>
                <a:spcPct val="100000"/>
              </a:lnSpc>
              <a:buClrTx/>
              <a:buSzTx/>
            </a:pPr>
            <a:endParaRPr kumimoji="1" lang="ko-KR" altLang="en-US" sz="1600">
              <a:solidFill>
                <a:schemeClr val="tx1"/>
              </a:solidFill>
              <a:latin typeface="Myriad Pro" pitchFamily="34" charset="0"/>
              <a:ea typeface="굴림" pitchFamily="50" charset="-127"/>
            </a:endParaRPr>
          </a:p>
        </p:txBody>
      </p:sp>
      <p:pic>
        <p:nvPicPr>
          <p:cNvPr id="392281" name="Picture 89" descr="folder_green"/>
          <p:cNvPicPr>
            <a:picLocks noChangeAspect="1" noChangeArrowheads="1"/>
          </p:cNvPicPr>
          <p:nvPr/>
        </p:nvPicPr>
        <p:blipFill>
          <a:blip r:embed="rId8" cstate="print"/>
          <a:srcRect/>
          <a:stretch>
            <a:fillRect/>
          </a:stretch>
        </p:blipFill>
        <p:spPr bwMode="auto">
          <a:xfrm>
            <a:off x="2970213" y="5246688"/>
            <a:ext cx="328612" cy="285750"/>
          </a:xfrm>
          <a:prstGeom prst="rect">
            <a:avLst/>
          </a:prstGeom>
          <a:noFill/>
          <a:ln w="9525">
            <a:noFill/>
            <a:miter lim="800000"/>
            <a:headEnd/>
            <a:tailEnd/>
          </a:ln>
        </p:spPr>
      </p:pic>
      <p:pic>
        <p:nvPicPr>
          <p:cNvPr id="392282" name="Picture 90" descr="folder_green"/>
          <p:cNvPicPr>
            <a:picLocks noChangeAspect="1" noChangeArrowheads="1"/>
          </p:cNvPicPr>
          <p:nvPr/>
        </p:nvPicPr>
        <p:blipFill>
          <a:blip r:embed="rId8" cstate="print"/>
          <a:srcRect/>
          <a:stretch>
            <a:fillRect/>
          </a:stretch>
        </p:blipFill>
        <p:spPr bwMode="auto">
          <a:xfrm>
            <a:off x="3017838" y="5303838"/>
            <a:ext cx="328612" cy="285750"/>
          </a:xfrm>
          <a:prstGeom prst="rect">
            <a:avLst/>
          </a:prstGeom>
          <a:noFill/>
          <a:ln w="9525">
            <a:noFill/>
            <a:miter lim="800000"/>
            <a:headEnd/>
            <a:tailEnd/>
          </a:ln>
        </p:spPr>
      </p:pic>
      <p:pic>
        <p:nvPicPr>
          <p:cNvPr id="392283" name="Picture 91" descr="folder_green"/>
          <p:cNvPicPr>
            <a:picLocks noChangeAspect="1" noChangeArrowheads="1"/>
          </p:cNvPicPr>
          <p:nvPr/>
        </p:nvPicPr>
        <p:blipFill>
          <a:blip r:embed="rId8" cstate="print"/>
          <a:srcRect/>
          <a:stretch>
            <a:fillRect/>
          </a:stretch>
        </p:blipFill>
        <p:spPr bwMode="auto">
          <a:xfrm>
            <a:off x="3074988" y="5360988"/>
            <a:ext cx="328612" cy="285750"/>
          </a:xfrm>
          <a:prstGeom prst="rect">
            <a:avLst/>
          </a:prstGeom>
          <a:noFill/>
          <a:ln w="9525">
            <a:noFill/>
            <a:miter lim="800000"/>
            <a:headEnd/>
            <a:tailEnd/>
          </a:ln>
        </p:spPr>
      </p:pic>
      <p:sp>
        <p:nvSpPr>
          <p:cNvPr id="392284" name="Freeform 92"/>
          <p:cNvSpPr>
            <a:spLocks/>
          </p:cNvSpPr>
          <p:nvPr/>
        </p:nvSpPr>
        <p:spPr bwMode="auto">
          <a:xfrm>
            <a:off x="2938463" y="5346700"/>
            <a:ext cx="528637" cy="141288"/>
          </a:xfrm>
          <a:custGeom>
            <a:avLst/>
            <a:gdLst>
              <a:gd name="T0" fmla="*/ 0 w 333"/>
              <a:gd name="T1" fmla="*/ 2147483647 h 123"/>
              <a:gd name="T2" fmla="*/ 2147483647 w 333"/>
              <a:gd name="T3" fmla="*/ 2147483647 h 123"/>
              <a:gd name="T4" fmla="*/ 2147483647 w 333"/>
              <a:gd name="T5" fmla="*/ 2147483647 h 123"/>
              <a:gd name="T6" fmla="*/ 2147483647 w 333"/>
              <a:gd name="T7" fmla="*/ 2147483647 h 123"/>
              <a:gd name="T8" fmla="*/ 2147483647 w 333"/>
              <a:gd name="T9" fmla="*/ 2147483647 h 123"/>
              <a:gd name="T10" fmla="*/ 2147483647 w 333"/>
              <a:gd name="T11" fmla="*/ 2147483647 h 123"/>
              <a:gd name="T12" fmla="*/ 2147483647 w 333"/>
              <a:gd name="T13" fmla="*/ 2147483647 h 123"/>
              <a:gd name="T14" fmla="*/ 2147483647 w 333"/>
              <a:gd name="T15" fmla="*/ 2147483647 h 123"/>
              <a:gd name="T16" fmla="*/ 2147483647 w 333"/>
              <a:gd name="T17" fmla="*/ 2147483647 h 123"/>
              <a:gd name="T18" fmla="*/ 2147483647 w 333"/>
              <a:gd name="T19" fmla="*/ 2147483647 h 123"/>
              <a:gd name="T20" fmla="*/ 2147483647 w 333"/>
              <a:gd name="T21" fmla="*/ 2147483647 h 123"/>
              <a:gd name="T22" fmla="*/ 2147483647 w 333"/>
              <a:gd name="T23" fmla="*/ 2147483647 h 123"/>
              <a:gd name="T24" fmla="*/ 2147483647 w 333"/>
              <a:gd name="T25" fmla="*/ 0 h 1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3"/>
              <a:gd name="T40" fmla="*/ 0 h 123"/>
              <a:gd name="T41" fmla="*/ 333 w 333"/>
              <a:gd name="T42" fmla="*/ 123 h 1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3" h="123">
                <a:moveTo>
                  <a:pt x="0" y="12"/>
                </a:moveTo>
                <a:lnTo>
                  <a:pt x="27" y="102"/>
                </a:lnTo>
                <a:lnTo>
                  <a:pt x="60" y="36"/>
                </a:lnTo>
                <a:lnTo>
                  <a:pt x="87" y="117"/>
                </a:lnTo>
                <a:lnTo>
                  <a:pt x="117" y="42"/>
                </a:lnTo>
                <a:lnTo>
                  <a:pt x="144" y="123"/>
                </a:lnTo>
                <a:lnTo>
                  <a:pt x="171" y="42"/>
                </a:lnTo>
                <a:lnTo>
                  <a:pt x="204" y="120"/>
                </a:lnTo>
                <a:lnTo>
                  <a:pt x="231" y="39"/>
                </a:lnTo>
                <a:lnTo>
                  <a:pt x="261" y="111"/>
                </a:lnTo>
                <a:lnTo>
                  <a:pt x="285" y="24"/>
                </a:lnTo>
                <a:lnTo>
                  <a:pt x="315" y="90"/>
                </a:lnTo>
                <a:lnTo>
                  <a:pt x="333" y="0"/>
                </a:lnTo>
              </a:path>
            </a:pathLst>
          </a:custGeom>
          <a:noFill/>
          <a:ln w="19050">
            <a:solidFill>
              <a:srgbClr val="FF0000"/>
            </a:solidFill>
            <a:round/>
            <a:headEnd/>
            <a:tailEnd/>
          </a:ln>
        </p:spPr>
        <p:txBody>
          <a:bodyPr/>
          <a:lstStyle/>
          <a:p>
            <a:pPr algn="l" latinLnBrk="1">
              <a:lnSpc>
                <a:spcPct val="100000"/>
              </a:lnSpc>
              <a:buClrTx/>
              <a:buSzTx/>
            </a:pPr>
            <a:endParaRPr kumimoji="1" lang="ko-KR" altLang="en-US" sz="1800">
              <a:solidFill>
                <a:schemeClr val="tx1"/>
              </a:solidFill>
              <a:latin typeface="Myriad Pro" pitchFamily="34" charset="0"/>
              <a:ea typeface="굴림" pitchFamily="50" charset="-127"/>
            </a:endParaRPr>
          </a:p>
        </p:txBody>
      </p:sp>
      <p:grpSp>
        <p:nvGrpSpPr>
          <p:cNvPr id="18" name="Group 93"/>
          <p:cNvGrpSpPr>
            <a:grpSpLocks/>
          </p:cNvGrpSpPr>
          <p:nvPr/>
        </p:nvGrpSpPr>
        <p:grpSpPr bwMode="auto">
          <a:xfrm>
            <a:off x="2932113" y="5245100"/>
            <a:ext cx="519112" cy="631825"/>
            <a:chOff x="1796" y="2179"/>
            <a:chExt cx="327" cy="398"/>
          </a:xfrm>
        </p:grpSpPr>
        <p:sp>
          <p:nvSpPr>
            <p:cNvPr id="513139" name="AutoShape 94"/>
            <p:cNvSpPr>
              <a:spLocks noChangeArrowheads="1"/>
            </p:cNvSpPr>
            <p:nvPr/>
          </p:nvSpPr>
          <p:spPr bwMode="auto">
            <a:xfrm>
              <a:off x="1866" y="2244"/>
              <a:ext cx="231" cy="333"/>
            </a:xfrm>
            <a:prstGeom prst="roundRect">
              <a:avLst>
                <a:gd name="adj" fmla="val 11417"/>
              </a:avLst>
            </a:prstGeom>
            <a:noFill/>
            <a:ln w="9525" algn="ctr">
              <a:noFill/>
              <a:round/>
              <a:headEnd/>
              <a:tailEnd/>
            </a:ln>
          </p:spPr>
          <p:txBody>
            <a:bodyPr wrap="none" anchor="ctr"/>
            <a:lstStyle/>
            <a:p>
              <a:pPr algn="l" latinLnBrk="1">
                <a:lnSpc>
                  <a:spcPct val="100000"/>
                </a:lnSpc>
                <a:buClrTx/>
                <a:buSzTx/>
              </a:pPr>
              <a:endParaRPr kumimoji="1" lang="ko-KR" altLang="en-US" sz="1600">
                <a:solidFill>
                  <a:schemeClr val="tx1"/>
                </a:solidFill>
                <a:latin typeface="Myriad Pro" pitchFamily="34" charset="0"/>
                <a:ea typeface="굴림" pitchFamily="50" charset="-127"/>
              </a:endParaRPr>
            </a:p>
          </p:txBody>
        </p:sp>
        <p:sp>
          <p:nvSpPr>
            <p:cNvPr id="392287" name="Text Box 95"/>
            <p:cNvSpPr txBox="1">
              <a:spLocks noChangeArrowheads="1"/>
            </p:cNvSpPr>
            <p:nvPr/>
          </p:nvSpPr>
          <p:spPr bwMode="auto">
            <a:xfrm>
              <a:off x="1796" y="2179"/>
              <a:ext cx="327" cy="368"/>
            </a:xfrm>
            <a:prstGeom prst="rect">
              <a:avLst/>
            </a:prstGeom>
            <a:noFill/>
            <a:ln w="9525" algn="ctr">
              <a:noFill/>
              <a:miter lim="800000"/>
              <a:headEnd/>
              <a:tailEnd/>
            </a:ln>
            <a:effectLst>
              <a:prstShdw prst="shdw17" dist="17961" dir="2700000">
                <a:schemeClr val="accent1">
                  <a:gamma/>
                  <a:shade val="60000"/>
                  <a:invGamma/>
                  <a:alpha val="50000"/>
                </a:schemeClr>
              </a:prstShdw>
            </a:effectLst>
          </p:spPr>
          <p:txBody>
            <a:bodyPr>
              <a:spAutoFit/>
            </a:bodyPr>
            <a:lstStyle/>
            <a:p>
              <a:pPr algn="l" latinLnBrk="1">
                <a:lnSpc>
                  <a:spcPct val="100000"/>
                </a:lnSpc>
                <a:buClrTx/>
                <a:buSzTx/>
                <a:defRPr/>
              </a:pPr>
              <a:r>
                <a:rPr kumimoji="1" lang="en-US" altLang="ko-KR" sz="3200">
                  <a:solidFill>
                    <a:srgbClr val="FF0000"/>
                  </a:solidFill>
                  <a:latin typeface="Myriad Pro"/>
                  <a:ea typeface="굴림" pitchFamily="50" charset="-127"/>
                  <a:cs typeface="+mn-cs"/>
                </a:rPr>
                <a:t>X</a:t>
              </a:r>
            </a:p>
          </p:txBody>
        </p:sp>
      </p:grpSp>
      <p:pic>
        <p:nvPicPr>
          <p:cNvPr id="392288" name="Picture 96" descr="folder_green"/>
          <p:cNvPicPr>
            <a:picLocks noChangeAspect="1" noChangeArrowheads="1"/>
          </p:cNvPicPr>
          <p:nvPr/>
        </p:nvPicPr>
        <p:blipFill>
          <a:blip r:embed="rId8" cstate="print"/>
          <a:srcRect/>
          <a:stretch>
            <a:fillRect/>
          </a:stretch>
        </p:blipFill>
        <p:spPr bwMode="auto">
          <a:xfrm>
            <a:off x="4265613" y="5359400"/>
            <a:ext cx="328612" cy="285750"/>
          </a:xfrm>
          <a:prstGeom prst="rect">
            <a:avLst/>
          </a:prstGeom>
          <a:noFill/>
          <a:ln w="9525">
            <a:noFill/>
            <a:miter lim="800000"/>
            <a:headEnd/>
            <a:tailEnd/>
          </a:ln>
        </p:spPr>
      </p:pic>
      <p:sp>
        <p:nvSpPr>
          <p:cNvPr id="392289" name="Text Box 97"/>
          <p:cNvSpPr txBox="1">
            <a:spLocks noChangeArrowheads="1"/>
          </p:cNvSpPr>
          <p:nvPr/>
        </p:nvSpPr>
        <p:spPr bwMode="auto">
          <a:xfrm>
            <a:off x="4000500" y="2214563"/>
            <a:ext cx="885825" cy="338137"/>
          </a:xfrm>
          <a:prstGeom prst="rect">
            <a:avLst/>
          </a:prstGeom>
          <a:noFill/>
          <a:ln w="9525" algn="ctr">
            <a:noFill/>
            <a:miter lim="800000"/>
            <a:headEnd/>
            <a:tailEnd/>
          </a:ln>
          <a:effectLst>
            <a:prstShdw prst="shdw17" dist="17961" dir="2700000">
              <a:schemeClr val="accent1">
                <a:gamma/>
                <a:shade val="60000"/>
                <a:invGamma/>
                <a:alpha val="50000"/>
              </a:schemeClr>
            </a:prstShdw>
          </a:effectLst>
        </p:spPr>
        <p:txBody>
          <a:bodyPr anchor="b" anchorCtr="1">
            <a:spAutoFit/>
          </a:bodyPr>
          <a:lstStyle/>
          <a:p>
            <a:pPr algn="l" latinLnBrk="1">
              <a:lnSpc>
                <a:spcPct val="100000"/>
              </a:lnSpc>
              <a:buClrTx/>
              <a:buSzTx/>
              <a:defRPr/>
            </a:pPr>
            <a:r>
              <a:rPr kumimoji="1" lang="ko-KR" altLang="en-US" sz="800" dirty="0">
                <a:solidFill>
                  <a:schemeClr val="tx1"/>
                </a:solidFill>
                <a:latin typeface="Myriad Pro"/>
                <a:ea typeface="굴림" pitchFamily="50" charset="-127"/>
                <a:cs typeface="+mn-cs"/>
              </a:rPr>
              <a:t>데이터 중복 제거된 스토리지</a:t>
            </a:r>
            <a:endParaRPr kumimoji="1" lang="en-US" altLang="ko-KR" sz="800" dirty="0">
              <a:solidFill>
                <a:schemeClr val="tx1"/>
              </a:solidFill>
              <a:latin typeface="Myriad Pro"/>
              <a:ea typeface="굴림" pitchFamily="50" charset="-127"/>
              <a:cs typeface="+mn-cs"/>
            </a:endParaRPr>
          </a:p>
        </p:txBody>
      </p:sp>
      <p:sp>
        <p:nvSpPr>
          <p:cNvPr id="392317" name="Line 125"/>
          <p:cNvSpPr>
            <a:spLocks noChangeShapeType="1"/>
          </p:cNvSpPr>
          <p:nvPr/>
        </p:nvSpPr>
        <p:spPr bwMode="auto">
          <a:xfrm>
            <a:off x="320675" y="3471863"/>
            <a:ext cx="4556125" cy="0"/>
          </a:xfrm>
          <a:prstGeom prst="line">
            <a:avLst/>
          </a:prstGeom>
          <a:noFill/>
          <a:ln w="38100">
            <a:solidFill>
              <a:schemeClr val="bg2"/>
            </a:solidFill>
            <a:round/>
            <a:headEnd/>
            <a:tailEnd/>
          </a:ln>
          <a:effectLst>
            <a:prstShdw prst="shdw17" dist="17961" dir="2700000">
              <a:schemeClr val="bg2">
                <a:gamma/>
                <a:shade val="60000"/>
                <a:invGamma/>
                <a:alpha val="50000"/>
              </a:schemeClr>
            </a:prstShdw>
          </a:effectLst>
        </p:spPr>
        <p:txBody>
          <a:bodyPr/>
          <a:lstStyle/>
          <a:p>
            <a:pPr algn="l" latinLnBrk="1">
              <a:lnSpc>
                <a:spcPct val="100000"/>
              </a:lnSpc>
              <a:buClrTx/>
              <a:buSzTx/>
              <a:defRPr/>
            </a:pPr>
            <a:endParaRPr kumimoji="1" lang="en-US" sz="1600">
              <a:solidFill>
                <a:schemeClr val="tx1"/>
              </a:solidFill>
              <a:latin typeface="Myriad Pro"/>
              <a:ea typeface="굴림" pitchFamily="50" charset="-127"/>
              <a:cs typeface="Arial" pitchFamily="34" charset="0"/>
            </a:endParaRPr>
          </a:p>
        </p:txBody>
      </p:sp>
      <p:grpSp>
        <p:nvGrpSpPr>
          <p:cNvPr id="19" name="Group 60"/>
          <p:cNvGrpSpPr>
            <a:grpSpLocks/>
          </p:cNvGrpSpPr>
          <p:nvPr/>
        </p:nvGrpSpPr>
        <p:grpSpPr bwMode="auto">
          <a:xfrm>
            <a:off x="492125" y="4017963"/>
            <a:ext cx="1779588" cy="495300"/>
            <a:chOff x="580" y="2201"/>
            <a:chExt cx="782" cy="391"/>
          </a:xfrm>
        </p:grpSpPr>
        <p:grpSp>
          <p:nvGrpSpPr>
            <p:cNvPr id="513145" name="Group 61"/>
            <p:cNvGrpSpPr>
              <a:grpSpLocks/>
            </p:cNvGrpSpPr>
            <p:nvPr/>
          </p:nvGrpSpPr>
          <p:grpSpPr bwMode="auto">
            <a:xfrm>
              <a:off x="580" y="2201"/>
              <a:ext cx="782" cy="391"/>
              <a:chOff x="749" y="2611"/>
              <a:chExt cx="883" cy="436"/>
            </a:xfrm>
          </p:grpSpPr>
          <p:sp>
            <p:nvSpPr>
              <p:cNvPr id="103" name="AutoShape 13"/>
              <p:cNvSpPr>
                <a:spLocks noChangeArrowheads="1"/>
              </p:cNvSpPr>
              <p:nvPr/>
            </p:nvSpPr>
            <p:spPr bwMode="gray">
              <a:xfrm>
                <a:off x="766" y="2902"/>
                <a:ext cx="844" cy="145"/>
              </a:xfrm>
              <a:prstGeom prst="roundRect">
                <a:avLst>
                  <a:gd name="adj" fmla="val 50000"/>
                </a:avLst>
              </a:prstGeom>
              <a:gradFill rotWithShape="1">
                <a:gsLst>
                  <a:gs pos="0">
                    <a:schemeClr val="tx1"/>
                  </a:gs>
                  <a:gs pos="100000">
                    <a:schemeClr val="tx1">
                      <a:gamma/>
                      <a:shade val="0"/>
                      <a:invGamma/>
                      <a:alpha val="0"/>
                    </a:schemeClr>
                  </a:gs>
                </a:gsLst>
                <a:path path="shape">
                  <a:fillToRect l="50000" t="50000" r="50000" b="50000"/>
                </a:path>
              </a:gradFill>
              <a:ln w="9525">
                <a:noFill/>
                <a:round/>
                <a:headEnd/>
                <a:tailEnd/>
              </a:ln>
              <a:effectLst/>
            </p:spPr>
            <p:txBody>
              <a:bodyPr wrap="none" anchor="ctr"/>
              <a:lstStyle/>
              <a:p>
                <a:pPr latinLnBrk="1">
                  <a:lnSpc>
                    <a:spcPct val="100000"/>
                  </a:lnSpc>
                  <a:spcAft>
                    <a:spcPct val="10000"/>
                  </a:spcAft>
                  <a:buClrTx/>
                  <a:buSzTx/>
                  <a:defRPr/>
                </a:pPr>
                <a:endParaRPr kumimoji="1" lang="ko-KR" altLang="en-US" sz="1200">
                  <a:latin typeface="Myriad Pro"/>
                  <a:ea typeface="굴림" pitchFamily="50" charset="-127"/>
                  <a:cs typeface="+mn-cs"/>
                </a:endParaRPr>
              </a:p>
            </p:txBody>
          </p:sp>
          <p:grpSp>
            <p:nvGrpSpPr>
              <p:cNvPr id="513147" name="Group 14"/>
              <p:cNvGrpSpPr>
                <a:grpSpLocks/>
              </p:cNvGrpSpPr>
              <p:nvPr/>
            </p:nvGrpSpPr>
            <p:grpSpPr bwMode="auto">
              <a:xfrm>
                <a:off x="749" y="2611"/>
                <a:ext cx="883" cy="389"/>
                <a:chOff x="246" y="1131"/>
                <a:chExt cx="920" cy="389"/>
              </a:xfrm>
            </p:grpSpPr>
            <p:sp>
              <p:nvSpPr>
                <p:cNvPr id="513148" name="AutoShape 25"/>
                <p:cNvSpPr>
                  <a:spLocks noChangeArrowheads="1"/>
                </p:cNvSpPr>
                <p:nvPr/>
              </p:nvSpPr>
              <p:spPr bwMode="gray">
                <a:xfrm>
                  <a:off x="246" y="1131"/>
                  <a:ext cx="920" cy="389"/>
                </a:xfrm>
                <a:prstGeom prst="roundRect">
                  <a:avLst>
                    <a:gd name="adj" fmla="val 18611"/>
                  </a:avLst>
                </a:prstGeom>
                <a:gradFill rotWithShape="1">
                  <a:gsLst>
                    <a:gs pos="0">
                      <a:srgbClr val="263A58"/>
                    </a:gs>
                    <a:gs pos="100000">
                      <a:srgbClr val="5E85BE"/>
                    </a:gs>
                  </a:gsLst>
                  <a:lin ang="5400000" scaled="1"/>
                </a:gradFill>
                <a:ln w="9525" algn="ctr">
                  <a:noFill/>
                  <a:round/>
                  <a:headEnd/>
                  <a:tailEnd/>
                </a:ln>
              </p:spPr>
              <p:txBody>
                <a:bodyPr wrap="none" anchor="ctr"/>
                <a:lstStyle/>
                <a:p>
                  <a:pPr latinLnBrk="1">
                    <a:lnSpc>
                      <a:spcPct val="100000"/>
                    </a:lnSpc>
                    <a:buClrTx/>
                    <a:buSzTx/>
                  </a:pPr>
                  <a:endParaRPr kumimoji="1" lang="ko-KR" altLang="en-US" sz="1700">
                    <a:latin typeface="Myriad Pro" pitchFamily="34" charset="0"/>
                    <a:ea typeface="굴림" pitchFamily="50" charset="-127"/>
                  </a:endParaRPr>
                </a:p>
              </p:txBody>
            </p:sp>
            <p:sp>
              <p:nvSpPr>
                <p:cNvPr id="513149" name="AutoShape 41"/>
                <p:cNvSpPr>
                  <a:spLocks noChangeArrowheads="1"/>
                </p:cNvSpPr>
                <p:nvPr/>
              </p:nvSpPr>
              <p:spPr bwMode="gray">
                <a:xfrm>
                  <a:off x="277" y="1162"/>
                  <a:ext cx="856" cy="95"/>
                </a:xfrm>
                <a:prstGeom prst="roundRect">
                  <a:avLst>
                    <a:gd name="adj" fmla="val 43157"/>
                  </a:avLst>
                </a:prstGeom>
                <a:gradFill rotWithShape="1">
                  <a:gsLst>
                    <a:gs pos="0">
                      <a:schemeClr val="bg1">
                        <a:alpha val="29999"/>
                      </a:schemeClr>
                    </a:gs>
                    <a:gs pos="100000">
                      <a:srgbClr val="FFFFFF">
                        <a:alpha val="0"/>
                      </a:srgbClr>
                    </a:gs>
                  </a:gsLst>
                  <a:lin ang="5400000" scaled="1"/>
                </a:gradFill>
                <a:ln w="9525">
                  <a:noFill/>
                  <a:round/>
                  <a:headEnd/>
                  <a:tailEnd/>
                </a:ln>
              </p:spPr>
              <p:txBody>
                <a:bodyPr wrap="none" anchor="ctr"/>
                <a:lstStyle/>
                <a:p>
                  <a:pPr latinLnBrk="1">
                    <a:lnSpc>
                      <a:spcPct val="100000"/>
                    </a:lnSpc>
                    <a:spcAft>
                      <a:spcPct val="10000"/>
                    </a:spcAft>
                    <a:buClrTx/>
                    <a:buSzTx/>
                  </a:pPr>
                  <a:endParaRPr kumimoji="1" lang="ko-KR" altLang="en-US" sz="1200">
                    <a:latin typeface="Myriad Pro" pitchFamily="34" charset="0"/>
                    <a:ea typeface="굴림" pitchFamily="50" charset="-127"/>
                  </a:endParaRPr>
                </a:p>
              </p:txBody>
            </p:sp>
          </p:grpSp>
        </p:grpSp>
        <p:sp>
          <p:nvSpPr>
            <p:cNvPr id="513150" name="Text Box 27"/>
            <p:cNvSpPr txBox="1">
              <a:spLocks noChangeAspect="1" noChangeArrowheads="1"/>
            </p:cNvSpPr>
            <p:nvPr/>
          </p:nvSpPr>
          <p:spPr bwMode="auto">
            <a:xfrm>
              <a:off x="604" y="2258"/>
              <a:ext cx="734" cy="171"/>
            </a:xfrm>
            <a:prstGeom prst="rect">
              <a:avLst/>
            </a:prstGeom>
            <a:noFill/>
            <a:ln w="9525">
              <a:noFill/>
              <a:miter lim="800000"/>
              <a:headEnd/>
              <a:tailEnd/>
            </a:ln>
          </p:spPr>
          <p:txBody>
            <a:bodyPr/>
            <a:lstStyle/>
            <a:p>
              <a:pPr latinLnBrk="1">
                <a:lnSpc>
                  <a:spcPct val="75000"/>
                </a:lnSpc>
                <a:buClrTx/>
                <a:buSzTx/>
              </a:pPr>
              <a:r>
                <a:rPr kumimoji="1" lang="en-US" altLang="ko-KR" sz="1600">
                  <a:latin typeface="Myriad Pro" pitchFamily="34" charset="0"/>
                  <a:ea typeface="굴림" pitchFamily="50" charset="-127"/>
                </a:rPr>
                <a:t>vCenter Server</a:t>
              </a:r>
            </a:p>
          </p:txBody>
        </p:sp>
      </p:grpSp>
      <p:sp>
        <p:nvSpPr>
          <p:cNvPr id="513151" name="Rectangle 4"/>
          <p:cNvSpPr txBox="1">
            <a:spLocks noGrp="1" noChangeArrowheads="1"/>
          </p:cNvSpPr>
          <p:nvPr/>
        </p:nvSpPr>
        <p:spPr bwMode="auto">
          <a:xfrm>
            <a:off x="4216400" y="6489700"/>
            <a:ext cx="2133600" cy="304800"/>
          </a:xfrm>
          <a:prstGeom prst="rect">
            <a:avLst/>
          </a:prstGeom>
          <a:noFill/>
          <a:ln w="9525">
            <a:noFill/>
            <a:miter lim="800000"/>
            <a:headEnd/>
            <a:tailEnd/>
          </a:ln>
        </p:spPr>
        <p:txBody>
          <a:bodyPr/>
          <a:lstStyle/>
          <a:p>
            <a:pPr algn="l">
              <a:lnSpc>
                <a:spcPct val="100000"/>
              </a:lnSpc>
              <a:buClrTx/>
              <a:buSzTx/>
            </a:pPr>
            <a:fld id="{173EFD8E-03AD-41E7-99D8-52051C8563A1}" type="slidenum">
              <a:rPr lang="ko-KR" altLang="en-US" sz="1000">
                <a:solidFill>
                  <a:schemeClr val="tx1"/>
                </a:solidFill>
                <a:ea typeface="굴림" pitchFamily="50" charset="-127"/>
              </a:rPr>
              <a:pPr algn="l">
                <a:lnSpc>
                  <a:spcPct val="100000"/>
                </a:lnSpc>
                <a:buClrTx/>
                <a:buSzTx/>
              </a:pPr>
              <a:t>19</a:t>
            </a:fld>
            <a:endParaRPr lang="en-US" altLang="ko-KR" sz="1000">
              <a:solidFill>
                <a:schemeClr val="tx1"/>
              </a:solidFill>
              <a:ea typeface="굴림" pitchFamily="50" charset="-127"/>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2266"/>
                                        </p:tgtEl>
                                        <p:attrNameLst>
                                          <p:attrName>style.visibility</p:attrName>
                                        </p:attrNameLst>
                                      </p:cBhvr>
                                      <p:to>
                                        <p:strVal val="visible"/>
                                      </p:to>
                                    </p:set>
                                  </p:childTnLst>
                                </p:cTn>
                              </p:par>
                              <p:par>
                                <p:cTn id="7" presetID="26" presetClass="emph" presetSubtype="0" fill="hold" grpId="1" nodeType="withEffect">
                                  <p:stCondLst>
                                    <p:cond delay="0"/>
                                  </p:stCondLst>
                                  <p:childTnLst>
                                    <p:animEffect transition="out" filter="fade">
                                      <p:cBhvr>
                                        <p:cTn id="8" dur="500" tmFilter="0, 0; .2, .5; .8, .5; 1, 0"/>
                                        <p:tgtEl>
                                          <p:spTgt spid="392266"/>
                                        </p:tgtEl>
                                      </p:cBhvr>
                                    </p:animEffect>
                                    <p:animScale>
                                      <p:cBhvr>
                                        <p:cTn id="9" dur="250" autoRev="1" fill="hold"/>
                                        <p:tgtEl>
                                          <p:spTgt spid="392266"/>
                                        </p:tgtEl>
                                      </p:cBhvr>
                                      <p:by x="105000" y="105000"/>
                                    </p:animScale>
                                  </p:childTnLst>
                                </p:cTn>
                              </p:par>
                              <p:par>
                                <p:cTn id="10" presetID="1"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92248">
                                            <p:txEl>
                                              <p:pRg st="1" end="1"/>
                                            </p:txEl>
                                          </p:spTgt>
                                        </p:tgtEl>
                                        <p:attrNameLst>
                                          <p:attrName>style.visibility</p:attrName>
                                        </p:attrNameLst>
                                      </p:cBhvr>
                                      <p:to>
                                        <p:strVal val="visible"/>
                                      </p:to>
                                    </p:set>
                                    <p:animEffect transition="in" filter="wipe(left)">
                                      <p:cBhvr>
                                        <p:cTn id="18" dur="500"/>
                                        <p:tgtEl>
                                          <p:spTgt spid="392248">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92225"/>
                                        </p:tgtEl>
                                        <p:attrNameLst>
                                          <p:attrName>style.visibility</p:attrName>
                                        </p:attrNameLst>
                                      </p:cBhvr>
                                      <p:to>
                                        <p:strVal val="visible"/>
                                      </p:to>
                                    </p:set>
                                    <p:animEffect transition="in" filter="fade">
                                      <p:cBhvr>
                                        <p:cTn id="21" dur="1000"/>
                                        <p:tgtEl>
                                          <p:spTgt spid="392225"/>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392250"/>
                                        </p:tgtEl>
                                        <p:attrNameLst>
                                          <p:attrName>style.visibility</p:attrName>
                                        </p:attrNameLst>
                                      </p:cBhvr>
                                      <p:to>
                                        <p:strVal val="visible"/>
                                      </p:to>
                                    </p:set>
                                    <p:animEffect transition="in" filter="wipe(left)">
                                      <p:cBhvr>
                                        <p:cTn id="25" dur="500"/>
                                        <p:tgtEl>
                                          <p:spTgt spid="392250"/>
                                        </p:tgtEl>
                                      </p:cBhvr>
                                    </p:animEffect>
                                  </p:childTnLst>
                                </p:cTn>
                              </p:par>
                            </p:childTnLst>
                          </p:cTn>
                        </p:par>
                        <p:par>
                          <p:cTn id="26" fill="hold">
                            <p:stCondLst>
                              <p:cond delay="1500"/>
                            </p:stCondLst>
                            <p:childTnLst>
                              <p:par>
                                <p:cTn id="27" presetID="4" presetClass="entr" presetSubtype="32" fill="hold" grpId="0" nodeType="afterEffect">
                                  <p:stCondLst>
                                    <p:cond delay="0"/>
                                  </p:stCondLst>
                                  <p:childTnLst>
                                    <p:set>
                                      <p:cBhvr>
                                        <p:cTn id="28" dur="1" fill="hold">
                                          <p:stCondLst>
                                            <p:cond delay="0"/>
                                          </p:stCondLst>
                                        </p:cTn>
                                        <p:tgtEl>
                                          <p:spTgt spid="392280"/>
                                        </p:tgtEl>
                                        <p:attrNameLst>
                                          <p:attrName>style.visibility</p:attrName>
                                        </p:attrNameLst>
                                      </p:cBhvr>
                                      <p:to>
                                        <p:strVal val="visible"/>
                                      </p:to>
                                    </p:set>
                                    <p:animEffect transition="in" filter="box(out)">
                                      <p:cBhvr>
                                        <p:cTn id="29" dur="500"/>
                                        <p:tgtEl>
                                          <p:spTgt spid="392280"/>
                                        </p:tgtEl>
                                      </p:cBhvr>
                                    </p:animEffect>
                                  </p:childTnLst>
                                </p:cTn>
                              </p:par>
                              <p:par>
                                <p:cTn id="30" presetID="22" presetClass="exit" presetSubtype="8" fill="hold" grpId="1" nodeType="withEffect">
                                  <p:stCondLst>
                                    <p:cond delay="0"/>
                                  </p:stCondLst>
                                  <p:childTnLst>
                                    <p:animEffect transition="out" filter="wipe(left)">
                                      <p:cBhvr>
                                        <p:cTn id="31" dur="500"/>
                                        <p:tgtEl>
                                          <p:spTgt spid="392250"/>
                                        </p:tgtEl>
                                      </p:cBhvr>
                                    </p:animEffect>
                                    <p:set>
                                      <p:cBhvr>
                                        <p:cTn id="32" dur="1" fill="hold">
                                          <p:stCondLst>
                                            <p:cond delay="499"/>
                                          </p:stCondLst>
                                        </p:cTn>
                                        <p:tgtEl>
                                          <p:spTgt spid="392250"/>
                                        </p:tgtEl>
                                        <p:attrNameLst>
                                          <p:attrName>style.visibility</p:attrName>
                                        </p:attrNameLst>
                                      </p:cBhvr>
                                      <p:to>
                                        <p:strVal val="hidden"/>
                                      </p:to>
                                    </p:set>
                                  </p:childTnLst>
                                </p:cTn>
                              </p:par>
                            </p:childTnLst>
                          </p:cTn>
                        </p:par>
                        <p:par>
                          <p:cTn id="33" fill="hold">
                            <p:stCondLst>
                              <p:cond delay="2000"/>
                            </p:stCondLst>
                            <p:childTnLst>
                              <p:par>
                                <p:cTn id="34" presetID="10" presetClass="exit" presetSubtype="0" fill="hold" grpId="1" nodeType="afterEffect">
                                  <p:stCondLst>
                                    <p:cond delay="0"/>
                                  </p:stCondLst>
                                  <p:childTnLst>
                                    <p:animEffect transition="out" filter="fade">
                                      <p:cBhvr>
                                        <p:cTn id="35" dur="2000"/>
                                        <p:tgtEl>
                                          <p:spTgt spid="392280"/>
                                        </p:tgtEl>
                                      </p:cBhvr>
                                    </p:animEffect>
                                    <p:set>
                                      <p:cBhvr>
                                        <p:cTn id="36" dur="1" fill="hold">
                                          <p:stCondLst>
                                            <p:cond delay="1999"/>
                                          </p:stCondLst>
                                        </p:cTn>
                                        <p:tgtEl>
                                          <p:spTgt spid="392280"/>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2000"/>
                                        <p:tgtEl>
                                          <p:spTgt spid="392225"/>
                                        </p:tgtEl>
                                      </p:cBhvr>
                                    </p:animEffect>
                                    <p:set>
                                      <p:cBhvr>
                                        <p:cTn id="39" dur="1" fill="hold">
                                          <p:stCondLst>
                                            <p:cond delay="1999"/>
                                          </p:stCondLst>
                                        </p:cTn>
                                        <p:tgtEl>
                                          <p:spTgt spid="392225"/>
                                        </p:tgtEl>
                                        <p:attrNameLst>
                                          <p:attrName>style.visibility</p:attrName>
                                        </p:attrNameLst>
                                      </p:cBhvr>
                                      <p:to>
                                        <p:strVal val="hidden"/>
                                      </p:to>
                                    </p:set>
                                  </p:childTnLst>
                                </p:cTn>
                              </p:par>
                              <p:par>
                                <p:cTn id="40" presetID="63" presetClass="path" presetSubtype="0" accel="50000" decel="50000" fill="hold" nodeType="withEffect">
                                  <p:stCondLst>
                                    <p:cond delay="0"/>
                                  </p:stCondLst>
                                  <p:childTnLst>
                                    <p:animMotion origin="layout" path="M 0.00035 -0.00092 L 0.12466 -2.96296E-6 " pathEditMode="relative" rAng="0" ptsTypes="AA">
                                      <p:cBhvr>
                                        <p:cTn id="41" dur="2000" fill="hold"/>
                                        <p:tgtEl>
                                          <p:spTgt spid="16"/>
                                        </p:tgtEl>
                                        <p:attrNameLst>
                                          <p:attrName>ppt_x</p:attrName>
                                          <p:attrName>ppt_y</p:attrName>
                                        </p:attrNameLst>
                                      </p:cBhvr>
                                      <p:rCtr x="62" y="0"/>
                                    </p:animMotion>
                                  </p:childTnLst>
                                </p:cTn>
                              </p:par>
                              <p:par>
                                <p:cTn id="42" presetID="22" presetClass="entr" presetSubtype="8" fill="hold" nodeType="withEffect">
                                  <p:stCondLst>
                                    <p:cond delay="0"/>
                                  </p:stCondLst>
                                  <p:childTnLst>
                                    <p:set>
                                      <p:cBhvr>
                                        <p:cTn id="43" dur="1" fill="hold">
                                          <p:stCondLst>
                                            <p:cond delay="0"/>
                                          </p:stCondLst>
                                        </p:cTn>
                                        <p:tgtEl>
                                          <p:spTgt spid="392248">
                                            <p:txEl>
                                              <p:pRg st="2" end="2"/>
                                            </p:txEl>
                                          </p:spTgt>
                                        </p:tgtEl>
                                        <p:attrNameLst>
                                          <p:attrName>style.visibility</p:attrName>
                                        </p:attrNameLst>
                                      </p:cBhvr>
                                      <p:to>
                                        <p:strVal val="visible"/>
                                      </p:to>
                                    </p:set>
                                    <p:animEffect transition="in" filter="wipe(left)">
                                      <p:cBhvr>
                                        <p:cTn id="44" dur="500"/>
                                        <p:tgtEl>
                                          <p:spTgt spid="392248">
                                            <p:txEl>
                                              <p:pRg st="2" end="2"/>
                                            </p:txEl>
                                          </p:spTgt>
                                        </p:tgtEl>
                                      </p:cBhvr>
                                    </p:animEffect>
                                  </p:childTnLst>
                                </p:cTn>
                              </p:par>
                            </p:childTnLst>
                          </p:cTn>
                        </p:par>
                        <p:par>
                          <p:cTn id="45" fill="hold">
                            <p:stCondLst>
                              <p:cond delay="4000"/>
                            </p:stCondLst>
                            <p:childTnLst>
                              <p:par>
                                <p:cTn id="46" presetID="10" presetClass="exit" presetSubtype="0" fill="hold" nodeType="afterEffect">
                                  <p:stCondLst>
                                    <p:cond delay="0"/>
                                  </p:stCondLst>
                                  <p:childTnLst>
                                    <p:animEffect transition="out" filter="fade">
                                      <p:cBhvr>
                                        <p:cTn id="47" dur="1000"/>
                                        <p:tgtEl>
                                          <p:spTgt spid="392196"/>
                                        </p:tgtEl>
                                      </p:cBhvr>
                                    </p:animEffect>
                                    <p:set>
                                      <p:cBhvr>
                                        <p:cTn id="48" dur="1" fill="hold">
                                          <p:stCondLst>
                                            <p:cond delay="999"/>
                                          </p:stCondLst>
                                        </p:cTn>
                                        <p:tgtEl>
                                          <p:spTgt spid="392196"/>
                                        </p:tgtEl>
                                        <p:attrNameLst>
                                          <p:attrName>style.visibility</p:attrName>
                                        </p:attrNameLst>
                                      </p:cBhvr>
                                      <p:to>
                                        <p:strVal val="hidden"/>
                                      </p:to>
                                    </p:set>
                                  </p:childTnLst>
                                </p:cTn>
                              </p:par>
                              <p:par>
                                <p:cTn id="49" presetID="10" presetClass="entr" presetSubtype="0" fill="hold" nodeType="withEffect">
                                  <p:stCondLst>
                                    <p:cond delay="0"/>
                                  </p:stCondLst>
                                  <p:childTnLst>
                                    <p:set>
                                      <p:cBhvr>
                                        <p:cTn id="50" dur="1" fill="hold">
                                          <p:stCondLst>
                                            <p:cond delay="0"/>
                                          </p:stCondLst>
                                        </p:cTn>
                                        <p:tgtEl>
                                          <p:spTgt spid="392194"/>
                                        </p:tgtEl>
                                        <p:attrNameLst>
                                          <p:attrName>style.visibility</p:attrName>
                                        </p:attrNameLst>
                                      </p:cBhvr>
                                      <p:to>
                                        <p:strVal val="visible"/>
                                      </p:to>
                                    </p:set>
                                    <p:animEffect transition="in" filter="fade">
                                      <p:cBhvr>
                                        <p:cTn id="51" dur="1000"/>
                                        <p:tgtEl>
                                          <p:spTgt spid="392194"/>
                                        </p:tgtEl>
                                      </p:cBhvr>
                                    </p:animEffect>
                                  </p:childTnLst>
                                </p:cTn>
                              </p:par>
                            </p:childTnLst>
                          </p:cTn>
                        </p:par>
                        <p:par>
                          <p:cTn id="52" fill="hold">
                            <p:stCondLst>
                              <p:cond delay="5000"/>
                            </p:stCondLst>
                            <p:childTnLst>
                              <p:par>
                                <p:cTn id="53" presetID="1" presetClass="entr" presetSubtype="0" fill="hold" grpId="0" nodeType="afterEffect">
                                  <p:stCondLst>
                                    <p:cond delay="0"/>
                                  </p:stCondLst>
                                  <p:childTnLst>
                                    <p:set>
                                      <p:cBhvr>
                                        <p:cTn id="54" dur="1" fill="hold">
                                          <p:stCondLst>
                                            <p:cond delay="0"/>
                                          </p:stCondLst>
                                        </p:cTn>
                                        <p:tgtEl>
                                          <p:spTgt spid="39228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fade">
                                      <p:cBhvr>
                                        <p:cTn id="59" dur="1000"/>
                                        <p:tgtEl>
                                          <p:spTgt spid="4"/>
                                        </p:tgtEl>
                                      </p:cBhvr>
                                    </p:animEffect>
                                  </p:childTnLst>
                                </p:cTn>
                              </p:par>
                              <p:par>
                                <p:cTn id="60" presetID="10" presetClass="entr" presetSubtype="0" fill="hold" nodeType="withEffect">
                                  <p:stCondLst>
                                    <p:cond delay="0"/>
                                  </p:stCondLst>
                                  <p:childTnLst>
                                    <p:set>
                                      <p:cBhvr>
                                        <p:cTn id="61" dur="1" fill="hold">
                                          <p:stCondLst>
                                            <p:cond delay="0"/>
                                          </p:stCondLst>
                                        </p:cTn>
                                        <p:tgtEl>
                                          <p:spTgt spid="392317"/>
                                        </p:tgtEl>
                                        <p:attrNameLst>
                                          <p:attrName>style.visibility</p:attrName>
                                        </p:attrNameLst>
                                      </p:cBhvr>
                                      <p:to>
                                        <p:strVal val="visible"/>
                                      </p:to>
                                    </p:set>
                                    <p:animEffect transition="in" filter="fade">
                                      <p:cBhvr>
                                        <p:cTn id="62" dur="1000"/>
                                        <p:tgtEl>
                                          <p:spTgt spid="39231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92308"/>
                                        </p:tgtEl>
                                        <p:attrNameLst>
                                          <p:attrName>style.visibility</p:attrName>
                                        </p:attrNameLst>
                                      </p:cBhvr>
                                      <p:to>
                                        <p:strVal val="visible"/>
                                      </p:to>
                                    </p:set>
                                    <p:animEffect transition="in" filter="fade">
                                      <p:cBhvr>
                                        <p:cTn id="65" dur="1000"/>
                                        <p:tgtEl>
                                          <p:spTgt spid="392308"/>
                                        </p:tgtEl>
                                      </p:cBhvr>
                                    </p:animEffect>
                                  </p:childTnLst>
                                </p:cTn>
                              </p:par>
                            </p:childTnLst>
                          </p:cTn>
                        </p:par>
                        <p:par>
                          <p:cTn id="66" fill="hold">
                            <p:stCondLst>
                              <p:cond delay="1000"/>
                            </p:stCondLst>
                            <p:childTnLst>
                              <p:par>
                                <p:cTn id="67" presetID="1" presetClass="entr" presetSubtype="0" fill="hold" nodeType="afterEffect">
                                  <p:stCondLst>
                                    <p:cond delay="0"/>
                                  </p:stCondLst>
                                  <p:childTnLst>
                                    <p:set>
                                      <p:cBhvr>
                                        <p:cTn id="68" dur="1" fill="hold">
                                          <p:stCondLst>
                                            <p:cond delay="0"/>
                                          </p:stCondLst>
                                        </p:cTn>
                                        <p:tgtEl>
                                          <p:spTgt spid="19"/>
                                        </p:tgtEl>
                                        <p:attrNameLst>
                                          <p:attrName>style.visibility</p:attrName>
                                        </p:attrNameLst>
                                      </p:cBhvr>
                                      <p:to>
                                        <p:strVal val="visible"/>
                                      </p:to>
                                    </p:set>
                                  </p:childTnLst>
                                </p:cTn>
                              </p:par>
                              <p:par>
                                <p:cTn id="69" presetID="10" presetClass="entr" presetSubtype="0" fill="hold" nodeType="withEffect">
                                  <p:stCondLst>
                                    <p:cond delay="0"/>
                                  </p:stCondLst>
                                  <p:childTnLst>
                                    <p:set>
                                      <p:cBhvr>
                                        <p:cTn id="70" dur="1" fill="hold">
                                          <p:stCondLst>
                                            <p:cond delay="0"/>
                                          </p:stCondLst>
                                        </p:cTn>
                                        <p:tgtEl>
                                          <p:spTgt spid="2"/>
                                        </p:tgtEl>
                                        <p:attrNameLst>
                                          <p:attrName>style.visibility</p:attrName>
                                        </p:attrNameLst>
                                      </p:cBhvr>
                                      <p:to>
                                        <p:strVal val="visible"/>
                                      </p:to>
                                    </p:set>
                                    <p:animEffect transition="in" filter="fade">
                                      <p:cBhvr>
                                        <p:cTn id="71" dur="1000"/>
                                        <p:tgtEl>
                                          <p:spTgt spid="2"/>
                                        </p:tgtEl>
                                      </p:cBhvr>
                                    </p:animEffect>
                                  </p:childTnLst>
                                </p:cTn>
                              </p:par>
                              <p:par>
                                <p:cTn id="72" presetID="10" presetClass="entr" presetSubtype="0" fill="hold" nodeType="with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fade">
                                      <p:cBhvr>
                                        <p:cTn id="74" dur="1000"/>
                                        <p:tgtEl>
                                          <p:spTgt spid="9"/>
                                        </p:tgtEl>
                                      </p:cBhvr>
                                    </p:animEffect>
                                  </p:childTnLst>
                                </p:cTn>
                              </p:par>
                              <p:par>
                                <p:cTn id="75" presetID="10" presetClass="entr" presetSubtype="0" fill="hold" nodeType="withEffect">
                                  <p:stCondLst>
                                    <p:cond delay="0"/>
                                  </p:stCondLst>
                                  <p:childTnLst>
                                    <p:set>
                                      <p:cBhvr>
                                        <p:cTn id="76" dur="1" fill="hold">
                                          <p:stCondLst>
                                            <p:cond delay="0"/>
                                          </p:stCondLst>
                                        </p:cTn>
                                        <p:tgtEl>
                                          <p:spTgt spid="392238"/>
                                        </p:tgtEl>
                                        <p:attrNameLst>
                                          <p:attrName>style.visibility</p:attrName>
                                        </p:attrNameLst>
                                      </p:cBhvr>
                                      <p:to>
                                        <p:strVal val="visible"/>
                                      </p:to>
                                    </p:set>
                                    <p:animEffect transition="in" filter="fade">
                                      <p:cBhvr>
                                        <p:cTn id="77" dur="1000"/>
                                        <p:tgtEl>
                                          <p:spTgt spid="392238"/>
                                        </p:tgtEl>
                                      </p:cBhvr>
                                    </p:animEffect>
                                  </p:childTnLst>
                                </p:cTn>
                              </p:par>
                              <p:par>
                                <p:cTn id="78" presetID="10" presetClass="entr" presetSubtype="0" fill="hold" nodeType="withEffect">
                                  <p:stCondLst>
                                    <p:cond delay="0"/>
                                  </p:stCondLst>
                                  <p:childTnLst>
                                    <p:set>
                                      <p:cBhvr>
                                        <p:cTn id="79" dur="1" fill="hold">
                                          <p:stCondLst>
                                            <p:cond delay="0"/>
                                          </p:stCondLst>
                                        </p:cTn>
                                        <p:tgtEl>
                                          <p:spTgt spid="392239"/>
                                        </p:tgtEl>
                                        <p:attrNameLst>
                                          <p:attrName>style.visibility</p:attrName>
                                        </p:attrNameLst>
                                      </p:cBhvr>
                                      <p:to>
                                        <p:strVal val="visible"/>
                                      </p:to>
                                    </p:set>
                                    <p:animEffect transition="in" filter="fade">
                                      <p:cBhvr>
                                        <p:cTn id="80" dur="1000"/>
                                        <p:tgtEl>
                                          <p:spTgt spid="392239"/>
                                        </p:tgtEl>
                                      </p:cBhvr>
                                    </p:animEffect>
                                  </p:childTnLst>
                                </p:cTn>
                              </p:par>
                              <p:par>
                                <p:cTn id="81" presetID="10" presetClass="entr" presetSubtype="0" fill="hold" nodeType="withEffect">
                                  <p:stCondLst>
                                    <p:cond delay="0"/>
                                  </p:stCondLst>
                                  <p:childTnLst>
                                    <p:set>
                                      <p:cBhvr>
                                        <p:cTn id="82" dur="1" fill="hold">
                                          <p:stCondLst>
                                            <p:cond delay="0"/>
                                          </p:stCondLst>
                                        </p:cTn>
                                        <p:tgtEl>
                                          <p:spTgt spid="10"/>
                                        </p:tgtEl>
                                        <p:attrNameLst>
                                          <p:attrName>style.visibility</p:attrName>
                                        </p:attrNameLst>
                                      </p:cBhvr>
                                      <p:to>
                                        <p:strVal val="visible"/>
                                      </p:to>
                                    </p:set>
                                    <p:animEffect transition="in" filter="fade">
                                      <p:cBhvr>
                                        <p:cTn id="83" dur="1000"/>
                                        <p:tgtEl>
                                          <p:spTgt spid="10"/>
                                        </p:tgtEl>
                                      </p:cBhvr>
                                    </p:animEffect>
                                  </p:childTnLst>
                                </p:cTn>
                              </p:par>
                              <p:par>
                                <p:cTn id="84" presetID="10" presetClass="entr" presetSubtype="0" fill="hold" nodeType="withEffect">
                                  <p:stCondLst>
                                    <p:cond delay="0"/>
                                  </p:stCondLst>
                                  <p:childTnLst>
                                    <p:set>
                                      <p:cBhvr>
                                        <p:cTn id="85" dur="1" fill="hold">
                                          <p:stCondLst>
                                            <p:cond delay="0"/>
                                          </p:stCondLst>
                                        </p:cTn>
                                        <p:tgtEl>
                                          <p:spTgt spid="392243"/>
                                        </p:tgtEl>
                                        <p:attrNameLst>
                                          <p:attrName>style.visibility</p:attrName>
                                        </p:attrNameLst>
                                      </p:cBhvr>
                                      <p:to>
                                        <p:strVal val="visible"/>
                                      </p:to>
                                    </p:set>
                                    <p:animEffect transition="in" filter="fade">
                                      <p:cBhvr>
                                        <p:cTn id="86" dur="1000"/>
                                        <p:tgtEl>
                                          <p:spTgt spid="392243"/>
                                        </p:tgtEl>
                                      </p:cBhvr>
                                    </p:animEffect>
                                  </p:childTnLst>
                                </p:cTn>
                              </p:par>
                              <p:par>
                                <p:cTn id="87" presetID="10" presetClass="entr" presetSubtype="0" fill="hold" nodeType="withEffect">
                                  <p:stCondLst>
                                    <p:cond delay="0"/>
                                  </p:stCondLst>
                                  <p:childTnLst>
                                    <p:set>
                                      <p:cBhvr>
                                        <p:cTn id="88" dur="1" fill="hold">
                                          <p:stCondLst>
                                            <p:cond delay="0"/>
                                          </p:stCondLst>
                                        </p:cTn>
                                        <p:tgtEl>
                                          <p:spTgt spid="392244"/>
                                        </p:tgtEl>
                                        <p:attrNameLst>
                                          <p:attrName>style.visibility</p:attrName>
                                        </p:attrNameLst>
                                      </p:cBhvr>
                                      <p:to>
                                        <p:strVal val="visible"/>
                                      </p:to>
                                    </p:set>
                                    <p:animEffect transition="in" filter="fade">
                                      <p:cBhvr>
                                        <p:cTn id="89" dur="1000"/>
                                        <p:tgtEl>
                                          <p:spTgt spid="39224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92251"/>
                                        </p:tgtEl>
                                        <p:attrNameLst>
                                          <p:attrName>style.visibility</p:attrName>
                                        </p:attrNameLst>
                                      </p:cBhvr>
                                      <p:to>
                                        <p:strVal val="visible"/>
                                      </p:to>
                                    </p:set>
                                    <p:animEffect transition="in" filter="fade">
                                      <p:cBhvr>
                                        <p:cTn id="92" dur="2000"/>
                                        <p:tgtEl>
                                          <p:spTgt spid="392251"/>
                                        </p:tgtEl>
                                      </p:cBhvr>
                                    </p:animEffect>
                                  </p:childTnLst>
                                </p:cTn>
                              </p:par>
                              <p:par>
                                <p:cTn id="93" presetID="10" presetClass="entr" presetSubtype="0" fill="hold" nodeType="withEffect">
                                  <p:stCondLst>
                                    <p:cond delay="0"/>
                                  </p:stCondLst>
                                  <p:childTnLst>
                                    <p:set>
                                      <p:cBhvr>
                                        <p:cTn id="94" dur="1" fill="hold">
                                          <p:stCondLst>
                                            <p:cond delay="0"/>
                                          </p:stCondLst>
                                        </p:cTn>
                                        <p:tgtEl>
                                          <p:spTgt spid="392283"/>
                                        </p:tgtEl>
                                        <p:attrNameLst>
                                          <p:attrName>style.visibility</p:attrName>
                                        </p:attrNameLst>
                                      </p:cBhvr>
                                      <p:to>
                                        <p:strVal val="visible"/>
                                      </p:to>
                                    </p:set>
                                    <p:animEffect transition="in" filter="fade">
                                      <p:cBhvr>
                                        <p:cTn id="95" dur="2000"/>
                                        <p:tgtEl>
                                          <p:spTgt spid="392283"/>
                                        </p:tgtEl>
                                      </p:cBhvr>
                                    </p:animEffect>
                                  </p:childTnLst>
                                </p:cTn>
                              </p:par>
                              <p:par>
                                <p:cTn id="96" presetID="10" presetClass="entr" presetSubtype="0" fill="hold" nodeType="withEffect">
                                  <p:stCondLst>
                                    <p:cond delay="0"/>
                                  </p:stCondLst>
                                  <p:childTnLst>
                                    <p:set>
                                      <p:cBhvr>
                                        <p:cTn id="97" dur="1" fill="hold">
                                          <p:stCondLst>
                                            <p:cond delay="0"/>
                                          </p:stCondLst>
                                        </p:cTn>
                                        <p:tgtEl>
                                          <p:spTgt spid="392282"/>
                                        </p:tgtEl>
                                        <p:attrNameLst>
                                          <p:attrName>style.visibility</p:attrName>
                                        </p:attrNameLst>
                                      </p:cBhvr>
                                      <p:to>
                                        <p:strVal val="visible"/>
                                      </p:to>
                                    </p:set>
                                    <p:animEffect transition="in" filter="fade">
                                      <p:cBhvr>
                                        <p:cTn id="98" dur="2000"/>
                                        <p:tgtEl>
                                          <p:spTgt spid="392282"/>
                                        </p:tgtEl>
                                      </p:cBhvr>
                                    </p:animEffect>
                                  </p:childTnLst>
                                </p:cTn>
                              </p:par>
                              <p:par>
                                <p:cTn id="99" presetID="10" presetClass="entr" presetSubtype="0" fill="hold" nodeType="withEffect">
                                  <p:stCondLst>
                                    <p:cond delay="0"/>
                                  </p:stCondLst>
                                  <p:childTnLst>
                                    <p:set>
                                      <p:cBhvr>
                                        <p:cTn id="100" dur="1" fill="hold">
                                          <p:stCondLst>
                                            <p:cond delay="0"/>
                                          </p:stCondLst>
                                        </p:cTn>
                                        <p:tgtEl>
                                          <p:spTgt spid="392281"/>
                                        </p:tgtEl>
                                        <p:attrNameLst>
                                          <p:attrName>style.visibility</p:attrName>
                                        </p:attrNameLst>
                                      </p:cBhvr>
                                      <p:to>
                                        <p:strVal val="visible"/>
                                      </p:to>
                                    </p:set>
                                    <p:animEffect transition="in" filter="fade">
                                      <p:cBhvr>
                                        <p:cTn id="101" dur="2000"/>
                                        <p:tgtEl>
                                          <p:spTgt spid="392281"/>
                                        </p:tgtEl>
                                      </p:cBhvr>
                                    </p:animEffect>
                                  </p:childTnLst>
                                </p:cTn>
                              </p:par>
                              <p:par>
                                <p:cTn id="102" presetID="10" presetClass="entr" presetSubtype="0" fill="hold" nodeType="withEffect">
                                  <p:stCondLst>
                                    <p:cond delay="0"/>
                                  </p:stCondLst>
                                  <p:childTnLst>
                                    <p:set>
                                      <p:cBhvr>
                                        <p:cTn id="103" dur="1" fill="hold">
                                          <p:stCondLst>
                                            <p:cond delay="0"/>
                                          </p:stCondLst>
                                        </p:cTn>
                                        <p:tgtEl>
                                          <p:spTgt spid="392288"/>
                                        </p:tgtEl>
                                        <p:attrNameLst>
                                          <p:attrName>style.visibility</p:attrName>
                                        </p:attrNameLst>
                                      </p:cBhvr>
                                      <p:to>
                                        <p:strVal val="visible"/>
                                      </p:to>
                                    </p:set>
                                    <p:animEffect transition="in" filter="fade">
                                      <p:cBhvr>
                                        <p:cTn id="104" dur="2000"/>
                                        <p:tgtEl>
                                          <p:spTgt spid="392288"/>
                                        </p:tgtEl>
                                      </p:cBhvr>
                                    </p:animEffect>
                                  </p:childTnLst>
                                </p:cTn>
                              </p:par>
                              <p:par>
                                <p:cTn id="105" presetID="10" presetClass="entr" presetSubtype="0" fill="hold" nodeType="withEffect">
                                  <p:stCondLst>
                                    <p:cond delay="0"/>
                                  </p:stCondLst>
                                  <p:childTnLst>
                                    <p:set>
                                      <p:cBhvr>
                                        <p:cTn id="106" dur="1" fill="hold">
                                          <p:stCondLst>
                                            <p:cond delay="0"/>
                                          </p:stCondLst>
                                        </p:cTn>
                                        <p:tgtEl>
                                          <p:spTgt spid="392195"/>
                                        </p:tgtEl>
                                        <p:attrNameLst>
                                          <p:attrName>style.visibility</p:attrName>
                                        </p:attrNameLst>
                                      </p:cBhvr>
                                      <p:to>
                                        <p:strVal val="visible"/>
                                      </p:to>
                                    </p:set>
                                    <p:animEffect transition="in" filter="fade">
                                      <p:cBhvr>
                                        <p:cTn id="107" dur="2000"/>
                                        <p:tgtEl>
                                          <p:spTgt spid="392195"/>
                                        </p:tgtEl>
                                      </p:cBhvr>
                                    </p:animEffect>
                                  </p:childTnLst>
                                </p:cTn>
                              </p:par>
                              <p:par>
                                <p:cTn id="108" presetID="10" presetClass="entr" presetSubtype="0" fill="hold" nodeType="withEffect">
                                  <p:stCondLst>
                                    <p:cond delay="0"/>
                                  </p:stCondLst>
                                  <p:childTnLst>
                                    <p:set>
                                      <p:cBhvr>
                                        <p:cTn id="109" dur="1" fill="hold">
                                          <p:stCondLst>
                                            <p:cond delay="0"/>
                                          </p:stCondLst>
                                        </p:cTn>
                                        <p:tgtEl>
                                          <p:spTgt spid="15"/>
                                        </p:tgtEl>
                                        <p:attrNameLst>
                                          <p:attrName>style.visibility</p:attrName>
                                        </p:attrNameLst>
                                      </p:cBhvr>
                                      <p:to>
                                        <p:strVal val="visible"/>
                                      </p:to>
                                    </p:set>
                                    <p:animEffect transition="in" filter="fade">
                                      <p:cBhvr>
                                        <p:cTn id="110" dur="2000"/>
                                        <p:tgtEl>
                                          <p:spTgt spid="15"/>
                                        </p:tgtEl>
                                      </p:cBhvr>
                                    </p:animEffect>
                                  </p:childTnLst>
                                </p:cTn>
                              </p:par>
                            </p:childTnLst>
                          </p:cTn>
                        </p:par>
                        <p:par>
                          <p:cTn id="111" fill="hold">
                            <p:stCondLst>
                              <p:cond delay="3000"/>
                            </p:stCondLst>
                            <p:childTnLst>
                              <p:par>
                                <p:cTn id="112" presetID="16" presetClass="entr" presetSubtype="37" fill="hold" grpId="0" nodeType="afterEffect">
                                  <p:stCondLst>
                                    <p:cond delay="1000"/>
                                  </p:stCondLst>
                                  <p:childTnLst>
                                    <p:set>
                                      <p:cBhvr>
                                        <p:cTn id="113" dur="1" fill="hold">
                                          <p:stCondLst>
                                            <p:cond delay="0"/>
                                          </p:stCondLst>
                                        </p:cTn>
                                        <p:tgtEl>
                                          <p:spTgt spid="392284"/>
                                        </p:tgtEl>
                                        <p:attrNameLst>
                                          <p:attrName>style.visibility</p:attrName>
                                        </p:attrNameLst>
                                      </p:cBhvr>
                                      <p:to>
                                        <p:strVal val="visible"/>
                                      </p:to>
                                    </p:set>
                                    <p:animEffect transition="in" filter="barn(outVertical)">
                                      <p:cBhvr>
                                        <p:cTn id="114" dur="1000"/>
                                        <p:tgtEl>
                                          <p:spTgt spid="392284"/>
                                        </p:tgtEl>
                                      </p:cBhvr>
                                    </p:animEffect>
                                  </p:childTnLst>
                                </p:cTn>
                              </p:par>
                              <p:par>
                                <p:cTn id="115" presetID="22" presetClass="entr" presetSubtype="8" fill="hold" nodeType="withEffect">
                                  <p:stCondLst>
                                    <p:cond delay="0"/>
                                  </p:stCondLst>
                                  <p:childTnLst>
                                    <p:set>
                                      <p:cBhvr>
                                        <p:cTn id="116" dur="1" fill="hold">
                                          <p:stCondLst>
                                            <p:cond delay="0"/>
                                          </p:stCondLst>
                                        </p:cTn>
                                        <p:tgtEl>
                                          <p:spTgt spid="392239">
                                            <p:txEl>
                                              <p:pRg st="0" end="0"/>
                                            </p:txEl>
                                          </p:spTgt>
                                        </p:tgtEl>
                                        <p:attrNameLst>
                                          <p:attrName>style.visibility</p:attrName>
                                        </p:attrNameLst>
                                      </p:cBhvr>
                                      <p:to>
                                        <p:strVal val="visible"/>
                                      </p:to>
                                    </p:set>
                                    <p:animEffect transition="in" filter="wipe(left)">
                                      <p:cBhvr>
                                        <p:cTn id="117" dur="500"/>
                                        <p:tgtEl>
                                          <p:spTgt spid="392239">
                                            <p:txEl>
                                              <p:pRg st="0" end="0"/>
                                            </p:txEl>
                                          </p:spTgt>
                                        </p:tgtEl>
                                      </p:cBhvr>
                                    </p:animEffect>
                                  </p:childTnLst>
                                </p:cTn>
                              </p:par>
                              <p:par>
                                <p:cTn id="118" presetID="22" presetClass="entr" presetSubtype="8" fill="hold" nodeType="withEffect">
                                  <p:stCondLst>
                                    <p:cond delay="0"/>
                                  </p:stCondLst>
                                  <p:childTnLst>
                                    <p:set>
                                      <p:cBhvr>
                                        <p:cTn id="119" dur="1" fill="hold">
                                          <p:stCondLst>
                                            <p:cond delay="0"/>
                                          </p:stCondLst>
                                        </p:cTn>
                                        <p:tgtEl>
                                          <p:spTgt spid="392239">
                                            <p:txEl>
                                              <p:pRg st="1" end="1"/>
                                            </p:txEl>
                                          </p:spTgt>
                                        </p:tgtEl>
                                        <p:attrNameLst>
                                          <p:attrName>style.visibility</p:attrName>
                                        </p:attrNameLst>
                                      </p:cBhvr>
                                      <p:to>
                                        <p:strVal val="visible"/>
                                      </p:to>
                                    </p:set>
                                    <p:animEffect transition="in" filter="wipe(left)">
                                      <p:cBhvr>
                                        <p:cTn id="120" dur="500"/>
                                        <p:tgtEl>
                                          <p:spTgt spid="392239">
                                            <p:txEl>
                                              <p:pRg st="1" end="1"/>
                                            </p:txEl>
                                          </p:spTgt>
                                        </p:tgtEl>
                                      </p:cBhvr>
                                    </p:animEffect>
                                  </p:childTnLst>
                                </p:cTn>
                              </p:par>
                            </p:childTnLst>
                          </p:cTn>
                        </p:par>
                        <p:par>
                          <p:cTn id="121" fill="hold">
                            <p:stCondLst>
                              <p:cond delay="5000"/>
                            </p:stCondLst>
                            <p:childTnLst>
                              <p:par>
                                <p:cTn id="122" presetID="10" presetClass="entr" presetSubtype="0" fill="hold" nodeType="afterEffect">
                                  <p:stCondLst>
                                    <p:cond delay="0"/>
                                  </p:stCondLst>
                                  <p:childTnLst>
                                    <p:set>
                                      <p:cBhvr>
                                        <p:cTn id="123" dur="1" fill="hold">
                                          <p:stCondLst>
                                            <p:cond delay="0"/>
                                          </p:stCondLst>
                                        </p:cTn>
                                        <p:tgtEl>
                                          <p:spTgt spid="11"/>
                                        </p:tgtEl>
                                        <p:attrNameLst>
                                          <p:attrName>style.visibility</p:attrName>
                                        </p:attrNameLst>
                                      </p:cBhvr>
                                      <p:to>
                                        <p:strVal val="visible"/>
                                      </p:to>
                                    </p:set>
                                    <p:animEffect transition="in" filter="fade">
                                      <p:cBhvr>
                                        <p:cTn id="124" dur="1000"/>
                                        <p:tgtEl>
                                          <p:spTgt spid="11"/>
                                        </p:tgtEl>
                                      </p:cBhvr>
                                    </p:animEffect>
                                  </p:childTnLst>
                                </p:cTn>
                              </p:par>
                              <p:par>
                                <p:cTn id="125" presetID="10" presetClass="exit" presetSubtype="0" fill="hold" nodeType="withEffect">
                                  <p:stCondLst>
                                    <p:cond delay="0"/>
                                  </p:stCondLst>
                                  <p:childTnLst>
                                    <p:animEffect transition="out" filter="fade">
                                      <p:cBhvr>
                                        <p:cTn id="126" dur="2000"/>
                                        <p:tgtEl>
                                          <p:spTgt spid="392283"/>
                                        </p:tgtEl>
                                      </p:cBhvr>
                                    </p:animEffect>
                                    <p:set>
                                      <p:cBhvr>
                                        <p:cTn id="127" dur="1" fill="hold">
                                          <p:stCondLst>
                                            <p:cond delay="1999"/>
                                          </p:stCondLst>
                                        </p:cTn>
                                        <p:tgtEl>
                                          <p:spTgt spid="392283"/>
                                        </p:tgtEl>
                                        <p:attrNameLst>
                                          <p:attrName>style.visibility</p:attrName>
                                        </p:attrNameLst>
                                      </p:cBhvr>
                                      <p:to>
                                        <p:strVal val="hidden"/>
                                      </p:to>
                                    </p:set>
                                  </p:childTnLst>
                                </p:cTn>
                              </p:par>
                              <p:par>
                                <p:cTn id="128" presetID="10" presetClass="entr" presetSubtype="0" fill="hold" nodeType="withEffect">
                                  <p:stCondLst>
                                    <p:cond delay="0"/>
                                  </p:stCondLst>
                                  <p:childTnLst>
                                    <p:set>
                                      <p:cBhvr>
                                        <p:cTn id="129" dur="1" fill="hold">
                                          <p:stCondLst>
                                            <p:cond delay="0"/>
                                          </p:stCondLst>
                                        </p:cTn>
                                        <p:tgtEl>
                                          <p:spTgt spid="18"/>
                                        </p:tgtEl>
                                        <p:attrNameLst>
                                          <p:attrName>style.visibility</p:attrName>
                                        </p:attrNameLst>
                                      </p:cBhvr>
                                      <p:to>
                                        <p:strVal val="visible"/>
                                      </p:to>
                                    </p:set>
                                    <p:animEffect transition="in" filter="fade">
                                      <p:cBhvr>
                                        <p:cTn id="130" dur="1000"/>
                                        <p:tgtEl>
                                          <p:spTgt spid="18"/>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392267"/>
                                        </p:tgtEl>
                                        <p:attrNameLst>
                                          <p:attrName>style.visibility</p:attrName>
                                        </p:attrNameLst>
                                      </p:cBhvr>
                                      <p:to>
                                        <p:strVal val="visible"/>
                                      </p:to>
                                    </p:set>
                                    <p:animEffect transition="in" filter="fade">
                                      <p:cBhvr>
                                        <p:cTn id="133" dur="1000"/>
                                        <p:tgtEl>
                                          <p:spTgt spid="392267"/>
                                        </p:tgtEl>
                                      </p:cBhvr>
                                    </p:animEffect>
                                  </p:childTnLst>
                                </p:cTn>
                              </p:par>
                              <p:par>
                                <p:cTn id="134" presetID="10" presetClass="exit" presetSubtype="0" fill="hold" grpId="1" nodeType="withEffect">
                                  <p:stCondLst>
                                    <p:cond delay="0"/>
                                  </p:stCondLst>
                                  <p:childTnLst>
                                    <p:animEffect transition="out" filter="fade">
                                      <p:cBhvr>
                                        <p:cTn id="135" dur="1000"/>
                                        <p:tgtEl>
                                          <p:spTgt spid="392284"/>
                                        </p:tgtEl>
                                      </p:cBhvr>
                                    </p:animEffect>
                                    <p:set>
                                      <p:cBhvr>
                                        <p:cTn id="136" dur="1" fill="hold">
                                          <p:stCondLst>
                                            <p:cond delay="999"/>
                                          </p:stCondLst>
                                        </p:cTn>
                                        <p:tgtEl>
                                          <p:spTgt spid="392284"/>
                                        </p:tgtEl>
                                        <p:attrNameLst>
                                          <p:attrName>style.visibility</p:attrName>
                                        </p:attrNameLst>
                                      </p:cBhvr>
                                      <p:to>
                                        <p:strVal val="hidden"/>
                                      </p:to>
                                    </p:set>
                                  </p:childTnLst>
                                </p:cTn>
                              </p:par>
                              <p:par>
                                <p:cTn id="137" presetID="35" presetClass="path" presetSubtype="0" accel="50000" decel="50000" fill="hold" nodeType="withEffect">
                                  <p:stCondLst>
                                    <p:cond delay="1000"/>
                                  </p:stCondLst>
                                  <p:childTnLst>
                                    <p:animMotion origin="layout" path="M -2.22222E-6 1.11111E-6 L -0.13125 1.11111E-6 " pathEditMode="relative" rAng="0" ptsTypes="AA">
                                      <p:cBhvr>
                                        <p:cTn id="138" dur="2000" fill="hold"/>
                                        <p:tgtEl>
                                          <p:spTgt spid="392288"/>
                                        </p:tgtEl>
                                        <p:attrNameLst>
                                          <p:attrName>ppt_x</p:attrName>
                                          <p:attrName>ppt_y</p:attrName>
                                        </p:attrNameLst>
                                      </p:cBhvr>
                                      <p:rCtr x="-66" y="0"/>
                                    </p:animMotion>
                                  </p:childTnLst>
                                </p:cTn>
                              </p:par>
                            </p:childTnLst>
                          </p:cTn>
                        </p:par>
                        <p:par>
                          <p:cTn id="139" fill="hold">
                            <p:stCondLst>
                              <p:cond delay="8000"/>
                            </p:stCondLst>
                            <p:childTnLst>
                              <p:par>
                                <p:cTn id="140" presetID="22" presetClass="entr" presetSubtype="8" fill="hold" nodeType="afterEffect">
                                  <p:stCondLst>
                                    <p:cond delay="0"/>
                                  </p:stCondLst>
                                  <p:childTnLst>
                                    <p:set>
                                      <p:cBhvr>
                                        <p:cTn id="141" dur="1" fill="hold">
                                          <p:stCondLst>
                                            <p:cond delay="0"/>
                                          </p:stCondLst>
                                        </p:cTn>
                                        <p:tgtEl>
                                          <p:spTgt spid="392239">
                                            <p:txEl>
                                              <p:pRg st="2" end="2"/>
                                            </p:txEl>
                                          </p:spTgt>
                                        </p:tgtEl>
                                        <p:attrNameLst>
                                          <p:attrName>style.visibility</p:attrName>
                                        </p:attrNameLst>
                                      </p:cBhvr>
                                      <p:to>
                                        <p:strVal val="visible"/>
                                      </p:to>
                                    </p:set>
                                    <p:animEffect transition="in" filter="wipe(left)">
                                      <p:cBhvr>
                                        <p:cTn id="142" dur="1000"/>
                                        <p:tgtEl>
                                          <p:spTgt spid="392239">
                                            <p:txEl>
                                              <p:pRg st="2" end="2"/>
                                            </p:txEl>
                                          </p:spTgt>
                                        </p:tgtEl>
                                      </p:cBhvr>
                                    </p:animEffect>
                                  </p:childTnLst>
                                </p:cTn>
                              </p:par>
                            </p:childTnLst>
                          </p:cTn>
                        </p:par>
                        <p:par>
                          <p:cTn id="143" fill="hold">
                            <p:stCondLst>
                              <p:cond delay="9000"/>
                            </p:stCondLst>
                            <p:childTnLst>
                              <p:par>
                                <p:cTn id="144" presetID="10" presetClass="exit" presetSubtype="0" fill="hold" nodeType="afterEffect">
                                  <p:stCondLst>
                                    <p:cond delay="0"/>
                                  </p:stCondLst>
                                  <p:childTnLst>
                                    <p:animEffect transition="out" filter="fade">
                                      <p:cBhvr>
                                        <p:cTn id="145" dur="1000"/>
                                        <p:tgtEl>
                                          <p:spTgt spid="11"/>
                                        </p:tgtEl>
                                      </p:cBhvr>
                                    </p:animEffect>
                                    <p:set>
                                      <p:cBhvr>
                                        <p:cTn id="146" dur="1" fill="hold">
                                          <p:stCondLst>
                                            <p:cond delay="999"/>
                                          </p:stCondLst>
                                        </p:cTn>
                                        <p:tgtEl>
                                          <p:spTgt spid="11"/>
                                        </p:tgtEl>
                                        <p:attrNameLst>
                                          <p:attrName>style.visibility</p:attrName>
                                        </p:attrNameLst>
                                      </p:cBhvr>
                                      <p:to>
                                        <p:strVal val="hidden"/>
                                      </p:to>
                                    </p:set>
                                  </p:childTnLst>
                                </p:cTn>
                              </p:par>
                              <p:par>
                                <p:cTn id="147" presetID="10" presetClass="exit" presetSubtype="0" fill="hold" grpId="1" nodeType="withEffect">
                                  <p:stCondLst>
                                    <p:cond delay="0"/>
                                  </p:stCondLst>
                                  <p:childTnLst>
                                    <p:animEffect transition="out" filter="fade">
                                      <p:cBhvr>
                                        <p:cTn id="148" dur="1400"/>
                                        <p:tgtEl>
                                          <p:spTgt spid="392267"/>
                                        </p:tgtEl>
                                      </p:cBhvr>
                                    </p:animEffect>
                                    <p:set>
                                      <p:cBhvr>
                                        <p:cTn id="149" dur="1" fill="hold">
                                          <p:stCondLst>
                                            <p:cond delay="1399"/>
                                          </p:stCondLst>
                                        </p:cTn>
                                        <p:tgtEl>
                                          <p:spTgt spid="392267"/>
                                        </p:tgtEl>
                                        <p:attrNameLst>
                                          <p:attrName>style.visibility</p:attrName>
                                        </p:attrNameLst>
                                      </p:cBhvr>
                                      <p:to>
                                        <p:strVal val="hidden"/>
                                      </p:to>
                                    </p:set>
                                  </p:childTnLst>
                                </p:cTn>
                              </p:par>
                              <p:par>
                                <p:cTn id="150" presetID="10" presetClass="exit" presetSubtype="0" fill="hold" nodeType="withEffect">
                                  <p:stCondLst>
                                    <p:cond delay="0"/>
                                  </p:stCondLst>
                                  <p:childTnLst>
                                    <p:animEffect transition="out" filter="fade">
                                      <p:cBhvr>
                                        <p:cTn id="151" dur="1000"/>
                                        <p:tgtEl>
                                          <p:spTgt spid="18"/>
                                        </p:tgtEl>
                                      </p:cBhvr>
                                    </p:animEffect>
                                    <p:set>
                                      <p:cBhvr>
                                        <p:cTn id="152" dur="1" fill="hold">
                                          <p:stCondLst>
                                            <p:cond delay="999"/>
                                          </p:stCondLst>
                                        </p:cTn>
                                        <p:tgtEl>
                                          <p:spTgt spid="18"/>
                                        </p:tgtEl>
                                        <p:attrNameLst>
                                          <p:attrName>style.visibility</p:attrName>
                                        </p:attrNameLst>
                                      </p:cBhvr>
                                      <p:to>
                                        <p:strVal val="hidden"/>
                                      </p:to>
                                    </p:set>
                                  </p:childTnLst>
                                </p:cTn>
                              </p:par>
                            </p:childTnLst>
                          </p:cTn>
                        </p:par>
                        <p:par>
                          <p:cTn id="153" fill="hold">
                            <p:stCondLst>
                              <p:cond delay="10400"/>
                            </p:stCondLst>
                            <p:childTnLst>
                              <p:par>
                                <p:cTn id="154" presetID="26" presetClass="emph" presetSubtype="0" fill="hold" grpId="1" nodeType="afterEffect">
                                  <p:stCondLst>
                                    <p:cond delay="0"/>
                                  </p:stCondLst>
                                  <p:childTnLst>
                                    <p:animEffect transition="out" filter="fade">
                                      <p:cBhvr>
                                        <p:cTn id="155" dur="500" tmFilter="0, 0; .2, .5; .8, .5; 1, 0"/>
                                        <p:tgtEl>
                                          <p:spTgt spid="392251"/>
                                        </p:tgtEl>
                                      </p:cBhvr>
                                    </p:animEffect>
                                    <p:animScale>
                                      <p:cBhvr>
                                        <p:cTn id="156" dur="250" autoRev="1" fill="hold"/>
                                        <p:tgtEl>
                                          <p:spTgt spid="39225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308" grpId="0" animBg="1"/>
      <p:bldP spid="392250" grpId="0" animBg="1"/>
      <p:bldP spid="392250" grpId="1" animBg="1"/>
      <p:bldP spid="392251" grpId="0" animBg="1"/>
      <p:bldP spid="392251" grpId="1" animBg="1"/>
      <p:bldP spid="392266" grpId="0" animBg="1"/>
      <p:bldP spid="392266" grpId="1" animBg="1"/>
      <p:bldP spid="392267" grpId="0" animBg="1"/>
      <p:bldP spid="392267" grpId="1" animBg="1"/>
      <p:bldP spid="392280" grpId="0" animBg="1"/>
      <p:bldP spid="392280" grpId="1" animBg="1"/>
      <p:bldP spid="392284" grpId="0" animBg="1"/>
      <p:bldP spid="392284" grpId="1" animBg="1"/>
      <p:bldP spid="39228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idx="4294967295"/>
          </p:nvPr>
        </p:nvSpPr>
        <p:spPr>
          <a:xfrm>
            <a:off x="1025525" y="592138"/>
            <a:ext cx="1925638" cy="403225"/>
          </a:xfrm>
        </p:spPr>
        <p:txBody>
          <a:bodyPr/>
          <a:lstStyle/>
          <a:p>
            <a:r>
              <a:rPr lang="en-US" altLang="ko-KR" smtClean="0">
                <a:ea typeface="굴림" pitchFamily="50" charset="-127"/>
              </a:rPr>
              <a:t>VMware </a:t>
            </a:r>
            <a:r>
              <a:rPr lang="ko-KR" altLang="en-US" smtClean="0">
                <a:ea typeface="굴림" pitchFamily="50" charset="-127"/>
              </a:rPr>
              <a:t>소개</a:t>
            </a:r>
          </a:p>
        </p:txBody>
      </p:sp>
      <p:sp>
        <p:nvSpPr>
          <p:cNvPr id="466947" name="Rectangle 3"/>
          <p:cNvSpPr>
            <a:spLocks noGrp="1" noChangeArrowheads="1"/>
          </p:cNvSpPr>
          <p:nvPr>
            <p:ph type="body" idx="4294967295"/>
          </p:nvPr>
        </p:nvSpPr>
        <p:spPr>
          <a:xfrm>
            <a:off x="1485900" y="3070225"/>
            <a:ext cx="6878638" cy="2565400"/>
          </a:xfrm>
        </p:spPr>
        <p:txBody>
          <a:bodyPr/>
          <a:lstStyle/>
          <a:p>
            <a:r>
              <a:rPr lang="ko-KR" altLang="en-US" smtClean="0">
                <a:solidFill>
                  <a:schemeClr val="hlink"/>
                </a:solidFill>
                <a:ea typeface="굴림" pitchFamily="50" charset="-127"/>
              </a:rPr>
              <a:t>회사 연혁</a:t>
            </a:r>
            <a:r>
              <a:rPr lang="en-US" altLang="ko-KR" smtClean="0">
                <a:solidFill>
                  <a:schemeClr val="hlink"/>
                </a:solidFill>
                <a:ea typeface="굴림" pitchFamily="50" charset="-127"/>
              </a:rPr>
              <a:t>:</a:t>
            </a:r>
            <a:r>
              <a:rPr lang="en-US" altLang="ko-KR" smtClean="0">
                <a:ea typeface="굴림" pitchFamily="50" charset="-127"/>
              </a:rPr>
              <a:t> 1998</a:t>
            </a:r>
            <a:r>
              <a:rPr lang="ko-KR" altLang="en-US" smtClean="0">
                <a:ea typeface="굴림" pitchFamily="50" charset="-127"/>
              </a:rPr>
              <a:t>년부터 가상화 소프트웨어 공급</a:t>
            </a:r>
            <a:br>
              <a:rPr lang="ko-KR" altLang="en-US" smtClean="0">
                <a:ea typeface="굴림" pitchFamily="50" charset="-127"/>
              </a:rPr>
            </a:br>
            <a:r>
              <a:rPr lang="ko-KR" altLang="en-US" smtClean="0">
                <a:ea typeface="굴림" pitchFamily="50" charset="-127"/>
              </a:rPr>
              <a:t>              </a:t>
            </a:r>
            <a:r>
              <a:rPr lang="en-US" altLang="ko-KR" smtClean="0">
                <a:ea typeface="굴림" pitchFamily="50" charset="-127"/>
              </a:rPr>
              <a:t>(</a:t>
            </a:r>
            <a:r>
              <a:rPr lang="en-US" altLang="ko-KR" smtClean="0">
                <a:solidFill>
                  <a:schemeClr val="tx1"/>
                </a:solidFill>
                <a:ea typeface="굴림" pitchFamily="50" charset="-127"/>
              </a:rPr>
              <a:t>2007</a:t>
            </a:r>
            <a:r>
              <a:rPr lang="ko-KR" altLang="en-US" smtClean="0">
                <a:solidFill>
                  <a:schemeClr val="tx1"/>
                </a:solidFill>
                <a:ea typeface="굴림" pitchFamily="50" charset="-127"/>
              </a:rPr>
              <a:t>년 </a:t>
            </a:r>
            <a:r>
              <a:rPr lang="en-US" altLang="ko-KR" smtClean="0">
                <a:solidFill>
                  <a:schemeClr val="tx1"/>
                </a:solidFill>
                <a:ea typeface="굴림" pitchFamily="50" charset="-127"/>
              </a:rPr>
              <a:t>8</a:t>
            </a:r>
            <a:r>
              <a:rPr lang="ko-KR" altLang="en-US" smtClean="0">
                <a:solidFill>
                  <a:schemeClr val="tx1"/>
                </a:solidFill>
                <a:ea typeface="굴림" pitchFamily="50" charset="-127"/>
              </a:rPr>
              <a:t>월에 기업 공개</a:t>
            </a:r>
            <a:r>
              <a:rPr lang="en-US" altLang="ko-KR" smtClean="0">
                <a:solidFill>
                  <a:schemeClr val="tx1"/>
                </a:solidFill>
                <a:ea typeface="굴림" pitchFamily="50" charset="-127"/>
              </a:rPr>
              <a:t>)</a:t>
            </a:r>
          </a:p>
          <a:p>
            <a:r>
              <a:rPr lang="ko-KR" altLang="en-US" smtClean="0">
                <a:solidFill>
                  <a:schemeClr val="hlink"/>
                </a:solidFill>
                <a:ea typeface="굴림" pitchFamily="50" charset="-127"/>
              </a:rPr>
              <a:t>고객 현황</a:t>
            </a:r>
            <a:r>
              <a:rPr lang="en-US" altLang="ko-KR" smtClean="0">
                <a:solidFill>
                  <a:schemeClr val="hlink"/>
                </a:solidFill>
                <a:ea typeface="굴림" pitchFamily="50" charset="-127"/>
              </a:rPr>
              <a:t>:</a:t>
            </a:r>
            <a:r>
              <a:rPr lang="en-US" altLang="ko-KR" smtClean="0">
                <a:ea typeface="굴림" pitchFamily="50" charset="-127"/>
              </a:rPr>
              <a:t> 150,000</a:t>
            </a:r>
            <a:r>
              <a:rPr lang="ko-KR" altLang="en-US" smtClean="0">
                <a:ea typeface="굴림" pitchFamily="50" charset="-127"/>
              </a:rPr>
              <a:t>개 이상의 고객 확보</a:t>
            </a:r>
            <a:br>
              <a:rPr lang="ko-KR" altLang="en-US" smtClean="0">
                <a:ea typeface="굴림" pitchFamily="50" charset="-127"/>
              </a:rPr>
            </a:br>
            <a:r>
              <a:rPr lang="ko-KR" altLang="en-US" smtClean="0">
                <a:ea typeface="굴림" pitchFamily="50" charset="-127"/>
              </a:rPr>
              <a:t>              </a:t>
            </a:r>
            <a:r>
              <a:rPr lang="en-US" altLang="ko-KR" smtClean="0">
                <a:ea typeface="굴림" pitchFamily="50" charset="-127"/>
              </a:rPr>
              <a:t>(100% of Fortune 100</a:t>
            </a:r>
            <a:r>
              <a:rPr lang="en-US" altLang="ko-KR" sz="2300" smtClean="0">
                <a:ea typeface="굴림" pitchFamily="50" charset="-127"/>
              </a:rPr>
              <a:t>)</a:t>
            </a:r>
          </a:p>
          <a:p>
            <a:r>
              <a:rPr lang="ko-KR" altLang="en-US" smtClean="0">
                <a:solidFill>
                  <a:schemeClr val="hlink"/>
                </a:solidFill>
                <a:ea typeface="굴림" pitchFamily="50" charset="-127"/>
              </a:rPr>
              <a:t>매출 현황</a:t>
            </a:r>
            <a:r>
              <a:rPr lang="en-US" altLang="ko-KR" smtClean="0">
                <a:solidFill>
                  <a:schemeClr val="hlink"/>
                </a:solidFill>
                <a:ea typeface="굴림" pitchFamily="50" charset="-127"/>
              </a:rPr>
              <a:t>: </a:t>
            </a:r>
            <a:r>
              <a:rPr lang="en-US" altLang="ko-KR" smtClean="0">
                <a:solidFill>
                  <a:schemeClr val="tx1"/>
                </a:solidFill>
                <a:ea typeface="굴림" pitchFamily="50" charset="-127"/>
              </a:rPr>
              <a:t>2008</a:t>
            </a:r>
            <a:r>
              <a:rPr lang="ko-KR" altLang="en-US" smtClean="0">
                <a:solidFill>
                  <a:schemeClr val="tx1"/>
                </a:solidFill>
                <a:ea typeface="굴림" pitchFamily="50" charset="-127"/>
              </a:rPr>
              <a:t>년도 약 </a:t>
            </a:r>
            <a:r>
              <a:rPr lang="en-US" altLang="ko-KR" smtClean="0">
                <a:solidFill>
                  <a:schemeClr val="tx1"/>
                </a:solidFill>
                <a:ea typeface="굴림" pitchFamily="50" charset="-127"/>
              </a:rPr>
              <a:t>20</a:t>
            </a:r>
            <a:r>
              <a:rPr lang="ko-KR" altLang="en-US" smtClean="0">
                <a:solidFill>
                  <a:schemeClr val="tx1"/>
                </a:solidFill>
                <a:ea typeface="굴림" pitchFamily="50" charset="-127"/>
              </a:rPr>
              <a:t>억 달러</a:t>
            </a:r>
            <a:br>
              <a:rPr lang="ko-KR" altLang="en-US" smtClean="0">
                <a:solidFill>
                  <a:schemeClr val="tx1"/>
                </a:solidFill>
                <a:ea typeface="굴림" pitchFamily="50" charset="-127"/>
              </a:rPr>
            </a:br>
            <a:r>
              <a:rPr lang="ko-KR" altLang="en-US" smtClean="0">
                <a:solidFill>
                  <a:schemeClr val="tx1"/>
                </a:solidFill>
                <a:ea typeface="굴림" pitchFamily="50" charset="-127"/>
              </a:rPr>
              <a:t>              </a:t>
            </a:r>
            <a:r>
              <a:rPr lang="en-US" altLang="ko-KR" smtClean="0">
                <a:solidFill>
                  <a:schemeClr val="tx1"/>
                </a:solidFill>
                <a:ea typeface="굴림" pitchFamily="50" charset="-127"/>
              </a:rPr>
              <a:t>(</a:t>
            </a:r>
            <a:r>
              <a:rPr lang="ko-KR" altLang="en-US" smtClean="0">
                <a:solidFill>
                  <a:schemeClr val="tx1"/>
                </a:solidFill>
                <a:ea typeface="굴림" pitchFamily="50" charset="-127"/>
              </a:rPr>
              <a:t>전년 대비 약 </a:t>
            </a:r>
            <a:r>
              <a:rPr lang="en-US" altLang="ko-KR" smtClean="0">
                <a:solidFill>
                  <a:schemeClr val="tx1"/>
                </a:solidFill>
                <a:ea typeface="굴림" pitchFamily="50" charset="-127"/>
              </a:rPr>
              <a:t>50% </a:t>
            </a:r>
            <a:r>
              <a:rPr lang="ko-KR" altLang="en-US" smtClean="0">
                <a:solidFill>
                  <a:schemeClr val="tx1"/>
                </a:solidFill>
                <a:ea typeface="굴림" pitchFamily="50" charset="-127"/>
              </a:rPr>
              <a:t>성장</a:t>
            </a:r>
            <a:r>
              <a:rPr lang="en-US" altLang="ko-KR" smtClean="0">
                <a:solidFill>
                  <a:schemeClr val="tx1"/>
                </a:solidFill>
                <a:ea typeface="굴림" pitchFamily="50" charset="-127"/>
              </a:rPr>
              <a:t>)</a:t>
            </a:r>
          </a:p>
          <a:p>
            <a:r>
              <a:rPr lang="ko-KR" altLang="en-US" smtClean="0">
                <a:solidFill>
                  <a:schemeClr val="hlink"/>
                </a:solidFill>
                <a:ea typeface="굴림" pitchFamily="50" charset="-127"/>
              </a:rPr>
              <a:t>수상 현황</a:t>
            </a:r>
            <a:r>
              <a:rPr lang="en-US" altLang="ko-KR" smtClean="0">
                <a:solidFill>
                  <a:schemeClr val="hlink"/>
                </a:solidFill>
                <a:ea typeface="굴림" pitchFamily="50" charset="-127"/>
              </a:rPr>
              <a:t>: </a:t>
            </a:r>
            <a:r>
              <a:rPr lang="en-US" altLang="ko-KR" smtClean="0">
                <a:solidFill>
                  <a:schemeClr val="tx1"/>
                </a:solidFill>
                <a:ea typeface="굴림" pitchFamily="50" charset="-127"/>
              </a:rPr>
              <a:t>220</a:t>
            </a:r>
            <a:r>
              <a:rPr lang="ko-KR" altLang="en-US" smtClean="0">
                <a:solidFill>
                  <a:schemeClr val="tx1"/>
                </a:solidFill>
                <a:ea typeface="굴림" pitchFamily="50" charset="-127"/>
              </a:rPr>
              <a:t>개 이상</a:t>
            </a:r>
            <a:r>
              <a:rPr lang="en-US" altLang="ko-KR" smtClean="0">
                <a:ea typeface="굴림" pitchFamily="50" charset="-127"/>
              </a:rPr>
              <a:t>  </a:t>
            </a:r>
          </a:p>
        </p:txBody>
      </p:sp>
      <p:sp>
        <p:nvSpPr>
          <p:cNvPr id="466948" name="Rectangle 5"/>
          <p:cNvSpPr>
            <a:spLocks noChangeArrowheads="1"/>
          </p:cNvSpPr>
          <p:nvPr/>
        </p:nvSpPr>
        <p:spPr bwMode="auto">
          <a:xfrm>
            <a:off x="0" y="1533525"/>
            <a:ext cx="2105025" cy="1295400"/>
          </a:xfrm>
          <a:prstGeom prst="rect">
            <a:avLst/>
          </a:prstGeom>
          <a:gradFill rotWithShape="1">
            <a:gsLst>
              <a:gs pos="0">
                <a:srgbClr val="003E7E"/>
              </a:gs>
              <a:gs pos="100000">
                <a:srgbClr val="001D3A">
                  <a:alpha val="0"/>
                </a:srgbClr>
              </a:gs>
            </a:gsLst>
            <a:lin ang="0" scaled="1"/>
          </a:gradFill>
          <a:ln w="9525" algn="ctr">
            <a:noFill/>
            <a:miter lim="800000"/>
            <a:headEnd/>
            <a:tailEnd/>
          </a:ln>
        </p:spPr>
        <p:txBody>
          <a:bodyPr wrap="none" anchor="ctr"/>
          <a:lstStyle/>
          <a:p>
            <a:pPr algn="l">
              <a:lnSpc>
                <a:spcPct val="85000"/>
              </a:lnSpc>
              <a:spcBef>
                <a:spcPct val="15000"/>
              </a:spcBef>
              <a:spcAft>
                <a:spcPct val="25000"/>
              </a:spcAft>
              <a:buClrTx/>
              <a:buSzTx/>
            </a:pPr>
            <a:endParaRPr lang="ko-KR" altLang="en-US" sz="1800">
              <a:solidFill>
                <a:schemeClr val="bg2"/>
              </a:solidFill>
              <a:ea typeface="굴림" pitchFamily="50" charset="-127"/>
            </a:endParaRPr>
          </a:p>
        </p:txBody>
      </p:sp>
      <p:sp>
        <p:nvSpPr>
          <p:cNvPr id="466949" name="Rectangle 6"/>
          <p:cNvSpPr>
            <a:spLocks noChangeArrowheads="1"/>
          </p:cNvSpPr>
          <p:nvPr/>
        </p:nvSpPr>
        <p:spPr bwMode="auto">
          <a:xfrm rot="10800000">
            <a:off x="7026275" y="1533525"/>
            <a:ext cx="2117725" cy="1295400"/>
          </a:xfrm>
          <a:prstGeom prst="rect">
            <a:avLst/>
          </a:prstGeom>
          <a:gradFill rotWithShape="1">
            <a:gsLst>
              <a:gs pos="0">
                <a:srgbClr val="003E7E"/>
              </a:gs>
              <a:gs pos="100000">
                <a:srgbClr val="001D3A">
                  <a:alpha val="0"/>
                </a:srgbClr>
              </a:gs>
            </a:gsLst>
            <a:lin ang="0" scaled="1"/>
          </a:gradFill>
          <a:ln w="9525" algn="ctr">
            <a:noFill/>
            <a:miter lim="800000"/>
            <a:headEnd/>
            <a:tailEnd/>
          </a:ln>
        </p:spPr>
        <p:txBody>
          <a:bodyPr rot="10800000" wrap="none" anchor="ctr"/>
          <a:lstStyle/>
          <a:p>
            <a:pPr algn="l">
              <a:lnSpc>
                <a:spcPct val="85000"/>
              </a:lnSpc>
              <a:spcBef>
                <a:spcPct val="15000"/>
              </a:spcBef>
              <a:spcAft>
                <a:spcPct val="25000"/>
              </a:spcAft>
              <a:buClrTx/>
              <a:buSzTx/>
            </a:pPr>
            <a:endParaRPr lang="ko-KR" altLang="en-US" sz="1800">
              <a:solidFill>
                <a:schemeClr val="bg2"/>
              </a:solidFill>
              <a:ea typeface="굴림" pitchFamily="50" charset="-127"/>
            </a:endParaRPr>
          </a:p>
        </p:txBody>
      </p:sp>
      <p:sp>
        <p:nvSpPr>
          <p:cNvPr id="466950" name="Rectangle 6"/>
          <p:cNvSpPr>
            <a:spLocks noChangeArrowheads="1"/>
          </p:cNvSpPr>
          <p:nvPr/>
        </p:nvSpPr>
        <p:spPr bwMode="black">
          <a:xfrm>
            <a:off x="1433513" y="1876425"/>
            <a:ext cx="6127750" cy="666750"/>
          </a:xfrm>
          <a:prstGeom prst="rect">
            <a:avLst/>
          </a:prstGeom>
          <a:noFill/>
          <a:ln w="9525">
            <a:noFill/>
            <a:miter lim="800000"/>
            <a:headEnd/>
            <a:tailEnd/>
          </a:ln>
        </p:spPr>
        <p:txBody>
          <a:bodyPr anchor="ctr"/>
          <a:lstStyle/>
          <a:p>
            <a:pPr>
              <a:lnSpc>
                <a:spcPct val="95000"/>
              </a:lnSpc>
              <a:spcBef>
                <a:spcPct val="30000"/>
              </a:spcBef>
              <a:buClrTx/>
              <a:buSzTx/>
            </a:pPr>
            <a:r>
              <a:rPr lang="en-US" altLang="ko-KR" sz="3600" b="1">
                <a:solidFill>
                  <a:schemeClr val="hlink"/>
                </a:solidFill>
                <a:ea typeface="MS PGothic" pitchFamily="34" charset="-128"/>
              </a:rPr>
              <a:t>World’s leading provider</a:t>
            </a:r>
            <a:br>
              <a:rPr lang="en-US" altLang="ko-KR" sz="3600" b="1">
                <a:solidFill>
                  <a:schemeClr val="hlink"/>
                </a:solidFill>
                <a:ea typeface="MS PGothic" pitchFamily="34" charset="-128"/>
              </a:rPr>
            </a:br>
            <a:r>
              <a:rPr lang="en-US" altLang="ko-KR" sz="3600" b="1">
                <a:solidFill>
                  <a:schemeClr val="hlink"/>
                </a:solidFill>
                <a:ea typeface="MS PGothic" pitchFamily="34" charset="-128"/>
              </a:rPr>
              <a:t>of virtualization solutions</a:t>
            </a:r>
            <a:r>
              <a:rPr lang="en-US" altLang="ko-KR" sz="2400">
                <a:ea typeface="MS PGothic" pitchFamily="34" charset="-128"/>
              </a:rPr>
              <a:t>  </a:t>
            </a:r>
          </a:p>
        </p:txBody>
      </p:sp>
      <p:sp>
        <p:nvSpPr>
          <p:cNvPr id="466951" name="Rectangle 4"/>
          <p:cNvSpPr txBox="1">
            <a:spLocks noGrp="1" noChangeArrowheads="1"/>
          </p:cNvSpPr>
          <p:nvPr/>
        </p:nvSpPr>
        <p:spPr bwMode="auto">
          <a:xfrm>
            <a:off x="4216400" y="6500813"/>
            <a:ext cx="2133600" cy="304800"/>
          </a:xfrm>
          <a:prstGeom prst="rect">
            <a:avLst/>
          </a:prstGeom>
          <a:noFill/>
          <a:ln w="9525">
            <a:noFill/>
            <a:miter lim="800000"/>
            <a:headEnd/>
            <a:tailEnd/>
          </a:ln>
        </p:spPr>
        <p:txBody>
          <a:bodyPr/>
          <a:lstStyle/>
          <a:p>
            <a:pPr algn="l">
              <a:lnSpc>
                <a:spcPct val="100000"/>
              </a:lnSpc>
              <a:buClrTx/>
              <a:buSzTx/>
            </a:pPr>
            <a:fld id="{E1902B74-3994-4516-933F-01DB77DBDA5B}" type="slidenum">
              <a:rPr lang="ko-KR" altLang="en-US" sz="1000">
                <a:solidFill>
                  <a:schemeClr val="tx1"/>
                </a:solidFill>
                <a:ea typeface="굴림" pitchFamily="50" charset="-127"/>
              </a:rPr>
              <a:pPr algn="l">
                <a:lnSpc>
                  <a:spcPct val="100000"/>
                </a:lnSpc>
                <a:buClrTx/>
                <a:buSzTx/>
              </a:pPr>
              <a:t>2</a:t>
            </a:fld>
            <a:endParaRPr lang="en-US" altLang="ko-KR" sz="1000">
              <a:solidFill>
                <a:schemeClr val="tx1"/>
              </a:solidFill>
              <a:ea typeface="굴림" pitchFamily="50" charset="-127"/>
            </a:endParaRPr>
          </a:p>
        </p:txBody>
      </p:sp>
    </p:spTree>
  </p:cSld>
  <p:clrMapOvr>
    <a:masterClrMapping/>
  </p:clrMapOvr>
  <p:transition>
    <p:strips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4898" name="Rectangle 15365"/>
          <p:cNvPicPr>
            <a:picLocks noChangeAspect="1" noChangeArrowheads="1"/>
          </p:cNvPicPr>
          <p:nvPr/>
        </p:nvPicPr>
        <p:blipFill>
          <a:blip r:embed="rId3" cstate="print"/>
          <a:srcRect/>
          <a:stretch>
            <a:fillRect/>
          </a:stretch>
        </p:blipFill>
        <p:spPr bwMode="auto">
          <a:xfrm>
            <a:off x="1260475" y="2616200"/>
            <a:ext cx="674688" cy="962025"/>
          </a:xfrm>
          <a:prstGeom prst="rect">
            <a:avLst/>
          </a:prstGeom>
          <a:noFill/>
          <a:ln w="9525">
            <a:noFill/>
            <a:miter lim="800000"/>
            <a:headEnd/>
            <a:tailEnd/>
          </a:ln>
        </p:spPr>
      </p:pic>
      <p:pic>
        <p:nvPicPr>
          <p:cNvPr id="464899" name="Rectangle 15365"/>
          <p:cNvPicPr>
            <a:picLocks noChangeAspect="1" noChangeArrowheads="1"/>
          </p:cNvPicPr>
          <p:nvPr/>
        </p:nvPicPr>
        <p:blipFill>
          <a:blip r:embed="rId3" cstate="print"/>
          <a:srcRect/>
          <a:stretch>
            <a:fillRect/>
          </a:stretch>
        </p:blipFill>
        <p:spPr bwMode="auto">
          <a:xfrm>
            <a:off x="1250950" y="2616200"/>
            <a:ext cx="676275" cy="962025"/>
          </a:xfrm>
          <a:prstGeom prst="rect">
            <a:avLst/>
          </a:prstGeom>
          <a:noFill/>
          <a:ln w="9525">
            <a:noFill/>
            <a:miter lim="800000"/>
            <a:headEnd/>
            <a:tailEnd/>
          </a:ln>
        </p:spPr>
      </p:pic>
      <p:pic>
        <p:nvPicPr>
          <p:cNvPr id="140" name="Rectangle 676884"/>
          <p:cNvPicPr>
            <a:picLocks noChangeAspect="1" noChangeArrowheads="1"/>
          </p:cNvPicPr>
          <p:nvPr/>
        </p:nvPicPr>
        <p:blipFill>
          <a:blip r:embed="rId4" cstate="print"/>
          <a:srcRect/>
          <a:stretch>
            <a:fillRect/>
          </a:stretch>
        </p:blipFill>
        <p:spPr bwMode="auto">
          <a:xfrm>
            <a:off x="1265238" y="2497138"/>
            <a:ext cx="506412" cy="417512"/>
          </a:xfrm>
          <a:prstGeom prst="rect">
            <a:avLst/>
          </a:prstGeom>
          <a:noFill/>
          <a:ln w="9525">
            <a:noFill/>
            <a:miter lim="800000"/>
            <a:headEnd/>
            <a:tailEnd/>
          </a:ln>
        </p:spPr>
      </p:pic>
      <p:pic>
        <p:nvPicPr>
          <p:cNvPr id="93" name="Rectangle 676884"/>
          <p:cNvPicPr>
            <a:picLocks noChangeAspect="1" noChangeArrowheads="1"/>
          </p:cNvPicPr>
          <p:nvPr/>
        </p:nvPicPr>
        <p:blipFill>
          <a:blip r:embed="rId4" cstate="print">
            <a:duotone>
              <a:prstClr val="black"/>
              <a:schemeClr val="accent1">
                <a:lumMod val="75000"/>
                <a:tint val="45000"/>
                <a:satMod val="400000"/>
              </a:schemeClr>
            </a:duotone>
          </a:blip>
          <a:srcRect/>
          <a:stretch>
            <a:fillRect/>
          </a:stretch>
        </p:blipFill>
        <p:spPr bwMode="auto">
          <a:xfrm>
            <a:off x="1259115" y="2519709"/>
            <a:ext cx="507382" cy="417513"/>
          </a:xfrm>
          <a:prstGeom prst="rect">
            <a:avLst/>
          </a:prstGeom>
          <a:noFill/>
          <a:ln w="9525">
            <a:noFill/>
            <a:miter lim="800000"/>
            <a:headEnd/>
            <a:tailEnd/>
          </a:ln>
        </p:spPr>
      </p:pic>
      <p:sp>
        <p:nvSpPr>
          <p:cNvPr id="464902" name="Rectangle 2"/>
          <p:cNvSpPr>
            <a:spLocks noGrp="1" noChangeArrowheads="1"/>
          </p:cNvSpPr>
          <p:nvPr>
            <p:ph type="title" idx="4294967295"/>
          </p:nvPr>
        </p:nvSpPr>
        <p:spPr>
          <a:xfrm>
            <a:off x="981075" y="595313"/>
            <a:ext cx="3700463" cy="403225"/>
          </a:xfrm>
        </p:spPr>
        <p:txBody>
          <a:bodyPr/>
          <a:lstStyle/>
          <a:p>
            <a:pPr eaLnBrk="1" hangingPunct="1"/>
            <a:r>
              <a:rPr lang="en-US" altLang="ko-KR" smtClean="0">
                <a:ea typeface="HY울릉도M" pitchFamily="18" charset="-127"/>
              </a:rPr>
              <a:t>VMware Update Manager</a:t>
            </a:r>
          </a:p>
        </p:txBody>
      </p:sp>
      <p:sp>
        <p:nvSpPr>
          <p:cNvPr id="464903" name="Rectangle 31"/>
          <p:cNvSpPr>
            <a:spLocks noChangeArrowheads="1"/>
          </p:cNvSpPr>
          <p:nvPr/>
        </p:nvSpPr>
        <p:spPr bwMode="auto">
          <a:xfrm>
            <a:off x="422275" y="998538"/>
            <a:ext cx="8416925" cy="533400"/>
          </a:xfrm>
          <a:prstGeom prst="rect">
            <a:avLst/>
          </a:prstGeom>
          <a:solidFill>
            <a:srgbClr val="FFFFFF"/>
          </a:solidFill>
          <a:ln w="9525">
            <a:noFill/>
            <a:miter lim="800000"/>
            <a:headEnd/>
            <a:tailEnd/>
          </a:ln>
        </p:spPr>
        <p:txBody>
          <a:bodyPr/>
          <a:lstStyle/>
          <a:p>
            <a:pPr algn="l">
              <a:lnSpc>
                <a:spcPct val="90000"/>
              </a:lnSpc>
              <a:buClrTx/>
              <a:buSzTx/>
            </a:pPr>
            <a:r>
              <a:rPr lang="ko-KR" altLang="en-US" sz="1800" i="1">
                <a:solidFill>
                  <a:schemeClr val="accent1"/>
                </a:solidFill>
                <a:latin typeface="Futura Bk" pitchFamily="34" charset="0"/>
                <a:ea typeface="HY울릉도M" pitchFamily="18" charset="-127"/>
              </a:rPr>
              <a:t>호스트 서버 뿐만 아니라 가상 머신까지 정책에 의한 패치 및 업데이트 관리</a:t>
            </a:r>
          </a:p>
        </p:txBody>
      </p:sp>
      <p:pic>
        <p:nvPicPr>
          <p:cNvPr id="464904" name="Rectangle 286739"/>
          <p:cNvPicPr>
            <a:picLocks noChangeAspect="1" noChangeArrowheads="1"/>
          </p:cNvPicPr>
          <p:nvPr/>
        </p:nvPicPr>
        <p:blipFill>
          <a:blip r:embed="rId5" cstate="print"/>
          <a:srcRect/>
          <a:stretch>
            <a:fillRect/>
          </a:stretch>
        </p:blipFill>
        <p:spPr bwMode="auto">
          <a:xfrm>
            <a:off x="2890838" y="2192338"/>
            <a:ext cx="565150" cy="609600"/>
          </a:xfrm>
          <a:prstGeom prst="rect">
            <a:avLst/>
          </a:prstGeom>
          <a:noFill/>
          <a:ln w="9525">
            <a:noFill/>
            <a:miter lim="800000"/>
            <a:headEnd/>
            <a:tailEnd/>
          </a:ln>
        </p:spPr>
      </p:pic>
      <p:pic>
        <p:nvPicPr>
          <p:cNvPr id="464905" name="Rectangle 15365"/>
          <p:cNvPicPr>
            <a:picLocks noChangeAspect="1" noChangeArrowheads="1"/>
          </p:cNvPicPr>
          <p:nvPr/>
        </p:nvPicPr>
        <p:blipFill>
          <a:blip r:embed="rId3" cstate="print"/>
          <a:srcRect/>
          <a:stretch>
            <a:fillRect/>
          </a:stretch>
        </p:blipFill>
        <p:spPr bwMode="auto">
          <a:xfrm>
            <a:off x="520700" y="2616200"/>
            <a:ext cx="674688" cy="962025"/>
          </a:xfrm>
          <a:prstGeom prst="rect">
            <a:avLst/>
          </a:prstGeom>
          <a:noFill/>
          <a:ln w="9525">
            <a:noFill/>
            <a:miter lim="800000"/>
            <a:headEnd/>
            <a:tailEnd/>
          </a:ln>
        </p:spPr>
      </p:pic>
      <p:pic>
        <p:nvPicPr>
          <p:cNvPr id="464906" name="Rectangle 676884"/>
          <p:cNvPicPr>
            <a:picLocks noChangeAspect="1" noChangeArrowheads="1"/>
          </p:cNvPicPr>
          <p:nvPr/>
        </p:nvPicPr>
        <p:blipFill>
          <a:blip r:embed="rId4" cstate="print"/>
          <a:srcRect/>
          <a:stretch>
            <a:fillRect/>
          </a:stretch>
        </p:blipFill>
        <p:spPr bwMode="auto">
          <a:xfrm>
            <a:off x="531813" y="2519363"/>
            <a:ext cx="506412" cy="417512"/>
          </a:xfrm>
          <a:prstGeom prst="rect">
            <a:avLst/>
          </a:prstGeom>
          <a:noFill/>
          <a:ln w="9525">
            <a:noFill/>
            <a:miter lim="800000"/>
            <a:headEnd/>
            <a:tailEnd/>
          </a:ln>
        </p:spPr>
      </p:pic>
      <p:pic>
        <p:nvPicPr>
          <p:cNvPr id="464907" name="Rectangle 15365"/>
          <p:cNvPicPr>
            <a:picLocks noChangeAspect="1" noChangeArrowheads="1"/>
          </p:cNvPicPr>
          <p:nvPr/>
        </p:nvPicPr>
        <p:blipFill>
          <a:blip r:embed="rId3" cstate="print"/>
          <a:srcRect/>
          <a:stretch>
            <a:fillRect/>
          </a:stretch>
        </p:blipFill>
        <p:spPr bwMode="auto">
          <a:xfrm>
            <a:off x="2000250" y="2616200"/>
            <a:ext cx="676275" cy="962025"/>
          </a:xfrm>
          <a:prstGeom prst="rect">
            <a:avLst/>
          </a:prstGeom>
          <a:noFill/>
          <a:ln w="9525">
            <a:noFill/>
            <a:miter lim="800000"/>
            <a:headEnd/>
            <a:tailEnd/>
          </a:ln>
        </p:spPr>
      </p:pic>
      <p:pic>
        <p:nvPicPr>
          <p:cNvPr id="464908" name="Rectangle 676884"/>
          <p:cNvPicPr>
            <a:picLocks noChangeAspect="1" noChangeArrowheads="1"/>
          </p:cNvPicPr>
          <p:nvPr/>
        </p:nvPicPr>
        <p:blipFill>
          <a:blip r:embed="rId4" cstate="print"/>
          <a:srcRect/>
          <a:stretch>
            <a:fillRect/>
          </a:stretch>
        </p:blipFill>
        <p:spPr bwMode="auto">
          <a:xfrm>
            <a:off x="2011363" y="2519363"/>
            <a:ext cx="508000" cy="417512"/>
          </a:xfrm>
          <a:prstGeom prst="rect">
            <a:avLst/>
          </a:prstGeom>
          <a:noFill/>
          <a:ln w="9525">
            <a:noFill/>
            <a:miter lim="800000"/>
            <a:headEnd/>
            <a:tailEnd/>
          </a:ln>
        </p:spPr>
      </p:pic>
      <p:pic>
        <p:nvPicPr>
          <p:cNvPr id="464909" name="Picture 33" descr="ICON_1Storage_NoShadow_Q207"/>
          <p:cNvPicPr>
            <a:picLocks noChangeAspect="1" noChangeArrowheads="1"/>
          </p:cNvPicPr>
          <p:nvPr/>
        </p:nvPicPr>
        <p:blipFill>
          <a:blip r:embed="rId6" cstate="print"/>
          <a:srcRect/>
          <a:stretch>
            <a:fillRect/>
          </a:stretch>
        </p:blipFill>
        <p:spPr bwMode="auto">
          <a:xfrm>
            <a:off x="2857500" y="2379663"/>
            <a:ext cx="290513" cy="346075"/>
          </a:xfrm>
          <a:prstGeom prst="rect">
            <a:avLst/>
          </a:prstGeom>
          <a:noFill/>
          <a:ln w="9525">
            <a:noFill/>
            <a:miter lim="800000"/>
            <a:headEnd/>
            <a:tailEnd/>
          </a:ln>
        </p:spPr>
      </p:pic>
      <p:pic>
        <p:nvPicPr>
          <p:cNvPr id="464910" name="Picture 44" descr="http://www.vmware.com/files_inline/images/vi_um.gif">
            <a:hlinkClick r:id="rId7"/>
          </p:cNvPr>
          <p:cNvPicPr>
            <a:picLocks noChangeAspect="1" noChangeArrowheads="1"/>
          </p:cNvPicPr>
          <p:nvPr/>
        </p:nvPicPr>
        <p:blipFill>
          <a:blip r:embed="rId8" cstate="print"/>
          <a:srcRect/>
          <a:stretch>
            <a:fillRect/>
          </a:stretch>
        </p:blipFill>
        <p:spPr bwMode="auto">
          <a:xfrm>
            <a:off x="3433763" y="2286000"/>
            <a:ext cx="715962" cy="365125"/>
          </a:xfrm>
          <a:prstGeom prst="rect">
            <a:avLst/>
          </a:prstGeom>
          <a:noFill/>
          <a:ln w="9525">
            <a:noFill/>
            <a:miter lim="800000"/>
            <a:headEnd/>
            <a:tailEnd/>
          </a:ln>
        </p:spPr>
      </p:pic>
      <p:cxnSp>
        <p:nvCxnSpPr>
          <p:cNvPr id="106" name="직선 연결선 105"/>
          <p:cNvCxnSpPr/>
          <p:nvPr/>
        </p:nvCxnSpPr>
        <p:spPr bwMode="auto">
          <a:xfrm rot="5400000" flipH="1" flipV="1">
            <a:off x="3319463" y="2152650"/>
            <a:ext cx="179388" cy="1587"/>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pic>
        <p:nvPicPr>
          <p:cNvPr id="464912" name="Rectangle 676895"/>
          <p:cNvPicPr>
            <a:picLocks noChangeAspect="1" noChangeArrowheads="1"/>
          </p:cNvPicPr>
          <p:nvPr/>
        </p:nvPicPr>
        <p:blipFill>
          <a:blip r:embed="rId9" cstate="print"/>
          <a:srcRect/>
          <a:stretch>
            <a:fillRect/>
          </a:stretch>
        </p:blipFill>
        <p:spPr bwMode="auto">
          <a:xfrm>
            <a:off x="2317750" y="2239963"/>
            <a:ext cx="163513" cy="457200"/>
          </a:xfrm>
          <a:prstGeom prst="rect">
            <a:avLst/>
          </a:prstGeom>
          <a:noFill/>
          <a:ln w="9525">
            <a:noFill/>
            <a:miter lim="800000"/>
            <a:headEnd/>
            <a:tailEnd/>
          </a:ln>
        </p:spPr>
      </p:pic>
      <p:cxnSp>
        <p:nvCxnSpPr>
          <p:cNvPr id="113" name="직선 연결선 112"/>
          <p:cNvCxnSpPr/>
          <p:nvPr/>
        </p:nvCxnSpPr>
        <p:spPr bwMode="auto">
          <a:xfrm rot="5400000" flipH="1" flipV="1">
            <a:off x="710406" y="2145507"/>
            <a:ext cx="142875" cy="1588"/>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cxnSp>
        <p:nvCxnSpPr>
          <p:cNvPr id="114" name="직선 연결선 113"/>
          <p:cNvCxnSpPr/>
          <p:nvPr/>
        </p:nvCxnSpPr>
        <p:spPr bwMode="auto">
          <a:xfrm rot="5400000" flipH="1" flipV="1">
            <a:off x="1598612" y="2144713"/>
            <a:ext cx="144463" cy="1588"/>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cxnSp>
        <p:nvCxnSpPr>
          <p:cNvPr id="115" name="직선 연결선 114"/>
          <p:cNvCxnSpPr/>
          <p:nvPr/>
        </p:nvCxnSpPr>
        <p:spPr bwMode="auto">
          <a:xfrm rot="5400000" flipH="1" flipV="1">
            <a:off x="2437606" y="2147094"/>
            <a:ext cx="142875" cy="1588"/>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grpSp>
        <p:nvGrpSpPr>
          <p:cNvPr id="2" name="그룹 141"/>
          <p:cNvGrpSpPr>
            <a:grpSpLocks/>
          </p:cNvGrpSpPr>
          <p:nvPr/>
        </p:nvGrpSpPr>
        <p:grpSpPr bwMode="auto">
          <a:xfrm>
            <a:off x="1296988" y="2292350"/>
            <a:ext cx="346075" cy="568325"/>
            <a:chOff x="1649413" y="2767013"/>
            <a:chExt cx="374650" cy="568347"/>
          </a:xfrm>
        </p:grpSpPr>
        <p:pic>
          <p:nvPicPr>
            <p:cNvPr id="464917" name="Rectangle 676895"/>
            <p:cNvPicPr>
              <a:picLocks noChangeAspect="1" noChangeArrowheads="1"/>
            </p:cNvPicPr>
            <p:nvPr/>
          </p:nvPicPr>
          <p:blipFill>
            <a:blip r:embed="rId9" cstate="print"/>
            <a:srcRect/>
            <a:stretch>
              <a:fillRect/>
            </a:stretch>
          </p:blipFill>
          <p:spPr bwMode="auto">
            <a:xfrm>
              <a:off x="1847850" y="2767013"/>
              <a:ext cx="176213" cy="457200"/>
            </a:xfrm>
            <a:prstGeom prst="rect">
              <a:avLst/>
            </a:prstGeom>
            <a:noFill/>
            <a:ln w="9525">
              <a:noFill/>
              <a:miter lim="800000"/>
              <a:headEnd/>
              <a:tailEnd/>
            </a:ln>
          </p:spPr>
        </p:pic>
        <p:pic>
          <p:nvPicPr>
            <p:cNvPr id="464918" name="Rectangle 676895"/>
            <p:cNvPicPr>
              <a:picLocks noChangeAspect="1" noChangeArrowheads="1"/>
            </p:cNvPicPr>
            <p:nvPr/>
          </p:nvPicPr>
          <p:blipFill>
            <a:blip r:embed="rId9" cstate="print"/>
            <a:srcRect/>
            <a:stretch>
              <a:fillRect/>
            </a:stretch>
          </p:blipFill>
          <p:spPr bwMode="auto">
            <a:xfrm>
              <a:off x="1741488" y="2820988"/>
              <a:ext cx="176212" cy="457200"/>
            </a:xfrm>
            <a:prstGeom prst="rect">
              <a:avLst/>
            </a:prstGeom>
            <a:noFill/>
            <a:ln w="9525">
              <a:noFill/>
              <a:miter lim="800000"/>
              <a:headEnd/>
              <a:tailEnd/>
            </a:ln>
          </p:spPr>
        </p:pic>
        <p:pic>
          <p:nvPicPr>
            <p:cNvPr id="464919" name="Rectangle 676895"/>
            <p:cNvPicPr>
              <a:picLocks noChangeAspect="1" noChangeArrowheads="1"/>
            </p:cNvPicPr>
            <p:nvPr/>
          </p:nvPicPr>
          <p:blipFill>
            <a:blip r:embed="rId9" cstate="print"/>
            <a:srcRect/>
            <a:stretch>
              <a:fillRect/>
            </a:stretch>
          </p:blipFill>
          <p:spPr bwMode="auto">
            <a:xfrm>
              <a:off x="1649413" y="2878138"/>
              <a:ext cx="174576" cy="457222"/>
            </a:xfrm>
            <a:prstGeom prst="rect">
              <a:avLst/>
            </a:prstGeom>
            <a:noFill/>
            <a:ln w="9525">
              <a:noFill/>
              <a:miter lim="800000"/>
              <a:headEnd/>
              <a:tailEnd/>
            </a:ln>
          </p:spPr>
        </p:pic>
      </p:grpSp>
      <p:pic>
        <p:nvPicPr>
          <p:cNvPr id="464920" name="Rectangle 676895"/>
          <p:cNvPicPr>
            <a:picLocks noChangeAspect="1" noChangeArrowheads="1"/>
          </p:cNvPicPr>
          <p:nvPr/>
        </p:nvPicPr>
        <p:blipFill>
          <a:blip r:embed="rId9" cstate="print"/>
          <a:srcRect/>
          <a:stretch>
            <a:fillRect/>
          </a:stretch>
        </p:blipFill>
        <p:spPr bwMode="auto">
          <a:xfrm>
            <a:off x="2219325" y="2306638"/>
            <a:ext cx="163513" cy="457200"/>
          </a:xfrm>
          <a:prstGeom prst="rect">
            <a:avLst/>
          </a:prstGeom>
          <a:noFill/>
          <a:ln w="9525">
            <a:noFill/>
            <a:miter lim="800000"/>
            <a:headEnd/>
            <a:tailEnd/>
          </a:ln>
        </p:spPr>
      </p:pic>
      <p:pic>
        <p:nvPicPr>
          <p:cNvPr id="464921" name="Rectangle 676895"/>
          <p:cNvPicPr>
            <a:picLocks noChangeAspect="1" noChangeArrowheads="1"/>
          </p:cNvPicPr>
          <p:nvPr/>
        </p:nvPicPr>
        <p:blipFill>
          <a:blip r:embed="rId9" cstate="print"/>
          <a:srcRect/>
          <a:stretch>
            <a:fillRect/>
          </a:stretch>
        </p:blipFill>
        <p:spPr bwMode="auto">
          <a:xfrm>
            <a:off x="2122488" y="2346325"/>
            <a:ext cx="161925" cy="457200"/>
          </a:xfrm>
          <a:prstGeom prst="rect">
            <a:avLst/>
          </a:prstGeom>
          <a:noFill/>
          <a:ln w="9525">
            <a:noFill/>
            <a:miter lim="800000"/>
            <a:headEnd/>
            <a:tailEnd/>
          </a:ln>
        </p:spPr>
      </p:pic>
      <p:pic>
        <p:nvPicPr>
          <p:cNvPr id="464922" name="Rectangle 676895"/>
          <p:cNvPicPr>
            <a:picLocks noChangeAspect="1" noChangeArrowheads="1"/>
          </p:cNvPicPr>
          <p:nvPr/>
        </p:nvPicPr>
        <p:blipFill>
          <a:blip r:embed="rId9" cstate="print">
            <a:grayscl/>
          </a:blip>
          <a:srcRect/>
          <a:stretch>
            <a:fillRect/>
          </a:stretch>
        </p:blipFill>
        <p:spPr bwMode="auto">
          <a:xfrm>
            <a:off x="2036763" y="2403475"/>
            <a:ext cx="163512" cy="457200"/>
          </a:xfrm>
          <a:prstGeom prst="rect">
            <a:avLst/>
          </a:prstGeom>
          <a:noFill/>
          <a:ln w="9525">
            <a:noFill/>
            <a:miter lim="800000"/>
            <a:headEnd/>
            <a:tailEnd/>
          </a:ln>
        </p:spPr>
      </p:pic>
      <p:cxnSp>
        <p:nvCxnSpPr>
          <p:cNvPr id="129" name="직선 연결선 128"/>
          <p:cNvCxnSpPr/>
          <p:nvPr/>
        </p:nvCxnSpPr>
        <p:spPr bwMode="auto">
          <a:xfrm flipV="1">
            <a:off x="533400" y="2063750"/>
            <a:ext cx="3200400" cy="0"/>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sp>
        <p:nvSpPr>
          <p:cNvPr id="130" name="AutoShape 19"/>
          <p:cNvSpPr>
            <a:spLocks noChangeArrowheads="1"/>
          </p:cNvSpPr>
          <p:nvPr/>
        </p:nvSpPr>
        <p:spPr bwMode="auto">
          <a:xfrm>
            <a:off x="4291013" y="1752600"/>
            <a:ext cx="4421187" cy="939800"/>
          </a:xfrm>
          <a:prstGeom prst="roundRect">
            <a:avLst>
              <a:gd name="adj" fmla="val 4995"/>
            </a:avLst>
          </a:prstGeom>
          <a:noFill/>
          <a:ln w="9525" algn="ctr">
            <a:solidFill>
              <a:schemeClr val="bg2"/>
            </a:solidFill>
            <a:round/>
            <a:headEnd/>
            <a:tailEnd/>
          </a:ln>
        </p:spPr>
        <p:txBody>
          <a:bodyPr anchor="ctr"/>
          <a:lstStyle/>
          <a:p>
            <a:pPr marL="300038" lvl="1" indent="-298450" algn="l">
              <a:lnSpc>
                <a:spcPct val="100000"/>
              </a:lnSpc>
              <a:spcAft>
                <a:spcPct val="40000"/>
              </a:spcAft>
              <a:buClr>
                <a:schemeClr val="folHlink"/>
              </a:buClr>
              <a:buSzPct val="75000"/>
              <a:buFontTx/>
              <a:buBlip>
                <a:blip r:embed="rId10"/>
              </a:buBlip>
              <a:defRPr/>
            </a:pPr>
            <a:r>
              <a:rPr lang="en-US" altLang="ko-KR" sz="1800" kern="0" dirty="0">
                <a:solidFill>
                  <a:schemeClr val="tx1"/>
                </a:solidFill>
                <a:latin typeface="Futura Bk" pitchFamily="34" charset="0"/>
                <a:ea typeface="HY울릉도M" pitchFamily="18" charset="-127"/>
              </a:rPr>
              <a:t>VMware ESX </a:t>
            </a:r>
            <a:r>
              <a:rPr lang="ko-KR" altLang="en-US" sz="1800" kern="0" dirty="0">
                <a:solidFill>
                  <a:schemeClr val="tx1"/>
                </a:solidFill>
                <a:latin typeface="Futura Bk" pitchFamily="34" charset="0"/>
                <a:ea typeface="HY울릉도M" pitchFamily="18" charset="-127"/>
              </a:rPr>
              <a:t>호스트 및 </a:t>
            </a:r>
            <a:r>
              <a:rPr lang="en-US" altLang="ko-KR" sz="1800" kern="0" dirty="0">
                <a:solidFill>
                  <a:schemeClr val="tx1"/>
                </a:solidFill>
                <a:latin typeface="Futura Bk" pitchFamily="34" charset="0"/>
                <a:ea typeface="HY울릉도M" pitchFamily="18" charset="-127"/>
              </a:rPr>
              <a:t>Microsoft </a:t>
            </a:r>
            <a:r>
              <a:rPr lang="ko-KR" altLang="en-US" sz="1800" kern="0" dirty="0">
                <a:solidFill>
                  <a:schemeClr val="tx1"/>
                </a:solidFill>
                <a:latin typeface="Futura Bk" pitchFamily="34" charset="0"/>
                <a:ea typeface="HY울릉도M" pitchFamily="18" charset="-127"/>
              </a:rPr>
              <a:t>와 </a:t>
            </a:r>
            <a:r>
              <a:rPr lang="en-US" altLang="ko-KR" sz="1800" kern="0" dirty="0">
                <a:solidFill>
                  <a:schemeClr val="tx1"/>
                </a:solidFill>
                <a:latin typeface="Futura Bk" pitchFamily="34" charset="0"/>
                <a:ea typeface="HY울릉도M" pitchFamily="18" charset="-127"/>
              </a:rPr>
              <a:t>RHEL </a:t>
            </a:r>
            <a:r>
              <a:rPr lang="ko-KR" altLang="en-US" sz="1800" kern="0" dirty="0">
                <a:solidFill>
                  <a:schemeClr val="tx1"/>
                </a:solidFill>
                <a:latin typeface="Futura Bk" pitchFamily="34" charset="0"/>
                <a:ea typeface="HY울릉도M" pitchFamily="18" charset="-127"/>
              </a:rPr>
              <a:t>가상 </a:t>
            </a:r>
            <a:r>
              <a:rPr lang="ko-KR" altLang="en-US" sz="1800" kern="0" dirty="0" err="1">
                <a:solidFill>
                  <a:schemeClr val="tx1"/>
                </a:solidFill>
                <a:latin typeface="Futura Bk" pitchFamily="34" charset="0"/>
                <a:ea typeface="HY울릉도M" pitchFamily="18" charset="-127"/>
              </a:rPr>
              <a:t>머신을</a:t>
            </a:r>
            <a:r>
              <a:rPr lang="ko-KR" altLang="en-US" sz="1800" kern="0" dirty="0">
                <a:solidFill>
                  <a:schemeClr val="tx1"/>
                </a:solidFill>
                <a:latin typeface="Futura Bk" pitchFamily="34" charset="0"/>
                <a:ea typeface="HY울릉도M" pitchFamily="18" charset="-127"/>
              </a:rPr>
              <a:t> 위한 자동 패치 관리</a:t>
            </a:r>
            <a:endParaRPr lang="en-US" altLang="ko-KR" sz="1800" kern="0" dirty="0">
              <a:solidFill>
                <a:schemeClr val="tx1"/>
              </a:solidFill>
              <a:latin typeface="Futura Bk" pitchFamily="34" charset="0"/>
              <a:ea typeface="HY울릉도M" pitchFamily="18" charset="-127"/>
            </a:endParaRPr>
          </a:p>
        </p:txBody>
      </p:sp>
      <p:sp>
        <p:nvSpPr>
          <p:cNvPr id="464925" name="AutoShape 20"/>
          <p:cNvSpPr>
            <a:spLocks noChangeArrowheads="1"/>
          </p:cNvSpPr>
          <p:nvPr/>
        </p:nvSpPr>
        <p:spPr bwMode="auto">
          <a:xfrm>
            <a:off x="4302125" y="2844800"/>
            <a:ext cx="4419600" cy="2032000"/>
          </a:xfrm>
          <a:prstGeom prst="roundRect">
            <a:avLst>
              <a:gd name="adj" fmla="val 6963"/>
            </a:avLst>
          </a:prstGeom>
          <a:solidFill>
            <a:schemeClr val="bg2">
              <a:alpha val="47058"/>
            </a:schemeClr>
          </a:solidFill>
          <a:ln w="9525" algn="ctr">
            <a:solidFill>
              <a:schemeClr val="bg2"/>
            </a:solidFill>
            <a:round/>
            <a:headEnd/>
            <a:tailEnd/>
          </a:ln>
        </p:spPr>
        <p:txBody>
          <a:bodyPr anchor="ctr"/>
          <a:lstStyle/>
          <a:p>
            <a:pPr marL="230188" lvl="3" indent="-230188" algn="l">
              <a:lnSpc>
                <a:spcPct val="100000"/>
              </a:lnSpc>
              <a:buClrTx/>
              <a:buSzTx/>
              <a:buFont typeface="Wingdings 3" pitchFamily="18" charset="2"/>
              <a:buBlip>
                <a:blip r:embed="rId10"/>
              </a:buBlip>
            </a:pPr>
            <a:r>
              <a:rPr lang="ko-KR" altLang="en-US" sz="1600">
                <a:solidFill>
                  <a:schemeClr val="tx1"/>
                </a:solidFill>
                <a:latin typeface="Futura Bk" pitchFamily="34" charset="0"/>
                <a:ea typeface="HY울릉도M" pitchFamily="18" charset="-127"/>
              </a:rPr>
              <a:t>호스트와 가상 머신 패치 레벨에 대한 수동 추적 제거</a:t>
            </a:r>
            <a:endParaRPr lang="en-US" altLang="ko-KR" sz="1600">
              <a:solidFill>
                <a:schemeClr val="tx1"/>
              </a:solidFill>
              <a:latin typeface="Futura Bk" pitchFamily="34" charset="0"/>
              <a:ea typeface="HY울릉도M" pitchFamily="18" charset="-127"/>
            </a:endParaRPr>
          </a:p>
          <a:p>
            <a:pPr marL="230188" lvl="3" indent="-230188" algn="l">
              <a:lnSpc>
                <a:spcPct val="100000"/>
              </a:lnSpc>
              <a:buClrTx/>
              <a:buSzTx/>
              <a:buFont typeface="Wingdings 3" pitchFamily="18" charset="2"/>
              <a:buBlip>
                <a:blip r:embed="rId10"/>
              </a:buBlip>
            </a:pPr>
            <a:r>
              <a:rPr lang="ko-KR" altLang="en-US" sz="1600">
                <a:solidFill>
                  <a:schemeClr val="tx1"/>
                </a:solidFill>
                <a:latin typeface="Futura Bk" pitchFamily="34" charset="0"/>
                <a:ea typeface="HY울릉도M" pitchFamily="18" charset="-127"/>
              </a:rPr>
              <a:t>버전 스캔 및 정책에 따른 자동 업데이트 패치</a:t>
            </a:r>
            <a:endParaRPr lang="en-US" altLang="ko-KR" sz="1600">
              <a:solidFill>
                <a:schemeClr val="tx1"/>
              </a:solidFill>
              <a:latin typeface="Futura Bk" pitchFamily="34" charset="0"/>
              <a:ea typeface="HY울릉도M" pitchFamily="18" charset="-127"/>
            </a:endParaRPr>
          </a:p>
          <a:p>
            <a:pPr marL="230188" lvl="3" indent="-230188" algn="l">
              <a:lnSpc>
                <a:spcPct val="100000"/>
              </a:lnSpc>
              <a:buClrTx/>
              <a:buSzTx/>
              <a:buFont typeface="Wingdings 3" pitchFamily="18" charset="2"/>
              <a:buBlip>
                <a:blip r:embed="rId10"/>
              </a:buBlip>
            </a:pPr>
            <a:r>
              <a:rPr lang="ko-KR" altLang="en-US" sz="1600">
                <a:solidFill>
                  <a:schemeClr val="tx1"/>
                </a:solidFill>
                <a:latin typeface="Futura Bk" pitchFamily="34" charset="0"/>
                <a:ea typeface="HY울릉도M" pitchFamily="18" charset="-127"/>
              </a:rPr>
              <a:t>스냅샷을 이용한 롤백 지원으로 인해 위험 감소 및 오프라인 가상 머신 패치 </a:t>
            </a:r>
            <a:endParaRPr lang="en-US" altLang="ko-KR" sz="1600">
              <a:solidFill>
                <a:schemeClr val="tx1"/>
              </a:solidFill>
              <a:latin typeface="Futura Bk" pitchFamily="34" charset="0"/>
              <a:ea typeface="HY울릉도M" pitchFamily="18" charset="-127"/>
            </a:endParaRPr>
          </a:p>
          <a:p>
            <a:pPr marL="230188" lvl="3" indent="-230188" algn="l">
              <a:lnSpc>
                <a:spcPct val="100000"/>
              </a:lnSpc>
              <a:buClrTx/>
              <a:buSzTx/>
            </a:pPr>
            <a:endParaRPr lang="en-US" altLang="ko-KR" sz="1600">
              <a:solidFill>
                <a:schemeClr val="tx1"/>
              </a:solidFill>
              <a:latin typeface="Futura Bk" pitchFamily="34" charset="0"/>
              <a:ea typeface="HY울릉도M" pitchFamily="18" charset="-127"/>
            </a:endParaRPr>
          </a:p>
        </p:txBody>
      </p:sp>
      <p:sp>
        <p:nvSpPr>
          <p:cNvPr id="139" name="TextBox 138"/>
          <p:cNvSpPr txBox="1">
            <a:spLocks noChangeArrowheads="1"/>
          </p:cNvSpPr>
          <p:nvPr/>
        </p:nvSpPr>
        <p:spPr bwMode="auto">
          <a:xfrm>
            <a:off x="909638" y="3514725"/>
            <a:ext cx="1250950" cy="517525"/>
          </a:xfrm>
          <a:prstGeom prst="rect">
            <a:avLst/>
          </a:prstGeom>
          <a:noFill/>
          <a:ln w="9525">
            <a:noFill/>
            <a:miter lim="800000"/>
            <a:headEnd/>
            <a:tailEnd/>
          </a:ln>
        </p:spPr>
        <p:txBody>
          <a:bodyPr>
            <a:spAutoFit/>
          </a:bodyPr>
          <a:lstStyle/>
          <a:p>
            <a:pPr>
              <a:lnSpc>
                <a:spcPct val="100000"/>
              </a:lnSpc>
              <a:buClrTx/>
              <a:buSzTx/>
            </a:pPr>
            <a:r>
              <a:rPr lang="en-US" altLang="ko-KR" sz="1400">
                <a:solidFill>
                  <a:srgbClr val="4A71A8"/>
                </a:solidFill>
                <a:latin typeface="Futura Bk" pitchFamily="34" charset="0"/>
                <a:ea typeface="HY울릉도M" pitchFamily="18" charset="-127"/>
              </a:rPr>
              <a:t>Maintenance </a:t>
            </a:r>
            <a:br>
              <a:rPr lang="en-US" altLang="ko-KR" sz="1400">
                <a:solidFill>
                  <a:srgbClr val="4A71A8"/>
                </a:solidFill>
                <a:latin typeface="Futura Bk" pitchFamily="34" charset="0"/>
                <a:ea typeface="HY울릉도M" pitchFamily="18" charset="-127"/>
              </a:rPr>
            </a:br>
            <a:r>
              <a:rPr lang="en-US" altLang="ko-KR" sz="1400">
                <a:solidFill>
                  <a:srgbClr val="4A71A8"/>
                </a:solidFill>
                <a:latin typeface="Futura Bk" pitchFamily="34" charset="0"/>
                <a:ea typeface="HY울릉도M" pitchFamily="18" charset="-127"/>
              </a:rPr>
              <a:t>Mode</a:t>
            </a:r>
            <a:endParaRPr lang="ko-KR" altLang="en-US" sz="1400">
              <a:solidFill>
                <a:srgbClr val="4A71A8"/>
              </a:solidFill>
              <a:latin typeface="Futura Bk" pitchFamily="34" charset="0"/>
              <a:ea typeface="HY울릉도M" pitchFamily="18" charset="-127"/>
            </a:endParaRPr>
          </a:p>
        </p:txBody>
      </p:sp>
      <p:pic>
        <p:nvPicPr>
          <p:cNvPr id="464927" name="Rectangle 676895"/>
          <p:cNvPicPr>
            <a:picLocks noChangeAspect="1" noChangeArrowheads="1"/>
          </p:cNvPicPr>
          <p:nvPr/>
        </p:nvPicPr>
        <p:blipFill>
          <a:blip r:embed="rId9" cstate="print"/>
          <a:srcRect/>
          <a:stretch>
            <a:fillRect/>
          </a:stretch>
        </p:blipFill>
        <p:spPr bwMode="auto">
          <a:xfrm>
            <a:off x="641350" y="2346325"/>
            <a:ext cx="163513" cy="457200"/>
          </a:xfrm>
          <a:prstGeom prst="rect">
            <a:avLst/>
          </a:prstGeom>
          <a:noFill/>
          <a:ln w="9525">
            <a:noFill/>
            <a:miter lim="800000"/>
            <a:headEnd/>
            <a:tailEnd/>
          </a:ln>
        </p:spPr>
      </p:pic>
      <p:pic>
        <p:nvPicPr>
          <p:cNvPr id="464928" name="Rectangle 676895"/>
          <p:cNvPicPr>
            <a:picLocks noChangeAspect="1" noChangeArrowheads="1"/>
          </p:cNvPicPr>
          <p:nvPr/>
        </p:nvPicPr>
        <p:blipFill>
          <a:blip r:embed="rId9" cstate="print"/>
          <a:srcRect/>
          <a:stretch>
            <a:fillRect/>
          </a:stretch>
        </p:blipFill>
        <p:spPr bwMode="auto">
          <a:xfrm>
            <a:off x="557213" y="2403475"/>
            <a:ext cx="161925" cy="457200"/>
          </a:xfrm>
          <a:prstGeom prst="rect">
            <a:avLst/>
          </a:prstGeom>
          <a:noFill/>
          <a:ln w="9525">
            <a:noFill/>
            <a:miter lim="800000"/>
            <a:headEnd/>
            <a:tailEnd/>
          </a:ln>
        </p:spPr>
      </p:pic>
      <p:pic>
        <p:nvPicPr>
          <p:cNvPr id="464929" name="Picture 38" descr="ICON_BandAid_Patch_R2_Q307"/>
          <p:cNvPicPr>
            <a:picLocks noChangeAspect="1" noChangeArrowheads="1"/>
          </p:cNvPicPr>
          <p:nvPr/>
        </p:nvPicPr>
        <p:blipFill>
          <a:blip r:embed="rId11" cstate="print"/>
          <a:srcRect/>
          <a:stretch>
            <a:fillRect/>
          </a:stretch>
        </p:blipFill>
        <p:spPr bwMode="auto">
          <a:xfrm>
            <a:off x="2813050" y="2535238"/>
            <a:ext cx="168275" cy="184150"/>
          </a:xfrm>
          <a:prstGeom prst="rect">
            <a:avLst/>
          </a:prstGeom>
          <a:noFill/>
          <a:ln w="9525">
            <a:noFill/>
            <a:miter lim="800000"/>
            <a:headEnd/>
            <a:tailEnd/>
          </a:ln>
        </p:spPr>
      </p:pic>
      <p:pic>
        <p:nvPicPr>
          <p:cNvPr id="127" name="Picture 38" descr="ICON_BandAid_Patch_R2_Q307"/>
          <p:cNvPicPr>
            <a:picLocks noChangeAspect="1" noChangeArrowheads="1"/>
          </p:cNvPicPr>
          <p:nvPr/>
        </p:nvPicPr>
        <p:blipFill>
          <a:blip r:embed="rId11" cstate="print"/>
          <a:srcRect/>
          <a:stretch>
            <a:fillRect/>
          </a:stretch>
        </p:blipFill>
        <p:spPr bwMode="auto">
          <a:xfrm>
            <a:off x="2808288" y="2543175"/>
            <a:ext cx="166687" cy="182563"/>
          </a:xfrm>
          <a:prstGeom prst="rect">
            <a:avLst/>
          </a:prstGeom>
          <a:noFill/>
          <a:ln w="9525">
            <a:noFill/>
            <a:miter lim="800000"/>
            <a:headEnd/>
            <a:tailEnd/>
          </a:ln>
        </p:spPr>
      </p:pic>
      <p:pic>
        <p:nvPicPr>
          <p:cNvPr id="128" name="Picture 38" descr="ICON_BandAid_Patch_R2_Q307"/>
          <p:cNvPicPr>
            <a:picLocks noChangeAspect="1" noChangeArrowheads="1"/>
          </p:cNvPicPr>
          <p:nvPr/>
        </p:nvPicPr>
        <p:blipFill>
          <a:blip r:embed="rId11" cstate="print"/>
          <a:srcRect/>
          <a:stretch>
            <a:fillRect/>
          </a:stretch>
        </p:blipFill>
        <p:spPr bwMode="auto">
          <a:xfrm>
            <a:off x="2808288" y="2543175"/>
            <a:ext cx="166687" cy="182563"/>
          </a:xfrm>
          <a:prstGeom prst="rect">
            <a:avLst/>
          </a:prstGeom>
          <a:noFill/>
          <a:ln w="9525">
            <a:noFill/>
            <a:miter lim="800000"/>
            <a:headEnd/>
            <a:tailEnd/>
          </a:ln>
        </p:spPr>
      </p:pic>
      <p:pic>
        <p:nvPicPr>
          <p:cNvPr id="134" name="Picture 38" descr="ICON_BandAid_Patch_R2_Q307"/>
          <p:cNvPicPr>
            <a:picLocks noChangeAspect="1" noChangeArrowheads="1"/>
          </p:cNvPicPr>
          <p:nvPr/>
        </p:nvPicPr>
        <p:blipFill>
          <a:blip r:embed="rId11" cstate="print"/>
          <a:srcRect/>
          <a:stretch>
            <a:fillRect/>
          </a:stretch>
        </p:blipFill>
        <p:spPr bwMode="auto">
          <a:xfrm>
            <a:off x="2809875" y="2543175"/>
            <a:ext cx="166688" cy="182563"/>
          </a:xfrm>
          <a:prstGeom prst="rect">
            <a:avLst/>
          </a:prstGeom>
          <a:noFill/>
          <a:ln w="9525">
            <a:noFill/>
            <a:miter lim="800000"/>
            <a:headEnd/>
            <a:tailEnd/>
          </a:ln>
        </p:spPr>
      </p:pic>
      <p:sp>
        <p:nvSpPr>
          <p:cNvPr id="464933" name="Rectangle 4"/>
          <p:cNvSpPr txBox="1">
            <a:spLocks noGrp="1" noChangeArrowheads="1"/>
          </p:cNvSpPr>
          <p:nvPr/>
        </p:nvSpPr>
        <p:spPr bwMode="auto">
          <a:xfrm>
            <a:off x="4216400" y="6489700"/>
            <a:ext cx="2133600" cy="304800"/>
          </a:xfrm>
          <a:prstGeom prst="rect">
            <a:avLst/>
          </a:prstGeom>
          <a:noFill/>
          <a:ln w="9525">
            <a:noFill/>
            <a:miter lim="800000"/>
            <a:headEnd/>
            <a:tailEnd/>
          </a:ln>
        </p:spPr>
        <p:txBody>
          <a:bodyPr/>
          <a:lstStyle/>
          <a:p>
            <a:pPr algn="l">
              <a:lnSpc>
                <a:spcPct val="100000"/>
              </a:lnSpc>
              <a:buClrTx/>
              <a:buSzTx/>
            </a:pPr>
            <a:fld id="{F7364758-ADDE-49E9-A6AE-76A59E342FB5}" type="slidenum">
              <a:rPr lang="ko-KR" altLang="en-US" sz="1000">
                <a:solidFill>
                  <a:schemeClr val="tx1"/>
                </a:solidFill>
                <a:ea typeface="굴림" pitchFamily="50" charset="-127"/>
              </a:rPr>
              <a:pPr algn="l">
                <a:lnSpc>
                  <a:spcPct val="100000"/>
                </a:lnSpc>
                <a:buClrTx/>
                <a:buSzTx/>
              </a:pPr>
              <a:t>20</a:t>
            </a:fld>
            <a:endParaRPr lang="en-US" altLang="ko-KR" sz="1000">
              <a:solidFill>
                <a:schemeClr val="tx1"/>
              </a:solidFill>
              <a:ea typeface="굴림" pitchFamily="50" charset="-127"/>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 0  L -0.25 0  E" pathEditMode="relative" ptsTypes="">
                                      <p:cBhvr>
                                        <p:cTn id="6" dur="2000" fill="hold"/>
                                        <p:tgtEl>
                                          <p:spTgt spid="128"/>
                                        </p:tgtEl>
                                        <p:attrNameLst>
                                          <p:attrName>ppt_x</p:attrName>
                                          <p:attrName>ppt_y</p:attrName>
                                        </p:attrNameLst>
                                      </p:cBhvr>
                                    </p:animMotion>
                                  </p:childTnLst>
                                </p:cTn>
                              </p:par>
                            </p:childTnLst>
                          </p:cTn>
                        </p:par>
                        <p:par>
                          <p:cTn id="7" fill="hold">
                            <p:stCondLst>
                              <p:cond delay="2000"/>
                            </p:stCondLst>
                            <p:childTnLst>
                              <p:par>
                                <p:cTn id="8" presetID="35" presetClass="path" presetSubtype="0" accel="50000" decel="50000" fill="hold" nodeType="afterEffect">
                                  <p:stCondLst>
                                    <p:cond delay="0"/>
                                  </p:stCondLst>
                                  <p:childTnLst>
                                    <p:animMotion origin="layout" path="M -7.67505E-7 -1.46161E-6 L -0.087 0.00231 " pathEditMode="relative" rAng="0" ptsTypes="AA">
                                      <p:cBhvr>
                                        <p:cTn id="9" dur="1000" fill="hold"/>
                                        <p:tgtEl>
                                          <p:spTgt spid="127"/>
                                        </p:tgtEl>
                                        <p:attrNameLst>
                                          <p:attrName>ppt_x</p:attrName>
                                          <p:attrName>ppt_y</p:attrName>
                                        </p:attrNameLst>
                                      </p:cBhvr>
                                      <p:rCtr x="-4400" y="100"/>
                                    </p:animMotion>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nodeType="clickEffect">
                                  <p:stCondLst>
                                    <p:cond delay="0"/>
                                  </p:stCondLst>
                                  <p:childTnLst>
                                    <p:animEffect transition="out" filter="fade">
                                      <p:cBhvr>
                                        <p:cTn id="13" dur="500" tmFilter="0, 0; .2, .5; .8, .5; 1, 0"/>
                                        <p:tgtEl>
                                          <p:spTgt spid="140"/>
                                        </p:tgtEl>
                                      </p:cBhvr>
                                    </p:animEffect>
                                    <p:animScale>
                                      <p:cBhvr>
                                        <p:cTn id="14" dur="250" autoRev="1" fill="hold"/>
                                        <p:tgtEl>
                                          <p:spTgt spid="140"/>
                                        </p:tgtEl>
                                      </p:cBhvr>
                                      <p:by x="105000" y="105000"/>
                                    </p:animScale>
                                  </p:childTnLst>
                                </p:cTn>
                              </p:par>
                            </p:childTnLst>
                          </p:cTn>
                        </p:par>
                        <p:par>
                          <p:cTn id="15" fill="hold">
                            <p:stCondLst>
                              <p:cond delay="500"/>
                            </p:stCondLst>
                            <p:childTnLst>
                              <p:par>
                                <p:cTn id="16" presetID="26" presetClass="emph" presetSubtype="0" fill="hold" nodeType="afterEffect">
                                  <p:stCondLst>
                                    <p:cond delay="0"/>
                                  </p:stCondLst>
                                  <p:childTnLst>
                                    <p:animEffect transition="out" filter="fade">
                                      <p:cBhvr>
                                        <p:cTn id="17" dur="500" tmFilter="0, 0; .2, .5; .8, .5; 1, 0"/>
                                        <p:tgtEl>
                                          <p:spTgt spid="140"/>
                                        </p:tgtEl>
                                      </p:cBhvr>
                                    </p:animEffect>
                                    <p:animScale>
                                      <p:cBhvr>
                                        <p:cTn id="18" dur="250" autoRev="1" fill="hold"/>
                                        <p:tgtEl>
                                          <p:spTgt spid="140"/>
                                        </p:tgtEl>
                                      </p:cBhvr>
                                      <p:by x="105000" y="105000"/>
                                    </p:animScale>
                                  </p:childTnLst>
                                </p:cTn>
                              </p:par>
                            </p:childTnLst>
                          </p:cTn>
                        </p:par>
                        <p:par>
                          <p:cTn id="19" fill="hold">
                            <p:stCondLst>
                              <p:cond delay="1000"/>
                            </p:stCondLst>
                            <p:childTnLst>
                              <p:par>
                                <p:cTn id="20" presetID="26" presetClass="emph" presetSubtype="0" fill="hold" nodeType="afterEffect">
                                  <p:stCondLst>
                                    <p:cond delay="0"/>
                                  </p:stCondLst>
                                  <p:childTnLst>
                                    <p:animEffect transition="out" filter="fade">
                                      <p:cBhvr>
                                        <p:cTn id="21" dur="500" tmFilter="0, 0; .2, .5; .8, .5; 1, 0"/>
                                        <p:tgtEl>
                                          <p:spTgt spid="140"/>
                                        </p:tgtEl>
                                      </p:cBhvr>
                                    </p:animEffect>
                                    <p:animScale>
                                      <p:cBhvr>
                                        <p:cTn id="22" dur="250" autoRev="1" fill="hold"/>
                                        <p:tgtEl>
                                          <p:spTgt spid="140"/>
                                        </p:tgtEl>
                                      </p:cBhvr>
                                      <p:by x="105000" y="105000"/>
                                    </p:animScale>
                                  </p:childTnLst>
                                </p:cTn>
                              </p:par>
                            </p:childTnLst>
                          </p:cTn>
                        </p:par>
                        <p:par>
                          <p:cTn id="23" fill="hold">
                            <p:stCondLst>
                              <p:cond delay="1500"/>
                            </p:stCondLst>
                            <p:childTnLst>
                              <p:par>
                                <p:cTn id="24" presetID="9" presetClass="entr" presetSubtype="0" fill="hold" nodeType="afterEffect">
                                  <p:stCondLst>
                                    <p:cond delay="0"/>
                                  </p:stCondLst>
                                  <p:childTnLst>
                                    <p:set>
                                      <p:cBhvr>
                                        <p:cTn id="25" dur="1" fill="hold">
                                          <p:stCondLst>
                                            <p:cond delay="0"/>
                                          </p:stCondLst>
                                        </p:cTn>
                                        <p:tgtEl>
                                          <p:spTgt spid="93"/>
                                        </p:tgtEl>
                                        <p:attrNameLst>
                                          <p:attrName>style.visibility</p:attrName>
                                        </p:attrNameLst>
                                      </p:cBhvr>
                                      <p:to>
                                        <p:strVal val="visible"/>
                                      </p:to>
                                    </p:set>
                                    <p:animEffect transition="in" filter="dissolve">
                                      <p:cBhvr>
                                        <p:cTn id="26" dur="500"/>
                                        <p:tgtEl>
                                          <p:spTgt spid="93"/>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39"/>
                                        </p:tgtEl>
                                        <p:attrNameLst>
                                          <p:attrName>style.visibility</p:attrName>
                                        </p:attrNameLst>
                                      </p:cBhvr>
                                      <p:to>
                                        <p:strVal val="visible"/>
                                      </p:to>
                                    </p:set>
                                    <p:animEffect transition="in" filter="dissolve">
                                      <p:cBhvr>
                                        <p:cTn id="29" dur="500"/>
                                        <p:tgtEl>
                                          <p:spTgt spid="139"/>
                                        </p:tgtEl>
                                      </p:cBhvr>
                                    </p:animEffect>
                                  </p:childTnLst>
                                </p:cTn>
                              </p:par>
                            </p:childTnLst>
                          </p:cTn>
                        </p:par>
                        <p:par>
                          <p:cTn id="30" fill="hold">
                            <p:stCondLst>
                              <p:cond delay="2000"/>
                            </p:stCondLst>
                            <p:childTnLst>
                              <p:par>
                                <p:cTn id="31" presetID="35" presetClass="path" presetSubtype="0" accel="50000" decel="50000" fill="hold" nodeType="afterEffect">
                                  <p:stCondLst>
                                    <p:cond delay="0"/>
                                  </p:stCondLst>
                                  <p:childTnLst>
                                    <p:animMotion origin="layout" path="M 0.00144 0.00208 L -0.06345 -0.01804 " pathEditMode="relative" rAng="0" ptsTypes="AA">
                                      <p:cBhvr>
                                        <p:cTn id="32" dur="2000" fill="hold"/>
                                        <p:tgtEl>
                                          <p:spTgt spid="2"/>
                                        </p:tgtEl>
                                        <p:attrNameLst>
                                          <p:attrName>ppt_x</p:attrName>
                                          <p:attrName>ppt_y</p:attrName>
                                        </p:attrNameLst>
                                      </p:cBhvr>
                                      <p:rCtr x="-3300" y="-1000"/>
                                    </p:animMotion>
                                  </p:childTnLst>
                                </p:cTn>
                              </p:par>
                            </p:childTnLst>
                          </p:cTn>
                        </p:par>
                        <p:par>
                          <p:cTn id="33" fill="hold">
                            <p:stCondLst>
                              <p:cond delay="4000"/>
                            </p:stCondLst>
                            <p:childTnLst>
                              <p:par>
                                <p:cTn id="34" presetID="35" presetClass="path" presetSubtype="0" accel="50000" decel="50000" fill="hold" nodeType="afterEffect">
                                  <p:stCondLst>
                                    <p:cond delay="0"/>
                                  </p:stCondLst>
                                  <p:childTnLst>
                                    <p:animMotion origin="layout" path="M -9.98237E-7 3.46901E-6 L -0.15638 0.03469 " pathEditMode="relative" rAng="0" ptsTypes="AA">
                                      <p:cBhvr>
                                        <p:cTn id="35" dur="2000" fill="hold"/>
                                        <p:tgtEl>
                                          <p:spTgt spid="134"/>
                                        </p:tgtEl>
                                        <p:attrNameLst>
                                          <p:attrName>ppt_x</p:attrName>
                                          <p:attrName>ppt_y</p:attrName>
                                        </p:attrNameLst>
                                      </p:cBhvr>
                                      <p:rCtr x="-7800" y="1700"/>
                                    </p:animMotion>
                                  </p:childTnLst>
                                </p:cTn>
                              </p:par>
                            </p:childTnLst>
                          </p:cTn>
                        </p:par>
                        <p:par>
                          <p:cTn id="36" fill="hold">
                            <p:stCondLst>
                              <p:cond delay="6000"/>
                            </p:stCondLst>
                            <p:childTnLst>
                              <p:par>
                                <p:cTn id="37" presetID="9" presetClass="exit" presetSubtype="0" fill="hold" nodeType="afterEffect">
                                  <p:stCondLst>
                                    <p:cond delay="0"/>
                                  </p:stCondLst>
                                  <p:childTnLst>
                                    <p:animEffect transition="out" filter="dissolve">
                                      <p:cBhvr>
                                        <p:cTn id="38" dur="500"/>
                                        <p:tgtEl>
                                          <p:spTgt spid="93"/>
                                        </p:tgtEl>
                                      </p:cBhvr>
                                    </p:animEffect>
                                    <p:set>
                                      <p:cBhvr>
                                        <p:cTn id="39" dur="1" fill="hold">
                                          <p:stCondLst>
                                            <p:cond delay="499"/>
                                          </p:stCondLst>
                                        </p:cTn>
                                        <p:tgtEl>
                                          <p:spTgt spid="93"/>
                                        </p:tgtEl>
                                        <p:attrNameLst>
                                          <p:attrName>style.visibility</p:attrName>
                                        </p:attrNameLst>
                                      </p:cBhvr>
                                      <p:to>
                                        <p:strVal val="hidden"/>
                                      </p:to>
                                    </p:set>
                                  </p:childTnLst>
                                </p:cTn>
                              </p:par>
                              <p:par>
                                <p:cTn id="40" presetID="9" presetClass="exit" presetSubtype="0" fill="hold" grpId="1" nodeType="withEffect">
                                  <p:stCondLst>
                                    <p:cond delay="0"/>
                                  </p:stCondLst>
                                  <p:childTnLst>
                                    <p:animEffect transition="out" filter="dissolve">
                                      <p:cBhvr>
                                        <p:cTn id="41" dur="500"/>
                                        <p:tgtEl>
                                          <p:spTgt spid="139"/>
                                        </p:tgtEl>
                                      </p:cBhvr>
                                    </p:animEffect>
                                    <p:set>
                                      <p:cBhvr>
                                        <p:cTn id="42" dur="1" fill="hold">
                                          <p:stCondLst>
                                            <p:cond delay="499"/>
                                          </p:stCondLst>
                                        </p:cTn>
                                        <p:tgtEl>
                                          <p:spTgt spid="139"/>
                                        </p:tgtEl>
                                        <p:attrNameLst>
                                          <p:attrName>style.visibility</p:attrName>
                                        </p:attrNameLst>
                                      </p:cBhvr>
                                      <p:to>
                                        <p:strVal val="hidden"/>
                                      </p:to>
                                    </p:set>
                                  </p:childTnLst>
                                </p:cTn>
                              </p:par>
                            </p:childTnLst>
                          </p:cTn>
                        </p:par>
                        <p:par>
                          <p:cTn id="43" fill="hold">
                            <p:stCondLst>
                              <p:cond delay="6500"/>
                            </p:stCondLst>
                            <p:childTnLst>
                              <p:par>
                                <p:cTn id="44" presetID="9" presetClass="exit" presetSubtype="0" fill="hold" nodeType="afterEffect">
                                  <p:stCondLst>
                                    <p:cond delay="0"/>
                                  </p:stCondLst>
                                  <p:childTnLst>
                                    <p:animEffect transition="out" filter="dissolve">
                                      <p:cBhvr>
                                        <p:cTn id="45" dur="1000"/>
                                        <p:tgtEl>
                                          <p:spTgt spid="134"/>
                                        </p:tgtEl>
                                      </p:cBhvr>
                                    </p:animEffect>
                                    <p:set>
                                      <p:cBhvr>
                                        <p:cTn id="46" dur="1" fill="hold">
                                          <p:stCondLst>
                                            <p:cond delay="999"/>
                                          </p:stCondLst>
                                        </p:cTn>
                                        <p:tgtEl>
                                          <p:spTgt spid="134"/>
                                        </p:tgtEl>
                                        <p:attrNameLst>
                                          <p:attrName>style.visibility</p:attrName>
                                        </p:attrNameLst>
                                      </p:cBhvr>
                                      <p:to>
                                        <p:strVal val="hidden"/>
                                      </p:to>
                                    </p:set>
                                  </p:childTnLst>
                                </p:cTn>
                              </p:par>
                            </p:childTnLst>
                          </p:cTn>
                        </p:par>
                        <p:par>
                          <p:cTn id="47" fill="hold">
                            <p:stCondLst>
                              <p:cond delay="7500"/>
                            </p:stCondLst>
                            <p:childTnLst>
                              <p:par>
                                <p:cTn id="48" presetID="63" presetClass="path" presetSubtype="0" accel="50000" decel="50000" fill="hold" nodeType="afterEffect">
                                  <p:stCondLst>
                                    <p:cond delay="0"/>
                                  </p:stCondLst>
                                  <p:childTnLst>
                                    <p:animMotion origin="layout" path="M -0.06217 -0.01851 L -0.00225 -0.00047 " pathEditMode="relative" rAng="0" ptsTypes="AA">
                                      <p:cBhvr>
                                        <p:cTn id="49" dur="2000" fill="hold"/>
                                        <p:tgtEl>
                                          <p:spTgt spid="2"/>
                                        </p:tgtEl>
                                        <p:attrNameLst>
                                          <p:attrName>ppt_x</p:attrName>
                                          <p:attrName>ppt_y</p:attrName>
                                        </p:attrNameLst>
                                      </p:cBhvr>
                                      <p:rCtr x="3000" y="9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0"/>
      <p:bldP spid="139"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5"/>
          <p:cNvSpPr>
            <a:spLocks noGrp="1" noChangeArrowheads="1"/>
          </p:cNvSpPr>
          <p:nvPr>
            <p:ph type="title" idx="4294967295"/>
          </p:nvPr>
        </p:nvSpPr>
        <p:spPr>
          <a:xfrm>
            <a:off x="990600" y="617538"/>
            <a:ext cx="2732088" cy="403225"/>
          </a:xfrm>
        </p:spPr>
        <p:txBody>
          <a:bodyPr/>
          <a:lstStyle/>
          <a:p>
            <a:pPr eaLnBrk="1" hangingPunct="1"/>
            <a:r>
              <a:rPr lang="ko-KR" altLang="en-US" smtClean="0">
                <a:ea typeface="굴림" pitchFamily="50" charset="-127"/>
              </a:rPr>
              <a:t>가상화의 도입 효과 </a:t>
            </a:r>
            <a:endParaRPr lang="en-US" altLang="ko-KR" smtClean="0">
              <a:ea typeface="굴림" pitchFamily="50" charset="-127"/>
            </a:endParaRPr>
          </a:p>
        </p:txBody>
      </p:sp>
      <p:grpSp>
        <p:nvGrpSpPr>
          <p:cNvPr id="296963" name="Group 46"/>
          <p:cNvGrpSpPr>
            <a:grpSpLocks/>
          </p:cNvGrpSpPr>
          <p:nvPr/>
        </p:nvGrpSpPr>
        <p:grpSpPr bwMode="auto">
          <a:xfrm>
            <a:off x="2016125" y="4303713"/>
            <a:ext cx="5175250" cy="1058862"/>
            <a:chOff x="2032308" y="4675161"/>
            <a:chExt cx="5174403" cy="1058863"/>
          </a:xfrm>
        </p:grpSpPr>
        <p:grpSp>
          <p:nvGrpSpPr>
            <p:cNvPr id="296964" name="Group 29"/>
            <p:cNvGrpSpPr>
              <a:grpSpLocks/>
            </p:cNvGrpSpPr>
            <p:nvPr/>
          </p:nvGrpSpPr>
          <p:grpSpPr bwMode="auto">
            <a:xfrm>
              <a:off x="2032308" y="4675161"/>
              <a:ext cx="5174403" cy="1058863"/>
              <a:chOff x="749" y="2611"/>
              <a:chExt cx="883" cy="436"/>
            </a:xfrm>
          </p:grpSpPr>
          <p:sp>
            <p:nvSpPr>
              <p:cNvPr id="19" name="AutoShape 13"/>
              <p:cNvSpPr>
                <a:spLocks noChangeArrowheads="1"/>
              </p:cNvSpPr>
              <p:nvPr/>
            </p:nvSpPr>
            <p:spPr bwMode="gray">
              <a:xfrm>
                <a:off x="766" y="2901"/>
                <a:ext cx="845" cy="146"/>
              </a:xfrm>
              <a:prstGeom prst="roundRect">
                <a:avLst>
                  <a:gd name="adj" fmla="val 50000"/>
                </a:avLst>
              </a:prstGeom>
              <a:gradFill rotWithShape="1">
                <a:gsLst>
                  <a:gs pos="0">
                    <a:schemeClr val="tx1"/>
                  </a:gs>
                  <a:gs pos="100000">
                    <a:schemeClr val="tx1">
                      <a:gamma/>
                      <a:shade val="0"/>
                      <a:invGamma/>
                      <a:alpha val="0"/>
                    </a:schemeClr>
                  </a:gs>
                </a:gsLst>
                <a:path path="shape">
                  <a:fillToRect l="50000" t="50000" r="50000" b="50000"/>
                </a:path>
              </a:gradFill>
              <a:ln w="9525">
                <a:noFill/>
                <a:round/>
                <a:headEnd/>
                <a:tailEnd/>
              </a:ln>
              <a:effectLst/>
            </p:spPr>
            <p:txBody>
              <a:bodyPr wrap="none" anchor="ctr"/>
              <a:lstStyle/>
              <a:p>
                <a:pPr algn="r">
                  <a:lnSpc>
                    <a:spcPct val="90000"/>
                  </a:lnSpc>
                  <a:spcAft>
                    <a:spcPct val="10000"/>
                  </a:spcAft>
                  <a:buClrTx/>
                  <a:buSzTx/>
                </a:pPr>
                <a:endParaRPr lang="ko-KR" altLang="en-US" sz="1400" b="1">
                  <a:ea typeface="Arial Unicode MS" pitchFamily="50" charset="-127"/>
                  <a:cs typeface="Arial Unicode MS" pitchFamily="50" charset="-127"/>
                </a:endParaRPr>
              </a:p>
            </p:txBody>
          </p:sp>
          <p:grpSp>
            <p:nvGrpSpPr>
              <p:cNvPr id="296966" name="Group 14"/>
              <p:cNvGrpSpPr>
                <a:grpSpLocks/>
              </p:cNvGrpSpPr>
              <p:nvPr/>
            </p:nvGrpSpPr>
            <p:grpSpPr bwMode="auto">
              <a:xfrm>
                <a:off x="749" y="2611"/>
                <a:ext cx="883" cy="389"/>
                <a:chOff x="246" y="1131"/>
                <a:chExt cx="920" cy="389"/>
              </a:xfrm>
            </p:grpSpPr>
            <p:sp>
              <p:nvSpPr>
                <p:cNvPr id="296967" name="AutoShape 25"/>
                <p:cNvSpPr>
                  <a:spLocks noChangeArrowheads="1"/>
                </p:cNvSpPr>
                <p:nvPr/>
              </p:nvSpPr>
              <p:spPr bwMode="gray">
                <a:xfrm>
                  <a:off x="246" y="1131"/>
                  <a:ext cx="920" cy="389"/>
                </a:xfrm>
                <a:prstGeom prst="roundRect">
                  <a:avLst>
                    <a:gd name="adj" fmla="val 18611"/>
                  </a:avLst>
                </a:prstGeom>
                <a:gradFill rotWithShape="1">
                  <a:gsLst>
                    <a:gs pos="0">
                      <a:srgbClr val="3B4D61"/>
                    </a:gs>
                    <a:gs pos="100000">
                      <a:srgbClr val="7498BF"/>
                    </a:gs>
                  </a:gsLst>
                  <a:lin ang="5400000" scaled="1"/>
                </a:gradFill>
                <a:ln w="101600" algn="ctr">
                  <a:noFill/>
                  <a:round/>
                  <a:headEnd/>
                  <a:tailEnd/>
                </a:ln>
              </p:spPr>
              <p:txBody>
                <a:bodyPr wrap="none" anchor="ctr"/>
                <a:lstStyle/>
                <a:p>
                  <a:pPr algn="l">
                    <a:lnSpc>
                      <a:spcPct val="100000"/>
                    </a:lnSpc>
                    <a:buClrTx/>
                    <a:buSzTx/>
                  </a:pPr>
                  <a:endParaRPr lang="ko-KR" altLang="en-US" sz="1900">
                    <a:solidFill>
                      <a:schemeClr val="tx1"/>
                    </a:solidFill>
                    <a:ea typeface="굴림" pitchFamily="50" charset="-127"/>
                  </a:endParaRPr>
                </a:p>
              </p:txBody>
            </p:sp>
            <p:sp>
              <p:nvSpPr>
                <p:cNvPr id="296968" name="AutoShape 41"/>
                <p:cNvSpPr>
                  <a:spLocks noChangeArrowheads="1"/>
                </p:cNvSpPr>
                <p:nvPr/>
              </p:nvSpPr>
              <p:spPr bwMode="gray">
                <a:xfrm>
                  <a:off x="277" y="1162"/>
                  <a:ext cx="856" cy="95"/>
                </a:xfrm>
                <a:prstGeom prst="roundRect">
                  <a:avLst>
                    <a:gd name="adj" fmla="val 43157"/>
                  </a:avLst>
                </a:prstGeom>
                <a:gradFill rotWithShape="1">
                  <a:gsLst>
                    <a:gs pos="0">
                      <a:schemeClr val="bg1">
                        <a:alpha val="29999"/>
                      </a:schemeClr>
                    </a:gs>
                    <a:gs pos="100000">
                      <a:srgbClr val="FFFFFF">
                        <a:alpha val="0"/>
                      </a:srgbClr>
                    </a:gs>
                  </a:gsLst>
                  <a:lin ang="5400000" scaled="1"/>
                </a:gradFill>
                <a:ln w="9525">
                  <a:noFill/>
                  <a:round/>
                  <a:headEnd/>
                  <a:tailEnd/>
                </a:ln>
              </p:spPr>
              <p:txBody>
                <a:bodyPr wrap="none" anchor="ctr"/>
                <a:lstStyle/>
                <a:p>
                  <a:pPr>
                    <a:lnSpc>
                      <a:spcPct val="90000"/>
                    </a:lnSpc>
                    <a:spcAft>
                      <a:spcPct val="10000"/>
                    </a:spcAft>
                    <a:buClrTx/>
                    <a:buSzTx/>
                  </a:pPr>
                  <a:endParaRPr lang="ko-KR" altLang="en-US" sz="1400" b="1">
                    <a:ea typeface="굴림" pitchFamily="50" charset="-127"/>
                  </a:endParaRPr>
                </a:p>
              </p:txBody>
            </p:sp>
          </p:grpSp>
        </p:grpSp>
        <p:sp>
          <p:nvSpPr>
            <p:cNvPr id="296969" name="Text Box 27"/>
            <p:cNvSpPr txBox="1">
              <a:spLocks noChangeArrowheads="1"/>
            </p:cNvSpPr>
            <p:nvPr/>
          </p:nvSpPr>
          <p:spPr bwMode="auto">
            <a:xfrm>
              <a:off x="2825928" y="4760886"/>
              <a:ext cx="4163331" cy="641350"/>
            </a:xfrm>
            <a:prstGeom prst="rect">
              <a:avLst/>
            </a:prstGeom>
            <a:noFill/>
            <a:ln w="9525">
              <a:noFill/>
              <a:miter lim="800000"/>
              <a:headEnd/>
              <a:tailEnd/>
            </a:ln>
          </p:spPr>
          <p:txBody>
            <a:bodyPr>
              <a:spAutoFit/>
            </a:bodyPr>
            <a:lstStyle/>
            <a:p>
              <a:pPr algn="l">
                <a:lnSpc>
                  <a:spcPct val="100000"/>
                </a:lnSpc>
                <a:buClrTx/>
                <a:buSzTx/>
              </a:pPr>
              <a:r>
                <a:rPr lang="ko-KR" altLang="en-US" sz="1800" b="1">
                  <a:ea typeface="굴림" pitchFamily="50" charset="-127"/>
                </a:rPr>
                <a:t>생산성</a:t>
              </a:r>
              <a:r>
                <a:rPr lang="en-US" altLang="ko-KR" sz="1800" b="1">
                  <a:ea typeface="굴림" pitchFamily="50" charset="-127"/>
                </a:rPr>
                <a:t>, </a:t>
              </a:r>
              <a:r>
                <a:rPr lang="ko-KR" altLang="en-US" sz="1800" b="1">
                  <a:ea typeface="굴림" pitchFamily="50" charset="-127"/>
                </a:rPr>
                <a:t>운용의 효율성</a:t>
              </a:r>
              <a:r>
                <a:rPr lang="en-US" altLang="ko-KR" sz="1800" b="1">
                  <a:ea typeface="굴림" pitchFamily="50" charset="-127"/>
                </a:rPr>
                <a:t>, </a:t>
              </a:r>
              <a:r>
                <a:rPr lang="ko-KR" altLang="en-US" sz="1800" b="1">
                  <a:ea typeface="굴림" pitchFamily="50" charset="-127"/>
                </a:rPr>
                <a:t>업무의 대응력 등을  향상시킨다</a:t>
              </a:r>
              <a:r>
                <a:rPr lang="en-US" altLang="ko-KR" sz="1800" b="1">
                  <a:ea typeface="굴림" pitchFamily="50" charset="-127"/>
                </a:rPr>
                <a:t>.</a:t>
              </a:r>
            </a:p>
          </p:txBody>
        </p:sp>
        <p:grpSp>
          <p:nvGrpSpPr>
            <p:cNvPr id="296970" name="Group 65"/>
            <p:cNvGrpSpPr>
              <a:grpSpLocks/>
            </p:cNvGrpSpPr>
            <p:nvPr/>
          </p:nvGrpSpPr>
          <p:grpSpPr bwMode="auto">
            <a:xfrm>
              <a:off x="2261863" y="4891597"/>
              <a:ext cx="495300" cy="479425"/>
              <a:chOff x="517" y="1984"/>
              <a:chExt cx="312" cy="302"/>
            </a:xfrm>
          </p:grpSpPr>
          <p:sp>
            <p:nvSpPr>
              <p:cNvPr id="296971" name="Oval 66"/>
              <p:cNvSpPr>
                <a:spLocks noChangeArrowheads="1"/>
              </p:cNvSpPr>
              <p:nvPr/>
            </p:nvSpPr>
            <p:spPr bwMode="auto">
              <a:xfrm>
                <a:off x="517" y="1984"/>
                <a:ext cx="312" cy="302"/>
              </a:xfrm>
              <a:prstGeom prst="ellipse">
                <a:avLst/>
              </a:prstGeom>
              <a:solidFill>
                <a:srgbClr val="C0C0C0"/>
              </a:solidFill>
              <a:ln w="9525" algn="ctr">
                <a:noFill/>
                <a:round/>
                <a:headEnd/>
                <a:tailEnd/>
              </a:ln>
            </p:spPr>
            <p:txBody>
              <a:bodyPr wrap="none" anchor="ctr"/>
              <a:lstStyle/>
              <a:p>
                <a:endParaRPr lang="ko-KR" altLang="en-US" b="1">
                  <a:ea typeface="굴림" pitchFamily="50" charset="-127"/>
                </a:endParaRPr>
              </a:p>
            </p:txBody>
          </p:sp>
          <p:sp>
            <p:nvSpPr>
              <p:cNvPr id="296972" name="Rectangle 67"/>
              <p:cNvSpPr>
                <a:spLocks noChangeArrowheads="1"/>
              </p:cNvSpPr>
              <p:nvPr/>
            </p:nvSpPr>
            <p:spPr bwMode="auto">
              <a:xfrm>
                <a:off x="589" y="2038"/>
                <a:ext cx="205" cy="225"/>
              </a:xfrm>
              <a:prstGeom prst="rect">
                <a:avLst/>
              </a:prstGeom>
              <a:noFill/>
              <a:ln w="9525" algn="ctr">
                <a:noFill/>
                <a:miter lim="800000"/>
                <a:headEnd/>
                <a:tailEnd/>
              </a:ln>
            </p:spPr>
            <p:txBody>
              <a:bodyPr wrap="none">
                <a:spAutoFit/>
              </a:bodyPr>
              <a:lstStyle/>
              <a:p>
                <a:pPr algn="l"/>
                <a:r>
                  <a:rPr lang="en-US" altLang="ko-KR" b="1">
                    <a:ea typeface="굴림" pitchFamily="50" charset="-127"/>
                    <a:sym typeface="Wingdings" pitchFamily="2" charset="2"/>
                  </a:rPr>
                  <a:t>3</a:t>
                </a:r>
              </a:p>
            </p:txBody>
          </p:sp>
        </p:grpSp>
      </p:grpSp>
      <p:grpSp>
        <p:nvGrpSpPr>
          <p:cNvPr id="296973" name="Group 47"/>
          <p:cNvGrpSpPr>
            <a:grpSpLocks/>
          </p:cNvGrpSpPr>
          <p:nvPr/>
        </p:nvGrpSpPr>
        <p:grpSpPr bwMode="auto">
          <a:xfrm>
            <a:off x="2016125" y="3013075"/>
            <a:ext cx="5175250" cy="1058863"/>
            <a:chOff x="2016810" y="3012786"/>
            <a:chExt cx="5174403" cy="1058863"/>
          </a:xfrm>
        </p:grpSpPr>
        <p:grpSp>
          <p:nvGrpSpPr>
            <p:cNvPr id="296974" name="Group 29"/>
            <p:cNvGrpSpPr>
              <a:grpSpLocks/>
            </p:cNvGrpSpPr>
            <p:nvPr/>
          </p:nvGrpSpPr>
          <p:grpSpPr bwMode="auto">
            <a:xfrm>
              <a:off x="2016810" y="3012786"/>
              <a:ext cx="5174403" cy="1058863"/>
              <a:chOff x="749" y="2611"/>
              <a:chExt cx="883" cy="436"/>
            </a:xfrm>
          </p:grpSpPr>
          <p:sp>
            <p:nvSpPr>
              <p:cNvPr id="28" name="AutoShape 13"/>
              <p:cNvSpPr>
                <a:spLocks noChangeArrowheads="1"/>
              </p:cNvSpPr>
              <p:nvPr/>
            </p:nvSpPr>
            <p:spPr bwMode="gray">
              <a:xfrm>
                <a:off x="766" y="2901"/>
                <a:ext cx="845" cy="146"/>
              </a:xfrm>
              <a:prstGeom prst="roundRect">
                <a:avLst>
                  <a:gd name="adj" fmla="val 50000"/>
                </a:avLst>
              </a:prstGeom>
              <a:gradFill rotWithShape="1">
                <a:gsLst>
                  <a:gs pos="0">
                    <a:schemeClr val="tx1"/>
                  </a:gs>
                  <a:gs pos="100000">
                    <a:schemeClr val="tx1">
                      <a:gamma/>
                      <a:shade val="0"/>
                      <a:invGamma/>
                      <a:alpha val="0"/>
                    </a:schemeClr>
                  </a:gs>
                </a:gsLst>
                <a:path path="shape">
                  <a:fillToRect l="50000" t="50000" r="50000" b="50000"/>
                </a:path>
              </a:gradFill>
              <a:ln w="9525">
                <a:noFill/>
                <a:round/>
                <a:headEnd/>
                <a:tailEnd/>
              </a:ln>
              <a:effectLst/>
            </p:spPr>
            <p:txBody>
              <a:bodyPr wrap="none" anchor="ctr"/>
              <a:lstStyle/>
              <a:p>
                <a:pPr algn="r">
                  <a:lnSpc>
                    <a:spcPct val="90000"/>
                  </a:lnSpc>
                  <a:spcAft>
                    <a:spcPct val="10000"/>
                  </a:spcAft>
                  <a:buClrTx/>
                  <a:buSzTx/>
                </a:pPr>
                <a:endParaRPr lang="ko-KR" altLang="en-US" sz="1400" b="1">
                  <a:ea typeface="Arial Unicode MS" pitchFamily="50" charset="-127"/>
                  <a:cs typeface="Arial Unicode MS" pitchFamily="50" charset="-127"/>
                </a:endParaRPr>
              </a:p>
            </p:txBody>
          </p:sp>
          <p:grpSp>
            <p:nvGrpSpPr>
              <p:cNvPr id="296976" name="Group 14"/>
              <p:cNvGrpSpPr>
                <a:grpSpLocks/>
              </p:cNvGrpSpPr>
              <p:nvPr/>
            </p:nvGrpSpPr>
            <p:grpSpPr bwMode="auto">
              <a:xfrm>
                <a:off x="749" y="2611"/>
                <a:ext cx="883" cy="389"/>
                <a:chOff x="246" y="1131"/>
                <a:chExt cx="920" cy="389"/>
              </a:xfrm>
            </p:grpSpPr>
            <p:sp>
              <p:nvSpPr>
                <p:cNvPr id="296977" name="AutoShape 25"/>
                <p:cNvSpPr>
                  <a:spLocks noChangeArrowheads="1"/>
                </p:cNvSpPr>
                <p:nvPr/>
              </p:nvSpPr>
              <p:spPr bwMode="gray">
                <a:xfrm>
                  <a:off x="246" y="1131"/>
                  <a:ext cx="920" cy="389"/>
                </a:xfrm>
                <a:prstGeom prst="roundRect">
                  <a:avLst>
                    <a:gd name="adj" fmla="val 18611"/>
                  </a:avLst>
                </a:prstGeom>
                <a:solidFill>
                  <a:srgbClr val="F7990D"/>
                </a:solidFill>
                <a:ln w="101600" algn="ctr">
                  <a:noFill/>
                  <a:round/>
                  <a:headEnd/>
                  <a:tailEnd/>
                </a:ln>
              </p:spPr>
              <p:txBody>
                <a:bodyPr wrap="none" anchor="ctr"/>
                <a:lstStyle/>
                <a:p>
                  <a:pPr algn="l">
                    <a:lnSpc>
                      <a:spcPct val="100000"/>
                    </a:lnSpc>
                    <a:buClrTx/>
                    <a:buSzTx/>
                  </a:pPr>
                  <a:endParaRPr lang="ko-KR" altLang="en-US" sz="1900">
                    <a:solidFill>
                      <a:schemeClr val="tx1"/>
                    </a:solidFill>
                    <a:ea typeface="굴림" pitchFamily="50" charset="-127"/>
                  </a:endParaRPr>
                </a:p>
              </p:txBody>
            </p:sp>
            <p:sp>
              <p:nvSpPr>
                <p:cNvPr id="296978" name="AutoShape 41"/>
                <p:cNvSpPr>
                  <a:spLocks noChangeArrowheads="1"/>
                </p:cNvSpPr>
                <p:nvPr/>
              </p:nvSpPr>
              <p:spPr bwMode="gray">
                <a:xfrm>
                  <a:off x="277" y="1162"/>
                  <a:ext cx="856" cy="95"/>
                </a:xfrm>
                <a:prstGeom prst="roundRect">
                  <a:avLst>
                    <a:gd name="adj" fmla="val 43157"/>
                  </a:avLst>
                </a:prstGeom>
                <a:gradFill rotWithShape="1">
                  <a:gsLst>
                    <a:gs pos="0">
                      <a:schemeClr val="bg1">
                        <a:alpha val="29999"/>
                      </a:schemeClr>
                    </a:gs>
                    <a:gs pos="100000">
                      <a:srgbClr val="FFFFFF">
                        <a:alpha val="0"/>
                      </a:srgbClr>
                    </a:gs>
                  </a:gsLst>
                  <a:lin ang="5400000" scaled="1"/>
                </a:gradFill>
                <a:ln w="9525">
                  <a:noFill/>
                  <a:round/>
                  <a:headEnd/>
                  <a:tailEnd/>
                </a:ln>
              </p:spPr>
              <p:txBody>
                <a:bodyPr wrap="none" anchor="ctr"/>
                <a:lstStyle/>
                <a:p>
                  <a:pPr>
                    <a:lnSpc>
                      <a:spcPct val="90000"/>
                    </a:lnSpc>
                    <a:spcAft>
                      <a:spcPct val="10000"/>
                    </a:spcAft>
                    <a:buClrTx/>
                    <a:buSzTx/>
                  </a:pPr>
                  <a:endParaRPr lang="ko-KR" altLang="en-US" sz="1400" b="1">
                    <a:ea typeface="굴림" pitchFamily="50" charset="-127"/>
                  </a:endParaRPr>
                </a:p>
              </p:txBody>
            </p:sp>
          </p:grpSp>
        </p:grpSp>
        <p:sp>
          <p:nvSpPr>
            <p:cNvPr id="296979" name="Text Box 27"/>
            <p:cNvSpPr txBox="1">
              <a:spLocks noChangeArrowheads="1"/>
            </p:cNvSpPr>
            <p:nvPr/>
          </p:nvSpPr>
          <p:spPr bwMode="auto">
            <a:xfrm>
              <a:off x="2810430" y="3160424"/>
              <a:ext cx="4163331" cy="641350"/>
            </a:xfrm>
            <a:prstGeom prst="rect">
              <a:avLst/>
            </a:prstGeom>
            <a:noFill/>
            <a:ln w="9525">
              <a:noFill/>
              <a:miter lim="800000"/>
              <a:headEnd/>
              <a:tailEnd/>
            </a:ln>
          </p:spPr>
          <p:txBody>
            <a:bodyPr>
              <a:spAutoFit/>
            </a:bodyPr>
            <a:lstStyle/>
            <a:p>
              <a:pPr algn="l">
                <a:lnSpc>
                  <a:spcPct val="100000"/>
                </a:lnSpc>
                <a:buClrTx/>
                <a:buSzTx/>
              </a:pPr>
              <a:r>
                <a:rPr lang="ko-KR" altLang="en-US" sz="1800" b="1">
                  <a:ea typeface="굴림" pitchFamily="50" charset="-127"/>
                </a:rPr>
                <a:t>데이터 센터 운용 비용을 절감한다</a:t>
              </a:r>
              <a:r>
                <a:rPr lang="en-US" altLang="ko-KR" sz="1800" b="1">
                  <a:ea typeface="굴림" pitchFamily="50" charset="-127"/>
                </a:rPr>
                <a:t>.</a:t>
              </a:r>
              <a:br>
                <a:rPr lang="en-US" altLang="ko-KR" sz="1800" b="1">
                  <a:ea typeface="굴림" pitchFamily="50" charset="-127"/>
                </a:rPr>
              </a:br>
              <a:r>
                <a:rPr lang="en-US" altLang="ko-KR" sz="1800" b="1">
                  <a:ea typeface="굴림" pitchFamily="50" charset="-127"/>
                </a:rPr>
                <a:t>(</a:t>
              </a:r>
              <a:r>
                <a:rPr lang="ko-KR" altLang="en-US" sz="1800" b="1">
                  <a:ea typeface="굴림" pitchFamily="50" charset="-127"/>
                </a:rPr>
                <a:t>예</a:t>
              </a:r>
              <a:r>
                <a:rPr lang="en-US" altLang="ko-KR" sz="1800" b="1">
                  <a:ea typeface="굴림" pitchFamily="50" charset="-127"/>
                </a:rPr>
                <a:t>, </a:t>
              </a:r>
              <a:r>
                <a:rPr lang="ko-KR" altLang="en-US" sz="1800" b="1">
                  <a:ea typeface="굴림" pitchFamily="50" charset="-127"/>
                </a:rPr>
                <a:t>전력 및 냉각 등</a:t>
              </a:r>
              <a:r>
                <a:rPr lang="en-US" altLang="ko-KR" sz="1800" b="1">
                  <a:ea typeface="굴림" pitchFamily="50" charset="-127"/>
                </a:rPr>
                <a:t>)</a:t>
              </a:r>
            </a:p>
          </p:txBody>
        </p:sp>
        <p:grpSp>
          <p:nvGrpSpPr>
            <p:cNvPr id="296980" name="Group 65"/>
            <p:cNvGrpSpPr>
              <a:grpSpLocks/>
            </p:cNvGrpSpPr>
            <p:nvPr/>
          </p:nvGrpSpPr>
          <p:grpSpPr bwMode="auto">
            <a:xfrm>
              <a:off x="2246365" y="3229222"/>
              <a:ext cx="495300" cy="479425"/>
              <a:chOff x="517" y="1984"/>
              <a:chExt cx="312" cy="302"/>
            </a:xfrm>
          </p:grpSpPr>
          <p:sp>
            <p:nvSpPr>
              <p:cNvPr id="296981" name="Oval 66"/>
              <p:cNvSpPr>
                <a:spLocks noChangeArrowheads="1"/>
              </p:cNvSpPr>
              <p:nvPr/>
            </p:nvSpPr>
            <p:spPr bwMode="auto">
              <a:xfrm>
                <a:off x="517" y="1984"/>
                <a:ext cx="312" cy="302"/>
              </a:xfrm>
              <a:prstGeom prst="ellipse">
                <a:avLst/>
              </a:prstGeom>
              <a:solidFill>
                <a:srgbClr val="C0C0C0"/>
              </a:solidFill>
              <a:ln w="9525" algn="ctr">
                <a:noFill/>
                <a:round/>
                <a:headEnd/>
                <a:tailEnd/>
              </a:ln>
            </p:spPr>
            <p:txBody>
              <a:bodyPr wrap="none" anchor="ctr"/>
              <a:lstStyle/>
              <a:p>
                <a:endParaRPr lang="ko-KR" altLang="en-US" b="1">
                  <a:ea typeface="굴림" pitchFamily="50" charset="-127"/>
                </a:endParaRPr>
              </a:p>
            </p:txBody>
          </p:sp>
          <p:sp>
            <p:nvSpPr>
              <p:cNvPr id="296982" name="Rectangle 67"/>
              <p:cNvSpPr>
                <a:spLocks noChangeArrowheads="1"/>
              </p:cNvSpPr>
              <p:nvPr/>
            </p:nvSpPr>
            <p:spPr bwMode="auto">
              <a:xfrm>
                <a:off x="569" y="2028"/>
                <a:ext cx="205" cy="225"/>
              </a:xfrm>
              <a:prstGeom prst="rect">
                <a:avLst/>
              </a:prstGeom>
              <a:noFill/>
              <a:ln w="9525" algn="ctr">
                <a:noFill/>
                <a:miter lim="800000"/>
                <a:headEnd/>
                <a:tailEnd/>
              </a:ln>
            </p:spPr>
            <p:txBody>
              <a:bodyPr wrap="none">
                <a:spAutoFit/>
              </a:bodyPr>
              <a:lstStyle/>
              <a:p>
                <a:pPr algn="l"/>
                <a:r>
                  <a:rPr lang="en-US" altLang="ko-KR" b="1">
                    <a:ea typeface="굴림" pitchFamily="50" charset="-127"/>
                    <a:sym typeface="Wingdings" pitchFamily="2" charset="2"/>
                  </a:rPr>
                  <a:t>2</a:t>
                </a:r>
              </a:p>
            </p:txBody>
          </p:sp>
        </p:grpSp>
      </p:grpSp>
      <p:grpSp>
        <p:nvGrpSpPr>
          <p:cNvPr id="296983" name="Group 44"/>
          <p:cNvGrpSpPr>
            <a:grpSpLocks/>
          </p:cNvGrpSpPr>
          <p:nvPr/>
        </p:nvGrpSpPr>
        <p:grpSpPr bwMode="auto">
          <a:xfrm>
            <a:off x="2016125" y="1722438"/>
            <a:ext cx="5175250" cy="1058862"/>
            <a:chOff x="2077447" y="2639742"/>
            <a:chExt cx="5174403" cy="1058863"/>
          </a:xfrm>
        </p:grpSpPr>
        <p:grpSp>
          <p:nvGrpSpPr>
            <p:cNvPr id="296984" name="Group 29"/>
            <p:cNvGrpSpPr>
              <a:grpSpLocks/>
            </p:cNvGrpSpPr>
            <p:nvPr/>
          </p:nvGrpSpPr>
          <p:grpSpPr bwMode="auto">
            <a:xfrm>
              <a:off x="2077447" y="2639742"/>
              <a:ext cx="5174403" cy="1058863"/>
              <a:chOff x="749" y="2611"/>
              <a:chExt cx="883" cy="436"/>
            </a:xfrm>
          </p:grpSpPr>
          <p:sp>
            <p:nvSpPr>
              <p:cNvPr id="37" name="AutoShape 13"/>
              <p:cNvSpPr>
                <a:spLocks noChangeArrowheads="1"/>
              </p:cNvSpPr>
              <p:nvPr/>
            </p:nvSpPr>
            <p:spPr bwMode="gray">
              <a:xfrm>
                <a:off x="766" y="2901"/>
                <a:ext cx="845" cy="146"/>
              </a:xfrm>
              <a:prstGeom prst="roundRect">
                <a:avLst>
                  <a:gd name="adj" fmla="val 50000"/>
                </a:avLst>
              </a:prstGeom>
              <a:gradFill rotWithShape="1">
                <a:gsLst>
                  <a:gs pos="0">
                    <a:schemeClr val="tx1"/>
                  </a:gs>
                  <a:gs pos="100000">
                    <a:schemeClr val="tx1">
                      <a:gamma/>
                      <a:shade val="0"/>
                      <a:invGamma/>
                      <a:alpha val="0"/>
                    </a:schemeClr>
                  </a:gs>
                </a:gsLst>
                <a:path path="shape">
                  <a:fillToRect l="50000" t="50000" r="50000" b="50000"/>
                </a:path>
              </a:gradFill>
              <a:ln w="9525">
                <a:noFill/>
                <a:round/>
                <a:headEnd/>
                <a:tailEnd/>
              </a:ln>
              <a:effectLst/>
            </p:spPr>
            <p:txBody>
              <a:bodyPr wrap="none" anchor="ctr"/>
              <a:lstStyle/>
              <a:p>
                <a:pPr algn="r">
                  <a:lnSpc>
                    <a:spcPct val="90000"/>
                  </a:lnSpc>
                  <a:spcAft>
                    <a:spcPct val="10000"/>
                  </a:spcAft>
                  <a:buClrTx/>
                  <a:buSzTx/>
                </a:pPr>
                <a:endParaRPr lang="ko-KR" altLang="en-US" sz="1400" b="1">
                  <a:ea typeface="Arial Unicode MS" pitchFamily="50" charset="-127"/>
                  <a:cs typeface="Arial Unicode MS" pitchFamily="50" charset="-127"/>
                </a:endParaRPr>
              </a:p>
            </p:txBody>
          </p:sp>
          <p:grpSp>
            <p:nvGrpSpPr>
              <p:cNvPr id="296986" name="Group 14"/>
              <p:cNvGrpSpPr>
                <a:grpSpLocks/>
              </p:cNvGrpSpPr>
              <p:nvPr/>
            </p:nvGrpSpPr>
            <p:grpSpPr bwMode="auto">
              <a:xfrm>
                <a:off x="749" y="2611"/>
                <a:ext cx="883" cy="389"/>
                <a:chOff x="246" y="1131"/>
                <a:chExt cx="920" cy="389"/>
              </a:xfrm>
            </p:grpSpPr>
            <p:sp>
              <p:nvSpPr>
                <p:cNvPr id="296987" name="AutoShape 25"/>
                <p:cNvSpPr>
                  <a:spLocks noChangeArrowheads="1"/>
                </p:cNvSpPr>
                <p:nvPr/>
              </p:nvSpPr>
              <p:spPr bwMode="gray">
                <a:xfrm>
                  <a:off x="246" y="1131"/>
                  <a:ext cx="920" cy="389"/>
                </a:xfrm>
                <a:prstGeom prst="roundRect">
                  <a:avLst>
                    <a:gd name="adj" fmla="val 18611"/>
                  </a:avLst>
                </a:prstGeom>
                <a:solidFill>
                  <a:schemeClr val="accent2"/>
                </a:solidFill>
                <a:ln w="101600" algn="ctr">
                  <a:noFill/>
                  <a:round/>
                  <a:headEnd/>
                  <a:tailEnd/>
                </a:ln>
              </p:spPr>
              <p:txBody>
                <a:bodyPr wrap="none" anchor="ctr"/>
                <a:lstStyle/>
                <a:p>
                  <a:pPr algn="l">
                    <a:lnSpc>
                      <a:spcPct val="100000"/>
                    </a:lnSpc>
                    <a:buClrTx/>
                    <a:buSzTx/>
                  </a:pPr>
                  <a:endParaRPr lang="ko-KR" altLang="en-US" sz="1900">
                    <a:solidFill>
                      <a:schemeClr val="tx1"/>
                    </a:solidFill>
                    <a:ea typeface="굴림" pitchFamily="50" charset="-127"/>
                  </a:endParaRPr>
                </a:p>
              </p:txBody>
            </p:sp>
            <p:sp>
              <p:nvSpPr>
                <p:cNvPr id="296988" name="AutoShape 41"/>
                <p:cNvSpPr>
                  <a:spLocks noChangeArrowheads="1"/>
                </p:cNvSpPr>
                <p:nvPr/>
              </p:nvSpPr>
              <p:spPr bwMode="gray">
                <a:xfrm>
                  <a:off x="277" y="1162"/>
                  <a:ext cx="856" cy="95"/>
                </a:xfrm>
                <a:prstGeom prst="roundRect">
                  <a:avLst>
                    <a:gd name="adj" fmla="val 43157"/>
                  </a:avLst>
                </a:prstGeom>
                <a:gradFill rotWithShape="1">
                  <a:gsLst>
                    <a:gs pos="0">
                      <a:schemeClr val="bg1">
                        <a:alpha val="29999"/>
                      </a:schemeClr>
                    </a:gs>
                    <a:gs pos="100000">
                      <a:srgbClr val="FFFFFF">
                        <a:alpha val="0"/>
                      </a:srgbClr>
                    </a:gs>
                  </a:gsLst>
                  <a:lin ang="5400000" scaled="1"/>
                </a:gradFill>
                <a:ln w="9525">
                  <a:noFill/>
                  <a:round/>
                  <a:headEnd/>
                  <a:tailEnd/>
                </a:ln>
              </p:spPr>
              <p:txBody>
                <a:bodyPr wrap="none" anchor="ctr"/>
                <a:lstStyle/>
                <a:p>
                  <a:pPr>
                    <a:lnSpc>
                      <a:spcPct val="90000"/>
                    </a:lnSpc>
                    <a:spcAft>
                      <a:spcPct val="10000"/>
                    </a:spcAft>
                    <a:buClrTx/>
                    <a:buSzTx/>
                  </a:pPr>
                  <a:endParaRPr lang="ko-KR" altLang="en-US" sz="1400" b="1">
                    <a:ea typeface="굴림" pitchFamily="50" charset="-127"/>
                  </a:endParaRPr>
                </a:p>
              </p:txBody>
            </p:sp>
          </p:grpSp>
        </p:grpSp>
        <p:sp>
          <p:nvSpPr>
            <p:cNvPr id="296989" name="Text Box 27"/>
            <p:cNvSpPr txBox="1">
              <a:spLocks noChangeArrowheads="1"/>
            </p:cNvSpPr>
            <p:nvPr/>
          </p:nvSpPr>
          <p:spPr bwMode="auto">
            <a:xfrm>
              <a:off x="2871067" y="2911205"/>
              <a:ext cx="4163331" cy="366712"/>
            </a:xfrm>
            <a:prstGeom prst="rect">
              <a:avLst/>
            </a:prstGeom>
            <a:noFill/>
            <a:ln w="9525">
              <a:noFill/>
              <a:miter lim="800000"/>
              <a:headEnd/>
              <a:tailEnd/>
            </a:ln>
          </p:spPr>
          <p:txBody>
            <a:bodyPr>
              <a:spAutoFit/>
            </a:bodyPr>
            <a:lstStyle/>
            <a:p>
              <a:pPr algn="l">
                <a:lnSpc>
                  <a:spcPct val="100000"/>
                </a:lnSpc>
                <a:buClrTx/>
                <a:buSzTx/>
              </a:pPr>
              <a:r>
                <a:rPr lang="ko-KR" altLang="en-US" sz="1800" b="1">
                  <a:ea typeface="굴림" pitchFamily="50" charset="-127"/>
                </a:rPr>
                <a:t>물리적인 인프라 비용을 절감한다</a:t>
              </a:r>
              <a:r>
                <a:rPr lang="en-US" altLang="ko-KR" sz="1800" b="1">
                  <a:ea typeface="굴림" pitchFamily="50" charset="-127"/>
                </a:rPr>
                <a:t>.</a:t>
              </a:r>
            </a:p>
          </p:txBody>
        </p:sp>
        <p:grpSp>
          <p:nvGrpSpPr>
            <p:cNvPr id="296990" name="Group 65"/>
            <p:cNvGrpSpPr>
              <a:grpSpLocks/>
            </p:cNvGrpSpPr>
            <p:nvPr/>
          </p:nvGrpSpPr>
          <p:grpSpPr bwMode="auto">
            <a:xfrm>
              <a:off x="2307002" y="2856178"/>
              <a:ext cx="495300" cy="479425"/>
              <a:chOff x="517" y="1984"/>
              <a:chExt cx="312" cy="302"/>
            </a:xfrm>
          </p:grpSpPr>
          <p:sp>
            <p:nvSpPr>
              <p:cNvPr id="296991" name="Oval 66"/>
              <p:cNvSpPr>
                <a:spLocks noChangeArrowheads="1"/>
              </p:cNvSpPr>
              <p:nvPr/>
            </p:nvSpPr>
            <p:spPr bwMode="auto">
              <a:xfrm>
                <a:off x="517" y="1984"/>
                <a:ext cx="312" cy="302"/>
              </a:xfrm>
              <a:prstGeom prst="ellipse">
                <a:avLst/>
              </a:prstGeom>
              <a:solidFill>
                <a:srgbClr val="C0C0C0"/>
              </a:solidFill>
              <a:ln w="9525" algn="ctr">
                <a:noFill/>
                <a:round/>
                <a:headEnd/>
                <a:tailEnd/>
              </a:ln>
            </p:spPr>
            <p:txBody>
              <a:bodyPr wrap="none" anchor="ctr"/>
              <a:lstStyle/>
              <a:p>
                <a:endParaRPr lang="ko-KR" altLang="en-US" b="1">
                  <a:ea typeface="굴림" pitchFamily="50" charset="-127"/>
                </a:endParaRPr>
              </a:p>
            </p:txBody>
          </p:sp>
          <p:sp>
            <p:nvSpPr>
              <p:cNvPr id="296992" name="Rectangle 67"/>
              <p:cNvSpPr>
                <a:spLocks noChangeArrowheads="1"/>
              </p:cNvSpPr>
              <p:nvPr/>
            </p:nvSpPr>
            <p:spPr bwMode="auto">
              <a:xfrm>
                <a:off x="589" y="2038"/>
                <a:ext cx="205" cy="225"/>
              </a:xfrm>
              <a:prstGeom prst="rect">
                <a:avLst/>
              </a:prstGeom>
              <a:noFill/>
              <a:ln w="9525" algn="ctr">
                <a:noFill/>
                <a:miter lim="800000"/>
                <a:headEnd/>
                <a:tailEnd/>
              </a:ln>
            </p:spPr>
            <p:txBody>
              <a:bodyPr wrap="none">
                <a:spAutoFit/>
              </a:bodyPr>
              <a:lstStyle/>
              <a:p>
                <a:pPr algn="l"/>
                <a:r>
                  <a:rPr lang="en-US" altLang="ko-KR" b="1">
                    <a:ea typeface="굴림" pitchFamily="50" charset="-127"/>
                    <a:sym typeface="Wingdings" pitchFamily="2" charset="2"/>
                  </a:rPr>
                  <a:t>1</a:t>
                </a:r>
              </a:p>
            </p:txBody>
          </p:sp>
        </p:grpSp>
      </p:grpSp>
      <p:sp>
        <p:nvSpPr>
          <p:cNvPr id="296993" name="Rectangle 4"/>
          <p:cNvSpPr txBox="1">
            <a:spLocks noGrp="1" noChangeArrowheads="1"/>
          </p:cNvSpPr>
          <p:nvPr/>
        </p:nvSpPr>
        <p:spPr bwMode="auto">
          <a:xfrm>
            <a:off x="4216400" y="6489700"/>
            <a:ext cx="2133600" cy="304800"/>
          </a:xfrm>
          <a:prstGeom prst="rect">
            <a:avLst/>
          </a:prstGeom>
          <a:noFill/>
          <a:ln w="9525">
            <a:noFill/>
            <a:miter lim="800000"/>
            <a:headEnd/>
            <a:tailEnd/>
          </a:ln>
        </p:spPr>
        <p:txBody>
          <a:bodyPr/>
          <a:lstStyle/>
          <a:p>
            <a:pPr algn="l">
              <a:lnSpc>
                <a:spcPct val="100000"/>
              </a:lnSpc>
              <a:buClrTx/>
              <a:buSzTx/>
            </a:pPr>
            <a:fld id="{55929D40-E9C8-4617-BC32-8C7A8808AF4D}" type="slidenum">
              <a:rPr lang="ko-KR" altLang="en-US" sz="1000">
                <a:solidFill>
                  <a:schemeClr val="tx1"/>
                </a:solidFill>
                <a:ea typeface="굴림" pitchFamily="50" charset="-127"/>
              </a:rPr>
              <a:pPr algn="l">
                <a:lnSpc>
                  <a:spcPct val="100000"/>
                </a:lnSpc>
                <a:buClrTx/>
                <a:buSzTx/>
              </a:pPr>
              <a:t>21</a:t>
            </a:fld>
            <a:endParaRPr lang="en-US" altLang="ko-KR" sz="1000">
              <a:solidFill>
                <a:schemeClr val="tx1"/>
              </a:solidFill>
              <a:ea typeface="굴림" pitchFamily="50" charset="-127"/>
            </a:endParaRPr>
          </a:p>
        </p:txBody>
      </p:sp>
    </p:spTree>
  </p:cSld>
  <p:clrMapOvr>
    <a:masterClrMapping/>
  </p:clrMapOvr>
  <p:transition>
    <p:strips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idx="4294967295"/>
          </p:nvPr>
        </p:nvSpPr>
        <p:spPr>
          <a:xfrm>
            <a:off x="981075" y="596900"/>
            <a:ext cx="3497263" cy="403225"/>
          </a:xfrm>
        </p:spPr>
        <p:txBody>
          <a:bodyPr/>
          <a:lstStyle/>
          <a:p>
            <a:pPr eaLnBrk="1" hangingPunct="1"/>
            <a:r>
              <a:rPr lang="ko-KR" altLang="en-US" smtClean="0">
                <a:ea typeface="굴림" pitchFamily="50" charset="-127"/>
              </a:rPr>
              <a:t>워크로드 당 총 비용 절감 </a:t>
            </a:r>
            <a:endParaRPr lang="en-US" altLang="ko-KR" smtClean="0">
              <a:ea typeface="굴림" pitchFamily="50" charset="-127"/>
            </a:endParaRPr>
          </a:p>
        </p:txBody>
      </p:sp>
      <p:graphicFrame>
        <p:nvGraphicFramePr>
          <p:cNvPr id="299011" name="Group 3"/>
          <p:cNvGraphicFramePr>
            <a:graphicFrameLocks noGrp="1"/>
          </p:cNvGraphicFramePr>
          <p:nvPr/>
        </p:nvGraphicFramePr>
        <p:xfrm>
          <a:off x="2603500" y="2533650"/>
          <a:ext cx="6210300" cy="3403600"/>
        </p:xfrm>
        <a:graphic>
          <a:graphicData uri="http://schemas.openxmlformats.org/drawingml/2006/table">
            <a:tbl>
              <a:tblPr/>
              <a:tblGrid>
                <a:gridCol w="2252663">
                  <a:extLst>
                    <a:ext uri="{9D8B030D-6E8A-4147-A177-3AD203B41FA5}">
                      <a16:colId xmlns:a16="http://schemas.microsoft.com/office/drawing/2014/main" val="20000"/>
                    </a:ext>
                  </a:extLst>
                </a:gridCol>
                <a:gridCol w="1319212">
                  <a:extLst>
                    <a:ext uri="{9D8B030D-6E8A-4147-A177-3AD203B41FA5}">
                      <a16:colId xmlns:a16="http://schemas.microsoft.com/office/drawing/2014/main" val="20001"/>
                    </a:ext>
                  </a:extLst>
                </a:gridCol>
                <a:gridCol w="1319213">
                  <a:extLst>
                    <a:ext uri="{9D8B030D-6E8A-4147-A177-3AD203B41FA5}">
                      <a16:colId xmlns:a16="http://schemas.microsoft.com/office/drawing/2014/main" val="20002"/>
                    </a:ext>
                  </a:extLst>
                </a:gridCol>
                <a:gridCol w="1319212">
                  <a:extLst>
                    <a:ext uri="{9D8B030D-6E8A-4147-A177-3AD203B41FA5}">
                      <a16:colId xmlns:a16="http://schemas.microsoft.com/office/drawing/2014/main" val="20003"/>
                    </a:ext>
                  </a:extLst>
                </a:gridCol>
              </a:tblGrid>
              <a:tr h="438150">
                <a:tc>
                  <a:txBody>
                    <a:bodyPr/>
                    <a:lstStyle/>
                    <a:p>
                      <a:pPr marL="0" marR="0" lvl="0" indent="0" algn="l" defTabSz="914400" rtl="0" eaLnBrk="1" fontAlgn="base" latinLnBrk="0" hangingPunct="1">
                        <a:lnSpc>
                          <a:spcPct val="100000"/>
                        </a:lnSpc>
                        <a:spcBef>
                          <a:spcPct val="0"/>
                        </a:spcBef>
                        <a:spcAft>
                          <a:spcPct val="40000"/>
                        </a:spcAft>
                        <a:buClr>
                          <a:schemeClr val="tx2"/>
                        </a:buClr>
                        <a:buSzTx/>
                        <a:buFont typeface="Wingdings 3" pitchFamily="18" charset="2"/>
                        <a:buNone/>
                        <a:tabLst/>
                      </a:pPr>
                      <a:r>
                        <a:rPr kumimoji="0" lang="ko-KR" altLang="en-US" sz="2000" b="1" i="0" u="none" strike="noStrike" cap="none" normalizeH="0" baseline="0" smtClean="0">
                          <a:ln>
                            <a:noFill/>
                          </a:ln>
                          <a:solidFill>
                            <a:schemeClr val="tx1"/>
                          </a:solidFill>
                          <a:effectLst/>
                          <a:latin typeface="Arial" charset="0"/>
                          <a:ea typeface="굴림" pitchFamily="50" charset="-127"/>
                          <a:cs typeface="Arial" charset="0"/>
                        </a:rPr>
                        <a:t>서버</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gradFill rotWithShape="0">
                      <a:gsLst>
                        <a:gs pos="0">
                          <a:schemeClr val="bg2"/>
                        </a:gs>
                        <a:gs pos="50000">
                          <a:srgbClr val="E7E7E7"/>
                        </a:gs>
                        <a:gs pos="100000">
                          <a:schemeClr val="bg2"/>
                        </a:gs>
                      </a:gsLst>
                      <a:lin ang="0" scaled="1"/>
                    </a:gradFill>
                  </a:tcPr>
                </a:tc>
                <a:tc>
                  <a:txBody>
                    <a:bodyPr/>
                    <a:lstStyle/>
                    <a:p>
                      <a:pPr marL="0" marR="0" lvl="0" indent="0" algn="ctr" defTabSz="914400" rtl="0" eaLnBrk="1" fontAlgn="base" latinLnBrk="0" hangingPunct="1">
                        <a:lnSpc>
                          <a:spcPct val="100000"/>
                        </a:lnSpc>
                        <a:spcBef>
                          <a:spcPct val="0"/>
                        </a:spcBef>
                        <a:spcAft>
                          <a:spcPct val="40000"/>
                        </a:spcAft>
                        <a:buClr>
                          <a:schemeClr val="tx2"/>
                        </a:buClr>
                        <a:buSzTx/>
                        <a:buFont typeface="Wingdings 3" pitchFamily="18" charset="2"/>
                        <a:buNone/>
                        <a:tabLst/>
                      </a:pPr>
                      <a:r>
                        <a:rPr kumimoji="0" lang="en-US" altLang="ko-KR" sz="2000" b="1" i="0" u="none" strike="noStrike" cap="none" normalizeH="0" baseline="0" smtClean="0">
                          <a:ln>
                            <a:noFill/>
                          </a:ln>
                          <a:solidFill>
                            <a:srgbClr val="518BC5"/>
                          </a:solidFill>
                          <a:effectLst/>
                          <a:latin typeface="Arial" charset="0"/>
                          <a:ea typeface="굴림" pitchFamily="50" charset="-127"/>
                          <a:cs typeface="Arial" charset="0"/>
                        </a:rPr>
                        <a:t>1000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chemeClr val="tx2"/>
                        </a:buClr>
                        <a:buSzTx/>
                        <a:buFont typeface="Wingdings 3" pitchFamily="18" charset="2"/>
                        <a:buNone/>
                        <a:tabLst/>
                      </a:pPr>
                      <a:r>
                        <a:rPr kumimoji="0" lang="en-US" altLang="ko-KR" sz="2000" b="1" i="0" u="none" strike="noStrike" cap="none" normalizeH="0" baseline="0" smtClean="0">
                          <a:ln>
                            <a:noFill/>
                          </a:ln>
                          <a:solidFill>
                            <a:srgbClr val="518BC5"/>
                          </a:solidFill>
                          <a:effectLst/>
                          <a:latin typeface="Arial" charset="0"/>
                          <a:ea typeface="굴림" pitchFamily="50" charset="-127"/>
                          <a:cs typeface="Arial" charset="0"/>
                        </a:rPr>
                        <a:t>80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chemeClr val="tx2"/>
                        </a:buClr>
                        <a:buSzTx/>
                        <a:buFont typeface="Wingdings 3" pitchFamily="18" charset="2"/>
                        <a:buNone/>
                        <a:tabLst/>
                      </a:pPr>
                      <a:r>
                        <a:rPr kumimoji="0" lang="en-US" altLang="ko-KR" sz="2000" b="1" i="0" u="none" strike="noStrike" cap="none" normalizeH="0" baseline="0" smtClean="0">
                          <a:ln>
                            <a:noFill/>
                          </a:ln>
                          <a:solidFill>
                            <a:srgbClr val="518BC5"/>
                          </a:solidFill>
                          <a:effectLst/>
                          <a:latin typeface="Arial" charset="0"/>
                          <a:ea typeface="굴림" pitchFamily="50" charset="-127"/>
                          <a:cs typeface="Arial" charset="0"/>
                        </a:rPr>
                        <a:t>$5,816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1350">
                <a:tc>
                  <a:txBody>
                    <a:bodyPr/>
                    <a:lstStyle/>
                    <a:p>
                      <a:pPr marL="0" marR="0" lvl="0" indent="0" algn="l" defTabSz="914400" rtl="0" eaLnBrk="1" fontAlgn="base" latinLnBrk="0" hangingPunct="1">
                        <a:lnSpc>
                          <a:spcPct val="100000"/>
                        </a:lnSpc>
                        <a:spcBef>
                          <a:spcPct val="0"/>
                        </a:spcBef>
                        <a:spcAft>
                          <a:spcPct val="40000"/>
                        </a:spcAft>
                        <a:buClr>
                          <a:schemeClr val="tx2"/>
                        </a:buClr>
                        <a:buSzTx/>
                        <a:buFont typeface="Wingdings 3" pitchFamily="18" charset="2"/>
                        <a:buNone/>
                        <a:tabLst/>
                      </a:pPr>
                      <a:r>
                        <a:rPr kumimoji="0" lang="ko-KR" altLang="en-US" sz="2000" b="1" i="0" u="none" strike="noStrike" cap="none" normalizeH="0" baseline="0" smtClean="0">
                          <a:ln>
                            <a:noFill/>
                          </a:ln>
                          <a:solidFill>
                            <a:schemeClr val="tx1"/>
                          </a:solidFill>
                          <a:effectLst/>
                          <a:latin typeface="Arial" charset="0"/>
                          <a:ea typeface="굴림" pitchFamily="50" charset="-127"/>
                          <a:cs typeface="Arial" charset="0"/>
                        </a:rPr>
                        <a:t>네트워크 스위치</a:t>
                      </a:r>
                    </a:p>
                  </a:txBody>
                  <a:tcPr horzOverflow="overflow">
                    <a:lnL>
                      <a:noFill/>
                    </a:lnL>
                    <a:lnR>
                      <a:noFill/>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gradFill rotWithShape="0">
                      <a:gsLst>
                        <a:gs pos="0">
                          <a:schemeClr val="bg2"/>
                        </a:gs>
                        <a:gs pos="50000">
                          <a:srgbClr val="E7E7E7"/>
                        </a:gs>
                        <a:gs pos="100000">
                          <a:schemeClr val="bg2"/>
                        </a:gs>
                      </a:gsLst>
                      <a:lin ang="0" scaled="1"/>
                    </a:gradFill>
                  </a:tcPr>
                </a:tc>
                <a:tc>
                  <a:txBody>
                    <a:bodyPr/>
                    <a:lstStyle/>
                    <a:p>
                      <a:pPr marL="0" marR="0" lvl="0" indent="0" algn="ctr" defTabSz="914400" rtl="0" eaLnBrk="1" fontAlgn="base" latinLnBrk="0" hangingPunct="1">
                        <a:lnSpc>
                          <a:spcPct val="100000"/>
                        </a:lnSpc>
                        <a:spcBef>
                          <a:spcPct val="0"/>
                        </a:spcBef>
                        <a:spcAft>
                          <a:spcPct val="40000"/>
                        </a:spcAft>
                        <a:buClr>
                          <a:schemeClr val="tx2"/>
                        </a:buClr>
                        <a:buSzTx/>
                        <a:buFont typeface="Wingdings 3" pitchFamily="18" charset="2"/>
                        <a:buNone/>
                        <a:tabLst/>
                      </a:pPr>
                      <a:r>
                        <a:rPr kumimoji="0" lang="en-US" altLang="ko-KR" sz="2000" b="1" i="0" u="none" strike="noStrike" cap="none" normalizeH="0" baseline="0" smtClean="0">
                          <a:ln>
                            <a:noFill/>
                          </a:ln>
                          <a:solidFill>
                            <a:srgbClr val="518BC5"/>
                          </a:solidFill>
                          <a:effectLst/>
                          <a:latin typeface="Arial" charset="0"/>
                          <a:ea typeface="굴림" pitchFamily="50" charset="-127"/>
                          <a:cs typeface="Arial" charset="0"/>
                        </a:rPr>
                        <a:t>84</a:t>
                      </a:r>
                    </a:p>
                  </a:txBody>
                  <a:tcPr horzOverflow="overflow">
                    <a:lnL>
                      <a:noFill/>
                    </a:lnL>
                    <a:lnR>
                      <a:noFill/>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chemeClr val="tx2"/>
                        </a:buClr>
                        <a:buSzTx/>
                        <a:buFont typeface="Wingdings 3" pitchFamily="18" charset="2"/>
                        <a:buNone/>
                        <a:tabLst/>
                      </a:pPr>
                      <a:r>
                        <a:rPr kumimoji="0" lang="en-US" altLang="ko-KR" sz="2000" b="1" i="0" u="none" strike="noStrike" cap="none" normalizeH="0" baseline="0" smtClean="0">
                          <a:ln>
                            <a:noFill/>
                          </a:ln>
                          <a:solidFill>
                            <a:srgbClr val="518BC5"/>
                          </a:solidFill>
                          <a:effectLst/>
                          <a:latin typeface="Arial" charset="0"/>
                          <a:ea typeface="굴림" pitchFamily="50" charset="-127"/>
                          <a:cs typeface="Arial" charset="0"/>
                        </a:rPr>
                        <a:t>10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chemeClr val="tx2"/>
                        </a:buClr>
                        <a:buSzTx/>
                        <a:buFont typeface="Wingdings 3" pitchFamily="18" charset="2"/>
                        <a:buNone/>
                        <a:tabLst/>
                      </a:pPr>
                      <a:r>
                        <a:rPr kumimoji="0" lang="en-US" altLang="ko-KR" sz="2000" b="1" i="0" u="none" strike="noStrike" cap="none" normalizeH="0" baseline="0" smtClean="0">
                          <a:ln>
                            <a:noFill/>
                          </a:ln>
                          <a:solidFill>
                            <a:srgbClr val="518BC5"/>
                          </a:solidFill>
                          <a:effectLst/>
                          <a:latin typeface="Arial" charset="0"/>
                          <a:ea typeface="굴림" pitchFamily="50" charset="-127"/>
                          <a:cs typeface="Arial" charset="0"/>
                        </a:rPr>
                        <a:t>$296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150">
                <a:tc>
                  <a:txBody>
                    <a:bodyPr/>
                    <a:lstStyle/>
                    <a:p>
                      <a:pPr marL="0" marR="0" lvl="0" indent="0" algn="l" defTabSz="914400" rtl="0" eaLnBrk="1" fontAlgn="base" latinLnBrk="0" hangingPunct="1">
                        <a:lnSpc>
                          <a:spcPct val="100000"/>
                        </a:lnSpc>
                        <a:spcBef>
                          <a:spcPct val="0"/>
                        </a:spcBef>
                        <a:spcAft>
                          <a:spcPct val="40000"/>
                        </a:spcAft>
                        <a:buClr>
                          <a:schemeClr val="tx2"/>
                        </a:buClr>
                        <a:buSzTx/>
                        <a:buFont typeface="Wingdings 3" pitchFamily="18" charset="2"/>
                        <a:buNone/>
                        <a:tabLst/>
                      </a:pPr>
                      <a:r>
                        <a:rPr kumimoji="0" lang="ko-KR" altLang="en-US" sz="2000" b="1" i="0" u="none" strike="noStrike" cap="none" normalizeH="0" baseline="0" smtClean="0">
                          <a:ln>
                            <a:noFill/>
                          </a:ln>
                          <a:solidFill>
                            <a:schemeClr val="tx1"/>
                          </a:solidFill>
                          <a:effectLst/>
                          <a:latin typeface="Arial" charset="0"/>
                          <a:ea typeface="굴림" pitchFamily="50" charset="-127"/>
                          <a:cs typeface="Arial" charset="0"/>
                        </a:rPr>
                        <a:t>전력</a:t>
                      </a:r>
                      <a:r>
                        <a:rPr kumimoji="0" lang="en-US" altLang="ko-KR" sz="2000" b="1" i="0" u="none" strike="noStrike" cap="none" normalizeH="0" baseline="0" smtClean="0">
                          <a:ln>
                            <a:noFill/>
                          </a:ln>
                          <a:solidFill>
                            <a:schemeClr val="tx1"/>
                          </a:solidFill>
                          <a:effectLst/>
                          <a:latin typeface="Arial" charset="0"/>
                          <a:ea typeface="굴림" pitchFamily="50" charset="-127"/>
                          <a:cs typeface="Arial" charset="0"/>
                        </a:rPr>
                        <a:t> </a:t>
                      </a:r>
                      <a:r>
                        <a:rPr kumimoji="0" lang="en-US" altLang="ko-KR" sz="1400" b="1" i="0" u="none" strike="noStrike" cap="none" normalizeH="0" baseline="0" smtClean="0">
                          <a:ln>
                            <a:noFill/>
                          </a:ln>
                          <a:solidFill>
                            <a:schemeClr val="tx1"/>
                          </a:solidFill>
                          <a:effectLst/>
                          <a:latin typeface="Arial" charset="0"/>
                          <a:ea typeface="굴림" pitchFamily="50" charset="-127"/>
                          <a:cs typeface="Arial" charset="0"/>
                        </a:rPr>
                        <a:t>(kWh)</a:t>
                      </a:r>
                    </a:p>
                  </a:txBody>
                  <a:tcPr horzOverflow="overflow">
                    <a:lnL>
                      <a:noFill/>
                    </a:lnL>
                    <a:lnR>
                      <a:noFill/>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gradFill rotWithShape="0">
                      <a:gsLst>
                        <a:gs pos="0">
                          <a:schemeClr val="bg2"/>
                        </a:gs>
                        <a:gs pos="50000">
                          <a:srgbClr val="E7E7E7"/>
                        </a:gs>
                        <a:gs pos="100000">
                          <a:schemeClr val="bg2"/>
                        </a:gs>
                      </a:gsLst>
                      <a:lin ang="0" scaled="1"/>
                    </a:gradFill>
                  </a:tcPr>
                </a:tc>
                <a:tc>
                  <a:txBody>
                    <a:bodyPr/>
                    <a:lstStyle/>
                    <a:p>
                      <a:pPr marL="0" marR="0" lvl="0" indent="0" algn="ctr" defTabSz="914400" rtl="0" eaLnBrk="1" fontAlgn="base" latinLnBrk="0" hangingPunct="1">
                        <a:lnSpc>
                          <a:spcPct val="100000"/>
                        </a:lnSpc>
                        <a:spcBef>
                          <a:spcPct val="0"/>
                        </a:spcBef>
                        <a:spcAft>
                          <a:spcPct val="40000"/>
                        </a:spcAft>
                        <a:buClr>
                          <a:schemeClr val="tx2"/>
                        </a:buClr>
                        <a:buSzTx/>
                        <a:buFont typeface="Wingdings 3" pitchFamily="18" charset="2"/>
                        <a:buNone/>
                        <a:tabLst/>
                      </a:pPr>
                      <a:r>
                        <a:rPr kumimoji="0" lang="en-US" altLang="ko-KR" sz="2000" b="1" i="0" u="none" strike="noStrike" cap="none" normalizeH="0" baseline="0" smtClean="0">
                          <a:ln>
                            <a:noFill/>
                          </a:ln>
                          <a:solidFill>
                            <a:srgbClr val="518BC5"/>
                          </a:solidFill>
                          <a:effectLst/>
                          <a:latin typeface="Arial" charset="0"/>
                          <a:ea typeface="굴림" pitchFamily="50" charset="-127"/>
                          <a:cs typeface="Arial" charset="0"/>
                        </a:rPr>
                        <a:t>407</a:t>
                      </a:r>
                    </a:p>
                  </a:txBody>
                  <a:tcPr horzOverflow="overflow">
                    <a:lnL>
                      <a:noFill/>
                    </a:lnL>
                    <a:lnR>
                      <a:noFill/>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chemeClr val="tx2"/>
                        </a:buClr>
                        <a:buSzTx/>
                        <a:buFont typeface="Wingdings 3" pitchFamily="18" charset="2"/>
                        <a:buNone/>
                        <a:tabLst/>
                      </a:pPr>
                      <a:r>
                        <a:rPr kumimoji="0" lang="en-US" altLang="ko-KR" sz="2000" b="1" i="0" u="none" strike="noStrike" cap="none" normalizeH="0" baseline="0" smtClean="0">
                          <a:ln>
                            <a:noFill/>
                          </a:ln>
                          <a:solidFill>
                            <a:srgbClr val="518BC5"/>
                          </a:solidFill>
                          <a:effectLst/>
                          <a:latin typeface="Arial" charset="0"/>
                          <a:ea typeface="굴림" pitchFamily="50" charset="-127"/>
                          <a:cs typeface="Arial" charset="0"/>
                        </a:rPr>
                        <a:t>52</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chemeClr val="tx2"/>
                        </a:buClr>
                        <a:buSzTx/>
                        <a:buFont typeface="Wingdings 3" pitchFamily="18" charset="2"/>
                        <a:buNone/>
                        <a:tabLst/>
                      </a:pPr>
                      <a:r>
                        <a:rPr kumimoji="0" lang="en-US" altLang="ko-KR" sz="2000" b="1" i="0" u="none" strike="noStrike" cap="none" normalizeH="0" baseline="0" smtClean="0">
                          <a:ln>
                            <a:noFill/>
                          </a:ln>
                          <a:solidFill>
                            <a:srgbClr val="518BC5"/>
                          </a:solidFill>
                          <a:effectLst/>
                          <a:latin typeface="Arial" charset="0"/>
                          <a:ea typeface="굴림" pitchFamily="50" charset="-127"/>
                          <a:cs typeface="Arial" charset="0"/>
                        </a:rPr>
                        <a:t>$759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150">
                <a:tc>
                  <a:txBody>
                    <a:bodyPr/>
                    <a:lstStyle/>
                    <a:p>
                      <a:pPr marL="0" marR="0" lvl="0" indent="0" algn="l" defTabSz="914400" rtl="0" eaLnBrk="1" fontAlgn="base" latinLnBrk="0" hangingPunct="1">
                        <a:lnSpc>
                          <a:spcPct val="100000"/>
                        </a:lnSpc>
                        <a:spcBef>
                          <a:spcPct val="0"/>
                        </a:spcBef>
                        <a:spcAft>
                          <a:spcPct val="40000"/>
                        </a:spcAft>
                        <a:buClr>
                          <a:schemeClr val="tx2"/>
                        </a:buClr>
                        <a:buSzTx/>
                        <a:buFont typeface="Wingdings 3" pitchFamily="18" charset="2"/>
                        <a:buNone/>
                        <a:tabLst/>
                      </a:pPr>
                      <a:r>
                        <a:rPr kumimoji="0" lang="ko-KR" altLang="en-US" sz="2000" b="1" i="0" u="none" strike="noStrike" cap="none" normalizeH="0" baseline="0" smtClean="0">
                          <a:ln>
                            <a:noFill/>
                          </a:ln>
                          <a:solidFill>
                            <a:schemeClr val="tx1"/>
                          </a:solidFill>
                          <a:effectLst/>
                          <a:latin typeface="Arial" charset="0"/>
                          <a:ea typeface="굴림" pitchFamily="50" charset="-127"/>
                          <a:cs typeface="Arial" charset="0"/>
                        </a:rPr>
                        <a:t>냉각</a:t>
                      </a:r>
                      <a:r>
                        <a:rPr kumimoji="0" lang="en-US" altLang="ko-KR" sz="2000" b="1" i="0" u="none" strike="noStrike" cap="none" normalizeH="0" baseline="0" smtClean="0">
                          <a:ln>
                            <a:noFill/>
                          </a:ln>
                          <a:solidFill>
                            <a:schemeClr val="tx1"/>
                          </a:solidFill>
                          <a:effectLst/>
                          <a:latin typeface="Arial" charset="0"/>
                          <a:ea typeface="굴림" pitchFamily="50" charset="-127"/>
                          <a:cs typeface="Arial" charset="0"/>
                        </a:rPr>
                        <a:t> </a:t>
                      </a:r>
                      <a:r>
                        <a:rPr kumimoji="0" lang="en-US" altLang="ko-KR" sz="1400" b="1" i="0" u="none" strike="noStrike" cap="none" normalizeH="0" baseline="0" smtClean="0">
                          <a:ln>
                            <a:noFill/>
                          </a:ln>
                          <a:solidFill>
                            <a:schemeClr val="tx1"/>
                          </a:solidFill>
                          <a:effectLst/>
                          <a:latin typeface="Arial" charset="0"/>
                          <a:ea typeface="굴림" pitchFamily="50" charset="-127"/>
                          <a:cs typeface="Arial" charset="0"/>
                        </a:rPr>
                        <a:t>(kWh)</a:t>
                      </a:r>
                    </a:p>
                  </a:txBody>
                  <a:tcPr horzOverflow="overflow">
                    <a:lnL>
                      <a:noFill/>
                    </a:lnL>
                    <a:lnR>
                      <a:noFill/>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gradFill rotWithShape="0">
                      <a:gsLst>
                        <a:gs pos="0">
                          <a:schemeClr val="bg2"/>
                        </a:gs>
                        <a:gs pos="50000">
                          <a:srgbClr val="E7E7E7"/>
                        </a:gs>
                        <a:gs pos="100000">
                          <a:schemeClr val="bg2"/>
                        </a:gs>
                      </a:gsLst>
                      <a:lin ang="0" scaled="1"/>
                    </a:gradFill>
                  </a:tcPr>
                </a:tc>
                <a:tc>
                  <a:txBody>
                    <a:bodyPr/>
                    <a:lstStyle/>
                    <a:p>
                      <a:pPr marL="0" marR="0" lvl="0" indent="0" algn="ctr" defTabSz="914400" rtl="0" eaLnBrk="1" fontAlgn="base" latinLnBrk="0" hangingPunct="1">
                        <a:lnSpc>
                          <a:spcPct val="100000"/>
                        </a:lnSpc>
                        <a:spcBef>
                          <a:spcPct val="0"/>
                        </a:spcBef>
                        <a:spcAft>
                          <a:spcPct val="40000"/>
                        </a:spcAft>
                        <a:buClr>
                          <a:schemeClr val="tx2"/>
                        </a:buClr>
                        <a:buSzTx/>
                        <a:buFont typeface="Wingdings 3" pitchFamily="18" charset="2"/>
                        <a:buNone/>
                        <a:tabLst/>
                      </a:pPr>
                      <a:r>
                        <a:rPr kumimoji="0" lang="en-US" altLang="ko-KR" sz="2000" b="1" i="0" u="none" strike="noStrike" cap="none" normalizeH="0" baseline="0" smtClean="0">
                          <a:ln>
                            <a:noFill/>
                          </a:ln>
                          <a:solidFill>
                            <a:srgbClr val="518BC5"/>
                          </a:solidFill>
                          <a:effectLst/>
                          <a:latin typeface="Arial" charset="0"/>
                          <a:ea typeface="굴림" pitchFamily="50" charset="-127"/>
                          <a:cs typeface="Arial" charset="0"/>
                        </a:rPr>
                        <a:t>509</a:t>
                      </a:r>
                    </a:p>
                  </a:txBody>
                  <a:tcPr horzOverflow="overflow">
                    <a:lnL>
                      <a:noFill/>
                    </a:lnL>
                    <a:lnR>
                      <a:noFill/>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chemeClr val="tx2"/>
                        </a:buClr>
                        <a:buSzTx/>
                        <a:buFont typeface="Wingdings 3" pitchFamily="18" charset="2"/>
                        <a:buNone/>
                        <a:tabLst/>
                      </a:pPr>
                      <a:r>
                        <a:rPr kumimoji="0" lang="en-US" altLang="ko-KR" sz="2000" b="1" i="0" u="none" strike="noStrike" cap="none" normalizeH="0" baseline="0" smtClean="0">
                          <a:ln>
                            <a:noFill/>
                          </a:ln>
                          <a:solidFill>
                            <a:srgbClr val="518BC5"/>
                          </a:solidFill>
                          <a:effectLst/>
                          <a:latin typeface="Arial" charset="0"/>
                          <a:ea typeface="굴림" pitchFamily="50" charset="-127"/>
                          <a:cs typeface="Arial" charset="0"/>
                        </a:rPr>
                        <a:t>64</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chemeClr val="tx2"/>
                        </a:buClr>
                        <a:buSzTx/>
                        <a:buFont typeface="Wingdings 3" pitchFamily="18" charset="2"/>
                        <a:buNone/>
                        <a:tabLst/>
                      </a:pPr>
                      <a:r>
                        <a:rPr kumimoji="0" lang="en-US" altLang="ko-KR" sz="2000" b="1" i="0" u="none" strike="noStrike" cap="none" normalizeH="0" baseline="0" smtClean="0">
                          <a:ln>
                            <a:noFill/>
                          </a:ln>
                          <a:solidFill>
                            <a:srgbClr val="518BC5"/>
                          </a:solidFill>
                          <a:effectLst/>
                          <a:latin typeface="Arial" charset="0"/>
                          <a:ea typeface="굴림" pitchFamily="50" charset="-127"/>
                          <a:cs typeface="Arial" charset="0"/>
                        </a:rPr>
                        <a:t>$949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8150">
                <a:tc>
                  <a:txBody>
                    <a:bodyPr/>
                    <a:lstStyle/>
                    <a:p>
                      <a:pPr marL="0" marR="0" lvl="0" indent="0" algn="l" defTabSz="914400" rtl="0" eaLnBrk="1" fontAlgn="base" latinLnBrk="0" hangingPunct="1">
                        <a:lnSpc>
                          <a:spcPct val="100000"/>
                        </a:lnSpc>
                        <a:spcBef>
                          <a:spcPct val="0"/>
                        </a:spcBef>
                        <a:spcAft>
                          <a:spcPct val="40000"/>
                        </a:spcAft>
                        <a:buClr>
                          <a:schemeClr val="tx2"/>
                        </a:buClr>
                        <a:buSzTx/>
                        <a:buFont typeface="Wingdings 3" pitchFamily="18" charset="2"/>
                        <a:buNone/>
                        <a:tabLst/>
                      </a:pPr>
                      <a:r>
                        <a:rPr kumimoji="0" lang="ko-KR" altLang="en-US" sz="2000" b="1" i="0" u="none" strike="noStrike" cap="none" normalizeH="0" baseline="0" smtClean="0">
                          <a:ln>
                            <a:noFill/>
                          </a:ln>
                          <a:solidFill>
                            <a:schemeClr val="tx1"/>
                          </a:solidFill>
                          <a:effectLst/>
                          <a:latin typeface="Arial" charset="0"/>
                          <a:ea typeface="굴림" pitchFamily="50" charset="-127"/>
                          <a:cs typeface="Arial" charset="0"/>
                        </a:rPr>
                        <a:t>상면</a:t>
                      </a:r>
                      <a:r>
                        <a:rPr kumimoji="0" lang="en-US" altLang="ko-KR" sz="2000" b="1" i="0" u="none" strike="noStrike" cap="none" normalizeH="0" baseline="0" smtClean="0">
                          <a:ln>
                            <a:noFill/>
                          </a:ln>
                          <a:solidFill>
                            <a:schemeClr val="tx1"/>
                          </a:solidFill>
                          <a:effectLst/>
                          <a:latin typeface="Arial" charset="0"/>
                          <a:ea typeface="굴림" pitchFamily="50" charset="-127"/>
                          <a:cs typeface="Arial" charset="0"/>
                        </a:rPr>
                        <a:t> </a:t>
                      </a:r>
                      <a:r>
                        <a:rPr kumimoji="0" lang="en-US" altLang="ko-KR" sz="1400" b="1" i="0" u="none" strike="noStrike" cap="none" normalizeH="0" baseline="0" smtClean="0">
                          <a:ln>
                            <a:noFill/>
                          </a:ln>
                          <a:solidFill>
                            <a:schemeClr val="tx1"/>
                          </a:solidFill>
                          <a:effectLst/>
                          <a:latin typeface="Arial" charset="0"/>
                          <a:ea typeface="굴림" pitchFamily="50" charset="-127"/>
                          <a:cs typeface="Arial" charset="0"/>
                        </a:rPr>
                        <a:t>(Sq ft)</a:t>
                      </a:r>
                    </a:p>
                  </a:txBody>
                  <a:tcPr horzOverflow="overflow">
                    <a:lnL>
                      <a:noFill/>
                    </a:lnL>
                    <a:lnR>
                      <a:noFill/>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gradFill rotWithShape="0">
                      <a:gsLst>
                        <a:gs pos="0">
                          <a:schemeClr val="bg2"/>
                        </a:gs>
                        <a:gs pos="50000">
                          <a:srgbClr val="E7E7E7"/>
                        </a:gs>
                        <a:gs pos="100000">
                          <a:schemeClr val="bg2"/>
                        </a:gs>
                      </a:gsLst>
                      <a:lin ang="0" scaled="1"/>
                    </a:gradFill>
                  </a:tcPr>
                </a:tc>
                <a:tc>
                  <a:txBody>
                    <a:bodyPr/>
                    <a:lstStyle/>
                    <a:p>
                      <a:pPr marL="0" marR="0" lvl="0" indent="0" algn="ctr" defTabSz="914400" rtl="0" eaLnBrk="1" fontAlgn="base" latinLnBrk="0" hangingPunct="1">
                        <a:lnSpc>
                          <a:spcPct val="100000"/>
                        </a:lnSpc>
                        <a:spcBef>
                          <a:spcPct val="0"/>
                        </a:spcBef>
                        <a:spcAft>
                          <a:spcPct val="40000"/>
                        </a:spcAft>
                        <a:buClr>
                          <a:schemeClr val="tx2"/>
                        </a:buClr>
                        <a:buSzTx/>
                        <a:buFont typeface="Wingdings 3" pitchFamily="18" charset="2"/>
                        <a:buNone/>
                        <a:tabLst/>
                      </a:pPr>
                      <a:r>
                        <a:rPr kumimoji="0" lang="en-US" altLang="ko-KR" sz="2000" b="1" i="0" u="none" strike="noStrike" cap="none" normalizeH="0" baseline="0" smtClean="0">
                          <a:ln>
                            <a:noFill/>
                          </a:ln>
                          <a:solidFill>
                            <a:srgbClr val="518BC5"/>
                          </a:solidFill>
                          <a:effectLst/>
                          <a:latin typeface="Arial" charset="0"/>
                          <a:ea typeface="굴림" pitchFamily="50" charset="-127"/>
                          <a:cs typeface="Arial" charset="0"/>
                        </a:rPr>
                        <a:t>2053</a:t>
                      </a:r>
                    </a:p>
                  </a:txBody>
                  <a:tcPr horzOverflow="overflow">
                    <a:lnL>
                      <a:noFill/>
                    </a:lnL>
                    <a:lnR>
                      <a:noFill/>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chemeClr val="tx2"/>
                        </a:buClr>
                        <a:buSzTx/>
                        <a:buFont typeface="Wingdings 3" pitchFamily="18" charset="2"/>
                        <a:buNone/>
                        <a:tabLst/>
                      </a:pPr>
                      <a:r>
                        <a:rPr kumimoji="0" lang="en-US" altLang="ko-KR" sz="2000" b="1" i="0" u="none" strike="noStrike" cap="none" normalizeH="0" baseline="0" smtClean="0">
                          <a:ln>
                            <a:noFill/>
                          </a:ln>
                          <a:solidFill>
                            <a:srgbClr val="518BC5"/>
                          </a:solidFill>
                          <a:effectLst/>
                          <a:latin typeface="Arial" charset="0"/>
                          <a:ea typeface="굴림" pitchFamily="50" charset="-127"/>
                          <a:cs typeface="Arial" charset="0"/>
                        </a:rPr>
                        <a:t>257</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chemeClr val="tx2"/>
                        </a:buClr>
                        <a:buSzTx/>
                        <a:buFont typeface="Wingdings 3" pitchFamily="18" charset="2"/>
                        <a:buNone/>
                        <a:tabLst/>
                      </a:pPr>
                      <a:r>
                        <a:rPr kumimoji="0" lang="en-US" altLang="ko-KR" sz="2000" b="1" i="0" u="none" strike="noStrike" cap="none" normalizeH="0" baseline="0" smtClean="0">
                          <a:ln>
                            <a:noFill/>
                          </a:ln>
                          <a:solidFill>
                            <a:srgbClr val="518BC5"/>
                          </a:solidFill>
                          <a:effectLst/>
                          <a:latin typeface="Arial" charset="0"/>
                          <a:ea typeface="굴림" pitchFamily="50" charset="-127"/>
                          <a:cs typeface="Arial" charset="0"/>
                        </a:rPr>
                        <a:t>$431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09650">
                <a:tc>
                  <a:txBody>
                    <a:bodyPr/>
                    <a:lstStyle/>
                    <a:p>
                      <a:pPr marL="0" marR="0" lvl="0" indent="0" algn="l" defTabSz="914400" rtl="0" eaLnBrk="1" fontAlgn="base" latinLnBrk="0" hangingPunct="1">
                        <a:lnSpc>
                          <a:spcPct val="100000"/>
                        </a:lnSpc>
                        <a:spcBef>
                          <a:spcPct val="0"/>
                        </a:spcBef>
                        <a:spcAft>
                          <a:spcPct val="40000"/>
                        </a:spcAft>
                        <a:buClr>
                          <a:schemeClr val="tx2"/>
                        </a:buClr>
                        <a:buSzTx/>
                        <a:buFont typeface="Wingdings 3" pitchFamily="18" charset="2"/>
                        <a:buNone/>
                        <a:tabLst/>
                      </a:pPr>
                      <a:r>
                        <a:rPr kumimoji="0" lang="ko-KR" altLang="en-US" sz="2000" b="1" i="0" u="none" strike="noStrike" cap="none" normalizeH="0" baseline="0" smtClean="0">
                          <a:ln>
                            <a:noFill/>
                          </a:ln>
                          <a:solidFill>
                            <a:schemeClr val="tx1"/>
                          </a:solidFill>
                          <a:effectLst/>
                          <a:latin typeface="Arial" charset="0"/>
                          <a:ea typeface="굴림" pitchFamily="50" charset="-127"/>
                          <a:cs typeface="Arial" charset="0"/>
                        </a:rPr>
                        <a:t>워크로드 당</a:t>
                      </a:r>
                      <a:br>
                        <a:rPr kumimoji="0" lang="ko-KR" altLang="en-US" sz="2000" b="1" i="0" u="none" strike="noStrike" cap="none" normalizeH="0" baseline="0" smtClean="0">
                          <a:ln>
                            <a:noFill/>
                          </a:ln>
                          <a:solidFill>
                            <a:schemeClr val="tx1"/>
                          </a:solidFill>
                          <a:effectLst/>
                          <a:latin typeface="Arial" charset="0"/>
                          <a:ea typeface="굴림" pitchFamily="50" charset="-127"/>
                          <a:cs typeface="Arial" charset="0"/>
                        </a:rPr>
                      </a:br>
                      <a:r>
                        <a:rPr kumimoji="0" lang="ko-KR" altLang="en-US" sz="2000" b="1" i="0" u="none" strike="noStrike" cap="none" normalizeH="0" baseline="0" smtClean="0">
                          <a:ln>
                            <a:noFill/>
                          </a:ln>
                          <a:solidFill>
                            <a:schemeClr val="tx1"/>
                          </a:solidFill>
                          <a:effectLst/>
                          <a:latin typeface="Arial" charset="0"/>
                          <a:ea typeface="굴림" pitchFamily="50" charset="-127"/>
                          <a:cs typeface="Arial" charset="0"/>
                        </a:rPr>
                        <a:t>절감 비용</a:t>
                      </a:r>
                      <a:r>
                        <a:rPr kumimoji="0" lang="en-US" altLang="ko-KR" sz="1400" b="1" i="0" u="none" strike="noStrike" cap="none" normalizeH="0" baseline="0" smtClean="0">
                          <a:ln>
                            <a:noFill/>
                          </a:ln>
                          <a:solidFill>
                            <a:schemeClr val="tx1"/>
                          </a:solidFill>
                          <a:effectLst/>
                          <a:latin typeface="Arial" charset="0"/>
                          <a:ea typeface="굴림" pitchFamily="50" charset="-127"/>
                          <a:cs typeface="Arial" charset="0"/>
                        </a:rPr>
                        <a:t>(3</a:t>
                      </a:r>
                      <a:r>
                        <a:rPr kumimoji="0" lang="ko-KR" altLang="en-US" sz="1400" b="1" i="0" u="none" strike="noStrike" cap="none" normalizeH="0" baseline="0" smtClean="0">
                          <a:ln>
                            <a:noFill/>
                          </a:ln>
                          <a:solidFill>
                            <a:schemeClr val="tx1"/>
                          </a:solidFill>
                          <a:effectLst/>
                          <a:latin typeface="Arial" charset="0"/>
                          <a:ea typeface="굴림" pitchFamily="50" charset="-127"/>
                          <a:cs typeface="Arial" charset="0"/>
                        </a:rPr>
                        <a:t>년 간</a:t>
                      </a:r>
                      <a:r>
                        <a:rPr kumimoji="0" lang="en-US" altLang="ko-KR" sz="1400" b="1" i="0" u="none" strike="noStrike" cap="none" normalizeH="0" baseline="0" smtClean="0">
                          <a:ln>
                            <a:noFill/>
                          </a:ln>
                          <a:solidFill>
                            <a:schemeClr val="tx1"/>
                          </a:solidFill>
                          <a:effectLst/>
                          <a:latin typeface="Arial" charset="0"/>
                          <a:ea typeface="굴림" pitchFamily="50" charset="-127"/>
                          <a:cs typeface="Arial" charset="0"/>
                        </a:rPr>
                        <a:t>)</a:t>
                      </a:r>
                    </a:p>
                  </a:txBody>
                  <a:tcPr horzOverflow="overflow">
                    <a:lnL>
                      <a:noFill/>
                    </a:lnL>
                    <a:lnR>
                      <a:noFill/>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2"/>
                        </a:gs>
                        <a:gs pos="50000">
                          <a:srgbClr val="E7E7E7"/>
                        </a:gs>
                        <a:gs pos="100000">
                          <a:schemeClr val="bg2"/>
                        </a:gs>
                      </a:gsLst>
                      <a:lin ang="0" scaled="1"/>
                    </a:gradFill>
                  </a:tcPr>
                </a:tc>
                <a:tc>
                  <a:txBody>
                    <a:bodyPr/>
                    <a:lstStyle/>
                    <a:p>
                      <a:pPr marL="0" marR="0" lvl="0" indent="0" algn="ctr" defTabSz="914400" rtl="0" eaLnBrk="1" fontAlgn="base" latinLnBrk="0" hangingPunct="1">
                        <a:lnSpc>
                          <a:spcPct val="100000"/>
                        </a:lnSpc>
                        <a:spcBef>
                          <a:spcPct val="0"/>
                        </a:spcBef>
                        <a:spcAft>
                          <a:spcPct val="40000"/>
                        </a:spcAft>
                        <a:buClr>
                          <a:schemeClr val="tx2"/>
                        </a:buClr>
                        <a:buSzTx/>
                        <a:buFont typeface="Wingdings 3" pitchFamily="18" charset="2"/>
                        <a:buNone/>
                        <a:tabLst/>
                      </a:pPr>
                      <a:endParaRPr kumimoji="0" lang="ko-KR" altLang="en-US" sz="2000" b="1" i="0" u="none" strike="noStrike" cap="none" normalizeH="0" baseline="0" smtClean="0">
                        <a:ln>
                          <a:noFill/>
                        </a:ln>
                        <a:solidFill>
                          <a:srgbClr val="518BC5"/>
                        </a:solidFill>
                        <a:effectLst/>
                        <a:latin typeface="Arial" charset="0"/>
                        <a:ea typeface="굴림" pitchFamily="50" charset="-127"/>
                        <a:cs typeface="Arial" charset="0"/>
                      </a:endParaRPr>
                    </a:p>
                  </a:txBody>
                  <a:tcPr horzOverflow="overflow">
                    <a:lnL>
                      <a:noFill/>
                    </a:lnL>
                    <a:lnR>
                      <a:noFill/>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chemeClr val="tx2"/>
                        </a:buClr>
                        <a:buSzTx/>
                        <a:buFont typeface="Wingdings 3" pitchFamily="18" charset="2"/>
                        <a:buNone/>
                        <a:tabLst/>
                      </a:pPr>
                      <a:endParaRPr kumimoji="0" lang="ko-KR" altLang="en-US" sz="2000" b="1" i="0" u="none" strike="noStrike" cap="none" normalizeH="0" baseline="0" smtClean="0">
                        <a:ln>
                          <a:noFill/>
                        </a:ln>
                        <a:solidFill>
                          <a:srgbClr val="518BC5"/>
                        </a:solidFill>
                        <a:effectLst/>
                        <a:latin typeface="Arial" charset="0"/>
                        <a:ea typeface="굴림" pitchFamily="50" charset="-127"/>
                        <a:cs typeface="Arial"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chemeClr val="tx2"/>
                        </a:buClr>
                        <a:buSzTx/>
                        <a:buFont typeface="Wingdings 3" pitchFamily="18" charset="2"/>
                        <a:buNone/>
                        <a:tabLst/>
                      </a:pPr>
                      <a:r>
                        <a:rPr kumimoji="0" lang="en-US" altLang="ko-KR" sz="2000" b="1" i="0" u="none" strike="noStrike" cap="none" normalizeH="0" baseline="0" smtClean="0">
                          <a:ln>
                            <a:noFill/>
                          </a:ln>
                          <a:solidFill>
                            <a:schemeClr val="tx1"/>
                          </a:solidFill>
                          <a:effectLst/>
                          <a:latin typeface="Arial" charset="0"/>
                          <a:ea typeface="굴림" pitchFamily="50" charset="-127"/>
                          <a:cs typeface="Arial" charset="0"/>
                        </a:rPr>
                        <a:t>$8,251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299045" name="Group 55"/>
          <p:cNvGrpSpPr>
            <a:grpSpLocks/>
          </p:cNvGrpSpPr>
          <p:nvPr/>
        </p:nvGrpSpPr>
        <p:grpSpPr bwMode="auto">
          <a:xfrm>
            <a:off x="4819650" y="2112963"/>
            <a:ext cx="1239838" cy="403225"/>
            <a:chOff x="614" y="838"/>
            <a:chExt cx="4578" cy="340"/>
          </a:xfrm>
        </p:grpSpPr>
        <p:sp>
          <p:nvSpPr>
            <p:cNvPr id="299046" name="AutoShape 56"/>
            <p:cNvSpPr>
              <a:spLocks noChangeArrowheads="1"/>
            </p:cNvSpPr>
            <p:nvPr/>
          </p:nvSpPr>
          <p:spPr bwMode="auto">
            <a:xfrm>
              <a:off x="614" y="838"/>
              <a:ext cx="4578" cy="340"/>
            </a:xfrm>
            <a:prstGeom prst="roundRect">
              <a:avLst>
                <a:gd name="adj" fmla="val 21986"/>
              </a:avLst>
            </a:prstGeom>
            <a:solidFill>
              <a:schemeClr val="tx1"/>
            </a:solidFill>
            <a:ln w="38100" algn="ctr">
              <a:solidFill>
                <a:schemeClr val="accent1"/>
              </a:solidFill>
              <a:round/>
              <a:headEnd/>
              <a:tailEnd/>
            </a:ln>
          </p:spPr>
          <p:txBody>
            <a:bodyPr lIns="45720" rIns="45720" anchor="ctr" anchorCtr="1"/>
            <a:lstStyle/>
            <a:p>
              <a:pPr eaLnBrk="0" hangingPunct="0">
                <a:lnSpc>
                  <a:spcPct val="100000"/>
                </a:lnSpc>
                <a:buClrTx/>
                <a:buSzTx/>
              </a:pPr>
              <a:endParaRPr lang="ko-KR" altLang="en-US" sz="1200" b="1">
                <a:solidFill>
                  <a:schemeClr val="tx1"/>
                </a:solidFill>
                <a:latin typeface="Times" pitchFamily="18" charset="0"/>
                <a:ea typeface="굴림" pitchFamily="50" charset="-127"/>
              </a:endParaRPr>
            </a:p>
          </p:txBody>
        </p:sp>
        <p:sp>
          <p:nvSpPr>
            <p:cNvPr id="32825" name="AutoShape 57"/>
            <p:cNvSpPr>
              <a:spLocks noChangeArrowheads="1"/>
            </p:cNvSpPr>
            <p:nvPr/>
          </p:nvSpPr>
          <p:spPr bwMode="auto">
            <a:xfrm>
              <a:off x="673" y="874"/>
              <a:ext cx="4461" cy="266"/>
            </a:xfrm>
            <a:prstGeom prst="roundRect">
              <a:avLst>
                <a:gd name="adj" fmla="val 16667"/>
              </a:avLst>
            </a:prstGeom>
            <a:gradFill rotWithShape="1">
              <a:gsLst>
                <a:gs pos="0">
                  <a:schemeClr val="bg1"/>
                </a:gs>
                <a:gs pos="100000">
                  <a:schemeClr val="bg1">
                    <a:gamma/>
                    <a:shade val="86275"/>
                    <a:invGamma/>
                  </a:schemeClr>
                </a:gs>
              </a:gsLst>
              <a:lin ang="5400000" scaled="1"/>
            </a:gradFill>
            <a:ln w="28575" algn="ctr">
              <a:solidFill>
                <a:srgbClr val="AAAA8C"/>
              </a:solidFill>
              <a:round/>
              <a:headEnd/>
              <a:tailEnd/>
            </a:ln>
            <a:effectLst/>
          </p:spPr>
          <p:txBody>
            <a:bodyPr lIns="45720" rIns="45720" anchor="ctr" anchorCtr="1"/>
            <a:lstStyle/>
            <a:p>
              <a:pPr eaLnBrk="0" hangingPunct="0">
                <a:lnSpc>
                  <a:spcPct val="100000"/>
                </a:lnSpc>
                <a:buClrTx/>
                <a:buSzTx/>
              </a:pPr>
              <a:r>
                <a:rPr lang="ko-KR" altLang="en-US" sz="1200" b="1">
                  <a:solidFill>
                    <a:schemeClr val="tx2"/>
                  </a:solidFill>
                  <a:ea typeface="굴림" pitchFamily="50" charset="-127"/>
                </a:rPr>
                <a:t>도입 전</a:t>
              </a:r>
              <a:endParaRPr lang="en-US" altLang="ko-KR" sz="1200" b="1">
                <a:solidFill>
                  <a:schemeClr val="tx2"/>
                </a:solidFill>
                <a:ea typeface="굴림" pitchFamily="50" charset="-127"/>
              </a:endParaRPr>
            </a:p>
          </p:txBody>
        </p:sp>
      </p:grpSp>
      <p:grpSp>
        <p:nvGrpSpPr>
          <p:cNvPr id="299048" name="Group 58"/>
          <p:cNvGrpSpPr>
            <a:grpSpLocks/>
          </p:cNvGrpSpPr>
          <p:nvPr/>
        </p:nvGrpSpPr>
        <p:grpSpPr bwMode="auto">
          <a:xfrm>
            <a:off x="6126163" y="2112963"/>
            <a:ext cx="1322387" cy="403225"/>
            <a:chOff x="614" y="838"/>
            <a:chExt cx="4578" cy="340"/>
          </a:xfrm>
        </p:grpSpPr>
        <p:sp>
          <p:nvSpPr>
            <p:cNvPr id="299049" name="AutoShape 59"/>
            <p:cNvSpPr>
              <a:spLocks noChangeArrowheads="1"/>
            </p:cNvSpPr>
            <p:nvPr/>
          </p:nvSpPr>
          <p:spPr bwMode="auto">
            <a:xfrm>
              <a:off x="614" y="838"/>
              <a:ext cx="4578" cy="340"/>
            </a:xfrm>
            <a:prstGeom prst="roundRect">
              <a:avLst>
                <a:gd name="adj" fmla="val 21986"/>
              </a:avLst>
            </a:prstGeom>
            <a:solidFill>
              <a:schemeClr val="tx1"/>
            </a:solidFill>
            <a:ln w="38100" algn="ctr">
              <a:solidFill>
                <a:schemeClr val="accent1"/>
              </a:solidFill>
              <a:round/>
              <a:headEnd/>
              <a:tailEnd/>
            </a:ln>
          </p:spPr>
          <p:txBody>
            <a:bodyPr lIns="45720" rIns="45720" anchor="ctr" anchorCtr="1"/>
            <a:lstStyle/>
            <a:p>
              <a:pPr eaLnBrk="0" hangingPunct="0">
                <a:lnSpc>
                  <a:spcPct val="100000"/>
                </a:lnSpc>
                <a:buClrTx/>
                <a:buSzTx/>
              </a:pPr>
              <a:endParaRPr lang="ko-KR" altLang="en-US" sz="1200" b="1">
                <a:solidFill>
                  <a:schemeClr val="tx1"/>
                </a:solidFill>
                <a:latin typeface="Times" pitchFamily="18" charset="0"/>
                <a:ea typeface="굴림" pitchFamily="50" charset="-127"/>
              </a:endParaRPr>
            </a:p>
          </p:txBody>
        </p:sp>
        <p:sp>
          <p:nvSpPr>
            <p:cNvPr id="32828" name="AutoShape 60"/>
            <p:cNvSpPr>
              <a:spLocks noChangeArrowheads="1"/>
            </p:cNvSpPr>
            <p:nvPr/>
          </p:nvSpPr>
          <p:spPr bwMode="auto">
            <a:xfrm>
              <a:off x="674" y="874"/>
              <a:ext cx="4457" cy="266"/>
            </a:xfrm>
            <a:prstGeom prst="roundRect">
              <a:avLst>
                <a:gd name="adj" fmla="val 16667"/>
              </a:avLst>
            </a:prstGeom>
            <a:gradFill rotWithShape="1">
              <a:gsLst>
                <a:gs pos="0">
                  <a:schemeClr val="bg1"/>
                </a:gs>
                <a:gs pos="100000">
                  <a:schemeClr val="bg1">
                    <a:gamma/>
                    <a:shade val="86275"/>
                    <a:invGamma/>
                  </a:schemeClr>
                </a:gs>
              </a:gsLst>
              <a:lin ang="5400000" scaled="1"/>
            </a:gradFill>
            <a:ln w="28575" algn="ctr">
              <a:solidFill>
                <a:srgbClr val="AAAA8C"/>
              </a:solidFill>
              <a:round/>
              <a:headEnd/>
              <a:tailEnd/>
            </a:ln>
            <a:effectLst/>
          </p:spPr>
          <p:txBody>
            <a:bodyPr lIns="45720" rIns="45720" anchor="ctr" anchorCtr="1"/>
            <a:lstStyle/>
            <a:p>
              <a:pPr eaLnBrk="0" hangingPunct="0">
                <a:lnSpc>
                  <a:spcPct val="100000"/>
                </a:lnSpc>
                <a:buClrTx/>
                <a:buSzTx/>
              </a:pPr>
              <a:r>
                <a:rPr lang="ko-KR" altLang="en-US" sz="1200" b="1">
                  <a:solidFill>
                    <a:schemeClr val="tx2"/>
                  </a:solidFill>
                  <a:ea typeface="굴림" pitchFamily="50" charset="-127"/>
                </a:rPr>
                <a:t>도입 후</a:t>
              </a:r>
            </a:p>
          </p:txBody>
        </p:sp>
      </p:grpSp>
      <p:grpSp>
        <p:nvGrpSpPr>
          <p:cNvPr id="299051" name="Group 61"/>
          <p:cNvGrpSpPr>
            <a:grpSpLocks/>
          </p:cNvGrpSpPr>
          <p:nvPr/>
        </p:nvGrpSpPr>
        <p:grpSpPr bwMode="auto">
          <a:xfrm>
            <a:off x="7523163" y="2112963"/>
            <a:ext cx="1322387" cy="403225"/>
            <a:chOff x="614" y="838"/>
            <a:chExt cx="4578" cy="340"/>
          </a:xfrm>
        </p:grpSpPr>
        <p:sp>
          <p:nvSpPr>
            <p:cNvPr id="299052" name="AutoShape 62"/>
            <p:cNvSpPr>
              <a:spLocks noChangeArrowheads="1"/>
            </p:cNvSpPr>
            <p:nvPr/>
          </p:nvSpPr>
          <p:spPr bwMode="auto">
            <a:xfrm>
              <a:off x="614" y="838"/>
              <a:ext cx="4578" cy="340"/>
            </a:xfrm>
            <a:prstGeom prst="roundRect">
              <a:avLst>
                <a:gd name="adj" fmla="val 21986"/>
              </a:avLst>
            </a:prstGeom>
            <a:solidFill>
              <a:schemeClr val="tx1"/>
            </a:solidFill>
            <a:ln w="38100" algn="ctr">
              <a:solidFill>
                <a:schemeClr val="accent1"/>
              </a:solidFill>
              <a:round/>
              <a:headEnd/>
              <a:tailEnd/>
            </a:ln>
          </p:spPr>
          <p:txBody>
            <a:bodyPr lIns="45720" rIns="45720" anchor="ctr" anchorCtr="1"/>
            <a:lstStyle/>
            <a:p>
              <a:pPr eaLnBrk="0" hangingPunct="0">
                <a:lnSpc>
                  <a:spcPct val="100000"/>
                </a:lnSpc>
                <a:buClrTx/>
                <a:buSzTx/>
              </a:pPr>
              <a:endParaRPr lang="ko-KR" altLang="en-US" sz="1200" b="1">
                <a:solidFill>
                  <a:schemeClr val="tx1"/>
                </a:solidFill>
                <a:latin typeface="Times" pitchFamily="18" charset="0"/>
                <a:ea typeface="굴림" pitchFamily="50" charset="-127"/>
              </a:endParaRPr>
            </a:p>
          </p:txBody>
        </p:sp>
        <p:sp>
          <p:nvSpPr>
            <p:cNvPr id="32831" name="AutoShape 63"/>
            <p:cNvSpPr>
              <a:spLocks noChangeArrowheads="1"/>
            </p:cNvSpPr>
            <p:nvPr/>
          </p:nvSpPr>
          <p:spPr bwMode="auto">
            <a:xfrm>
              <a:off x="674" y="874"/>
              <a:ext cx="4457" cy="266"/>
            </a:xfrm>
            <a:prstGeom prst="roundRect">
              <a:avLst>
                <a:gd name="adj" fmla="val 16667"/>
              </a:avLst>
            </a:prstGeom>
            <a:gradFill rotWithShape="1">
              <a:gsLst>
                <a:gs pos="0">
                  <a:schemeClr val="bg1"/>
                </a:gs>
                <a:gs pos="100000">
                  <a:schemeClr val="bg1">
                    <a:gamma/>
                    <a:shade val="86275"/>
                    <a:invGamma/>
                  </a:schemeClr>
                </a:gs>
              </a:gsLst>
              <a:lin ang="5400000" scaled="1"/>
            </a:gradFill>
            <a:ln w="28575" algn="ctr">
              <a:solidFill>
                <a:srgbClr val="AAAA8C"/>
              </a:solidFill>
              <a:round/>
              <a:headEnd/>
              <a:tailEnd/>
            </a:ln>
            <a:effectLst/>
          </p:spPr>
          <p:txBody>
            <a:bodyPr lIns="45720" rIns="45720" anchor="ctr" anchorCtr="1"/>
            <a:lstStyle/>
            <a:p>
              <a:pPr eaLnBrk="0" hangingPunct="0">
                <a:lnSpc>
                  <a:spcPct val="100000"/>
                </a:lnSpc>
                <a:buClrTx/>
                <a:buSzTx/>
              </a:pPr>
              <a:r>
                <a:rPr lang="ko-KR" altLang="en-US" sz="1200" b="1">
                  <a:solidFill>
                    <a:schemeClr val="tx2"/>
                  </a:solidFill>
                  <a:ea typeface="굴림" pitchFamily="50" charset="-127"/>
                </a:rPr>
                <a:t>절감 비용</a:t>
              </a:r>
            </a:p>
          </p:txBody>
        </p:sp>
      </p:grpSp>
      <p:sp>
        <p:nvSpPr>
          <p:cNvPr id="15401" name="AutoShape 6"/>
          <p:cNvSpPr>
            <a:spLocks noChangeArrowheads="1"/>
          </p:cNvSpPr>
          <p:nvPr/>
        </p:nvSpPr>
        <p:spPr bwMode="auto">
          <a:xfrm>
            <a:off x="609600" y="1163638"/>
            <a:ext cx="7834313" cy="811212"/>
          </a:xfrm>
          <a:prstGeom prst="roundRect">
            <a:avLst>
              <a:gd name="adj" fmla="val 16667"/>
            </a:avLst>
          </a:prstGeom>
          <a:solidFill>
            <a:schemeClr val="accent1">
              <a:lumMod val="60000"/>
              <a:lumOff val="40000"/>
            </a:schemeClr>
          </a:solidFill>
          <a:ln w="9525">
            <a:noFill/>
            <a:round/>
            <a:headEnd/>
            <a:tailEnd/>
          </a:ln>
        </p:spPr>
        <p:txBody>
          <a:bodyPr anchor="ctr"/>
          <a:lstStyle/>
          <a:p>
            <a:r>
              <a:rPr lang="en-US" altLang="ko-KR" b="1">
                <a:solidFill>
                  <a:schemeClr val="tx1"/>
                </a:solidFill>
                <a:ea typeface="굴림" pitchFamily="50" charset="-127"/>
              </a:rPr>
              <a:t>VMware</a:t>
            </a:r>
            <a:r>
              <a:rPr lang="ko-KR" altLang="en-US" b="1">
                <a:solidFill>
                  <a:schemeClr val="tx1"/>
                </a:solidFill>
                <a:ea typeface="굴림" pitchFamily="50" charset="-127"/>
              </a:rPr>
              <a:t>는 서버</a:t>
            </a:r>
            <a:r>
              <a:rPr lang="en-US" altLang="ko-KR" b="1">
                <a:solidFill>
                  <a:schemeClr val="tx1"/>
                </a:solidFill>
                <a:ea typeface="굴림" pitchFamily="50" charset="-127"/>
              </a:rPr>
              <a:t>, </a:t>
            </a:r>
            <a:r>
              <a:rPr lang="ko-KR" altLang="en-US" b="1">
                <a:solidFill>
                  <a:schemeClr val="tx1"/>
                </a:solidFill>
                <a:ea typeface="굴림" pitchFamily="50" charset="-127"/>
              </a:rPr>
              <a:t>스토리지</a:t>
            </a:r>
            <a:r>
              <a:rPr lang="en-US" altLang="ko-KR" b="1">
                <a:solidFill>
                  <a:schemeClr val="tx1"/>
                </a:solidFill>
                <a:ea typeface="굴림" pitchFamily="50" charset="-127"/>
              </a:rPr>
              <a:t>, </a:t>
            </a:r>
            <a:r>
              <a:rPr lang="ko-KR" altLang="en-US" b="1">
                <a:solidFill>
                  <a:schemeClr val="tx1"/>
                </a:solidFill>
                <a:ea typeface="굴림" pitchFamily="50" charset="-127"/>
              </a:rPr>
              <a:t>네트워크 인프라를 통합하여</a:t>
            </a:r>
          </a:p>
          <a:p>
            <a:r>
              <a:rPr lang="ko-KR" altLang="en-US" b="1">
                <a:solidFill>
                  <a:schemeClr val="tx1"/>
                </a:solidFill>
                <a:ea typeface="굴림" pitchFamily="50" charset="-127"/>
              </a:rPr>
              <a:t>안전하게 사용률을 향상시킨다</a:t>
            </a:r>
            <a:r>
              <a:rPr lang="en-US" altLang="ko-KR" b="1">
                <a:solidFill>
                  <a:schemeClr val="tx1"/>
                </a:solidFill>
                <a:ea typeface="굴림" pitchFamily="50" charset="-127"/>
              </a:rPr>
              <a:t>.</a:t>
            </a:r>
          </a:p>
        </p:txBody>
      </p:sp>
      <p:grpSp>
        <p:nvGrpSpPr>
          <p:cNvPr id="299055" name="Group 29"/>
          <p:cNvGrpSpPr>
            <a:grpSpLocks/>
          </p:cNvGrpSpPr>
          <p:nvPr/>
        </p:nvGrpSpPr>
        <p:grpSpPr bwMode="auto">
          <a:xfrm>
            <a:off x="187325" y="2528888"/>
            <a:ext cx="2320925" cy="1096962"/>
            <a:chOff x="749" y="2611"/>
            <a:chExt cx="396" cy="452"/>
          </a:xfrm>
        </p:grpSpPr>
        <p:sp>
          <p:nvSpPr>
            <p:cNvPr id="31" name="AutoShape 13"/>
            <p:cNvSpPr>
              <a:spLocks noChangeArrowheads="1"/>
            </p:cNvSpPr>
            <p:nvPr/>
          </p:nvSpPr>
          <p:spPr bwMode="gray">
            <a:xfrm>
              <a:off x="766" y="2901"/>
              <a:ext cx="332" cy="162"/>
            </a:xfrm>
            <a:prstGeom prst="roundRect">
              <a:avLst>
                <a:gd name="adj" fmla="val 50000"/>
              </a:avLst>
            </a:prstGeom>
            <a:gradFill rotWithShape="1">
              <a:gsLst>
                <a:gs pos="0">
                  <a:schemeClr val="tx1"/>
                </a:gs>
                <a:gs pos="100000">
                  <a:schemeClr val="tx1">
                    <a:gamma/>
                    <a:shade val="0"/>
                    <a:invGamma/>
                    <a:alpha val="0"/>
                  </a:schemeClr>
                </a:gs>
              </a:gsLst>
              <a:path path="shape">
                <a:fillToRect l="50000" t="50000" r="50000" b="50000"/>
              </a:path>
            </a:gradFill>
            <a:ln w="9525">
              <a:noFill/>
              <a:round/>
              <a:headEnd/>
              <a:tailEnd/>
            </a:ln>
            <a:effectLst/>
          </p:spPr>
          <p:txBody>
            <a:bodyPr wrap="none" anchor="ctr"/>
            <a:lstStyle/>
            <a:p>
              <a:pPr algn="r">
                <a:lnSpc>
                  <a:spcPct val="90000"/>
                </a:lnSpc>
                <a:spcAft>
                  <a:spcPct val="10000"/>
                </a:spcAft>
                <a:buClrTx/>
                <a:buSzTx/>
              </a:pPr>
              <a:endParaRPr lang="ko-KR" altLang="en-US" sz="1400" b="1">
                <a:ea typeface="Arial Unicode MS" pitchFamily="50" charset="-127"/>
                <a:cs typeface="Arial Unicode MS" pitchFamily="50" charset="-127"/>
              </a:endParaRPr>
            </a:p>
          </p:txBody>
        </p:sp>
        <p:grpSp>
          <p:nvGrpSpPr>
            <p:cNvPr id="299057" name="Group 14"/>
            <p:cNvGrpSpPr>
              <a:grpSpLocks/>
            </p:cNvGrpSpPr>
            <p:nvPr/>
          </p:nvGrpSpPr>
          <p:grpSpPr bwMode="auto">
            <a:xfrm>
              <a:off x="749" y="2611"/>
              <a:ext cx="396" cy="395"/>
              <a:chOff x="246" y="1131"/>
              <a:chExt cx="413" cy="395"/>
            </a:xfrm>
          </p:grpSpPr>
          <p:sp>
            <p:nvSpPr>
              <p:cNvPr id="299058" name="AutoShape 25"/>
              <p:cNvSpPr>
                <a:spLocks noChangeArrowheads="1"/>
              </p:cNvSpPr>
              <p:nvPr/>
            </p:nvSpPr>
            <p:spPr bwMode="gray">
              <a:xfrm>
                <a:off x="246" y="1131"/>
                <a:ext cx="413" cy="395"/>
              </a:xfrm>
              <a:prstGeom prst="roundRect">
                <a:avLst>
                  <a:gd name="adj" fmla="val 18611"/>
                </a:avLst>
              </a:prstGeom>
              <a:solidFill>
                <a:schemeClr val="accent2"/>
              </a:solidFill>
              <a:ln w="101600" algn="ctr">
                <a:noFill/>
                <a:round/>
                <a:headEnd/>
                <a:tailEnd/>
              </a:ln>
            </p:spPr>
            <p:txBody>
              <a:bodyPr wrap="none" anchor="ctr"/>
              <a:lstStyle/>
              <a:p>
                <a:pPr algn="l">
                  <a:lnSpc>
                    <a:spcPct val="100000"/>
                  </a:lnSpc>
                  <a:buClrTx/>
                  <a:buSzTx/>
                </a:pPr>
                <a:endParaRPr lang="ko-KR" altLang="en-US" sz="1900">
                  <a:solidFill>
                    <a:schemeClr val="tx1"/>
                  </a:solidFill>
                  <a:ea typeface="굴림" pitchFamily="50" charset="-127"/>
                </a:endParaRPr>
              </a:p>
            </p:txBody>
          </p:sp>
          <p:sp>
            <p:nvSpPr>
              <p:cNvPr id="299059" name="AutoShape 41"/>
              <p:cNvSpPr>
                <a:spLocks noChangeArrowheads="1"/>
              </p:cNvSpPr>
              <p:nvPr/>
            </p:nvSpPr>
            <p:spPr bwMode="gray">
              <a:xfrm>
                <a:off x="277" y="1162"/>
                <a:ext cx="366" cy="89"/>
              </a:xfrm>
              <a:prstGeom prst="roundRect">
                <a:avLst>
                  <a:gd name="adj" fmla="val 43157"/>
                </a:avLst>
              </a:prstGeom>
              <a:gradFill rotWithShape="1">
                <a:gsLst>
                  <a:gs pos="0">
                    <a:schemeClr val="bg1">
                      <a:alpha val="29999"/>
                    </a:schemeClr>
                  </a:gs>
                  <a:gs pos="100000">
                    <a:srgbClr val="FFFFFF">
                      <a:alpha val="0"/>
                    </a:srgbClr>
                  </a:gs>
                </a:gsLst>
                <a:lin ang="5400000" scaled="1"/>
              </a:gradFill>
              <a:ln w="9525">
                <a:noFill/>
                <a:round/>
                <a:headEnd/>
                <a:tailEnd/>
              </a:ln>
            </p:spPr>
            <p:txBody>
              <a:bodyPr wrap="none" anchor="ctr"/>
              <a:lstStyle/>
              <a:p>
                <a:pPr>
                  <a:lnSpc>
                    <a:spcPct val="90000"/>
                  </a:lnSpc>
                  <a:spcAft>
                    <a:spcPct val="10000"/>
                  </a:spcAft>
                  <a:buClrTx/>
                  <a:buSzTx/>
                </a:pPr>
                <a:endParaRPr lang="ko-KR" altLang="en-US" sz="1400" b="1">
                  <a:ea typeface="굴림" pitchFamily="50" charset="-127"/>
                </a:endParaRPr>
              </a:p>
            </p:txBody>
          </p:sp>
        </p:grpSp>
      </p:grpSp>
      <p:sp>
        <p:nvSpPr>
          <p:cNvPr id="299060" name="Text Box 27"/>
          <p:cNvSpPr txBox="1">
            <a:spLocks noChangeArrowheads="1"/>
          </p:cNvSpPr>
          <p:nvPr/>
        </p:nvSpPr>
        <p:spPr bwMode="auto">
          <a:xfrm>
            <a:off x="820738" y="2841625"/>
            <a:ext cx="1766887" cy="366713"/>
          </a:xfrm>
          <a:prstGeom prst="rect">
            <a:avLst/>
          </a:prstGeom>
          <a:noFill/>
          <a:ln w="9525">
            <a:noFill/>
            <a:miter lim="800000"/>
            <a:headEnd/>
            <a:tailEnd/>
          </a:ln>
        </p:spPr>
        <p:txBody>
          <a:bodyPr>
            <a:spAutoFit/>
          </a:bodyPr>
          <a:lstStyle/>
          <a:p>
            <a:pPr algn="l">
              <a:lnSpc>
                <a:spcPct val="100000"/>
              </a:lnSpc>
              <a:buClrTx/>
              <a:buSzTx/>
            </a:pPr>
            <a:r>
              <a:rPr lang="ko-KR" altLang="en-US" sz="1800" b="1">
                <a:ea typeface="굴림" pitchFamily="50" charset="-127"/>
              </a:rPr>
              <a:t>물리적 인프라 </a:t>
            </a:r>
            <a:endParaRPr lang="en-US" altLang="ko-KR" sz="1800" b="1">
              <a:ea typeface="굴림" pitchFamily="50" charset="-127"/>
            </a:endParaRPr>
          </a:p>
        </p:txBody>
      </p:sp>
      <p:grpSp>
        <p:nvGrpSpPr>
          <p:cNvPr id="299061" name="Group 65"/>
          <p:cNvGrpSpPr>
            <a:grpSpLocks/>
          </p:cNvGrpSpPr>
          <p:nvPr/>
        </p:nvGrpSpPr>
        <p:grpSpPr bwMode="auto">
          <a:xfrm>
            <a:off x="293688" y="2760663"/>
            <a:ext cx="495300" cy="479425"/>
            <a:chOff x="439" y="1994"/>
            <a:chExt cx="312" cy="302"/>
          </a:xfrm>
        </p:grpSpPr>
        <p:sp>
          <p:nvSpPr>
            <p:cNvPr id="299062" name="Oval 66"/>
            <p:cNvSpPr>
              <a:spLocks noChangeArrowheads="1"/>
            </p:cNvSpPr>
            <p:nvPr/>
          </p:nvSpPr>
          <p:spPr bwMode="auto">
            <a:xfrm>
              <a:off x="439" y="1994"/>
              <a:ext cx="312" cy="302"/>
            </a:xfrm>
            <a:prstGeom prst="ellipse">
              <a:avLst/>
            </a:prstGeom>
            <a:solidFill>
              <a:srgbClr val="C0C0C0"/>
            </a:solidFill>
            <a:ln w="9525" algn="ctr">
              <a:noFill/>
              <a:round/>
              <a:headEnd/>
              <a:tailEnd/>
            </a:ln>
          </p:spPr>
          <p:txBody>
            <a:bodyPr wrap="none" anchor="ctr"/>
            <a:lstStyle/>
            <a:p>
              <a:endParaRPr lang="ko-KR" altLang="en-US" b="1">
                <a:ea typeface="굴림" pitchFamily="50" charset="-127"/>
              </a:endParaRPr>
            </a:p>
          </p:txBody>
        </p:sp>
        <p:sp>
          <p:nvSpPr>
            <p:cNvPr id="299063" name="Rectangle 67"/>
            <p:cNvSpPr>
              <a:spLocks noChangeArrowheads="1"/>
            </p:cNvSpPr>
            <p:nvPr/>
          </p:nvSpPr>
          <p:spPr bwMode="auto">
            <a:xfrm>
              <a:off x="511" y="2048"/>
              <a:ext cx="205" cy="225"/>
            </a:xfrm>
            <a:prstGeom prst="rect">
              <a:avLst/>
            </a:prstGeom>
            <a:noFill/>
            <a:ln w="9525" algn="ctr">
              <a:noFill/>
              <a:miter lim="800000"/>
              <a:headEnd/>
              <a:tailEnd/>
            </a:ln>
          </p:spPr>
          <p:txBody>
            <a:bodyPr wrap="none">
              <a:spAutoFit/>
            </a:bodyPr>
            <a:lstStyle/>
            <a:p>
              <a:pPr algn="l"/>
              <a:r>
                <a:rPr lang="en-US" altLang="ko-KR" b="1">
                  <a:ea typeface="굴림" pitchFamily="50" charset="-127"/>
                  <a:sym typeface="Wingdings" pitchFamily="2" charset="2"/>
                </a:rPr>
                <a:t>1</a:t>
              </a:r>
            </a:p>
          </p:txBody>
        </p:sp>
      </p:grpSp>
      <p:sp>
        <p:nvSpPr>
          <p:cNvPr id="42" name="AutoShape 13"/>
          <p:cNvSpPr>
            <a:spLocks noChangeArrowheads="1"/>
          </p:cNvSpPr>
          <p:nvPr/>
        </p:nvSpPr>
        <p:spPr bwMode="gray">
          <a:xfrm>
            <a:off x="331788" y="4514850"/>
            <a:ext cx="2130425" cy="552450"/>
          </a:xfrm>
          <a:prstGeom prst="roundRect">
            <a:avLst>
              <a:gd name="adj" fmla="val 50000"/>
            </a:avLst>
          </a:prstGeom>
          <a:gradFill rotWithShape="1">
            <a:gsLst>
              <a:gs pos="0">
                <a:schemeClr val="tx1"/>
              </a:gs>
              <a:gs pos="100000">
                <a:schemeClr val="tx1">
                  <a:gamma/>
                  <a:shade val="0"/>
                  <a:invGamma/>
                  <a:alpha val="0"/>
                </a:schemeClr>
              </a:gs>
            </a:gsLst>
            <a:path path="shape">
              <a:fillToRect l="50000" t="50000" r="50000" b="50000"/>
            </a:path>
          </a:gradFill>
          <a:ln w="9525">
            <a:noFill/>
            <a:round/>
            <a:headEnd/>
            <a:tailEnd/>
          </a:ln>
          <a:effectLst/>
        </p:spPr>
        <p:txBody>
          <a:bodyPr wrap="none" anchor="ctr"/>
          <a:lstStyle/>
          <a:p>
            <a:pPr algn="r">
              <a:lnSpc>
                <a:spcPct val="90000"/>
              </a:lnSpc>
              <a:spcAft>
                <a:spcPct val="10000"/>
              </a:spcAft>
              <a:buClrTx/>
              <a:buSzTx/>
            </a:pPr>
            <a:endParaRPr lang="ko-KR" altLang="en-US" sz="1400" b="1">
              <a:ea typeface="Arial Unicode MS" pitchFamily="50" charset="-127"/>
              <a:cs typeface="Arial Unicode MS" pitchFamily="50" charset="-127"/>
            </a:endParaRPr>
          </a:p>
        </p:txBody>
      </p:sp>
      <p:grpSp>
        <p:nvGrpSpPr>
          <p:cNvPr id="299065" name="Group 14"/>
          <p:cNvGrpSpPr>
            <a:grpSpLocks/>
          </p:cNvGrpSpPr>
          <p:nvPr/>
        </p:nvGrpSpPr>
        <p:grpSpPr bwMode="auto">
          <a:xfrm>
            <a:off x="201613" y="3617913"/>
            <a:ext cx="2295525" cy="1287462"/>
            <a:chOff x="246" y="1131"/>
            <a:chExt cx="402" cy="389"/>
          </a:xfrm>
        </p:grpSpPr>
        <p:sp>
          <p:nvSpPr>
            <p:cNvPr id="299066" name="AutoShape 25"/>
            <p:cNvSpPr>
              <a:spLocks noChangeArrowheads="1"/>
            </p:cNvSpPr>
            <p:nvPr/>
          </p:nvSpPr>
          <p:spPr bwMode="gray">
            <a:xfrm>
              <a:off x="246" y="1131"/>
              <a:ext cx="402" cy="389"/>
            </a:xfrm>
            <a:prstGeom prst="roundRect">
              <a:avLst>
                <a:gd name="adj" fmla="val 18611"/>
              </a:avLst>
            </a:prstGeom>
            <a:solidFill>
              <a:srgbClr val="F7990D"/>
            </a:solidFill>
            <a:ln w="101600" algn="ctr">
              <a:noFill/>
              <a:round/>
              <a:headEnd/>
              <a:tailEnd/>
            </a:ln>
          </p:spPr>
          <p:txBody>
            <a:bodyPr wrap="none" anchor="ctr"/>
            <a:lstStyle/>
            <a:p>
              <a:pPr algn="l">
                <a:lnSpc>
                  <a:spcPct val="100000"/>
                </a:lnSpc>
                <a:buClrTx/>
                <a:buSzTx/>
              </a:pPr>
              <a:endParaRPr lang="ko-KR" altLang="en-US" sz="1900">
                <a:solidFill>
                  <a:schemeClr val="tx1"/>
                </a:solidFill>
                <a:ea typeface="굴림" pitchFamily="50" charset="-127"/>
              </a:endParaRPr>
            </a:p>
          </p:txBody>
        </p:sp>
        <p:sp>
          <p:nvSpPr>
            <p:cNvPr id="299067" name="AutoShape 41"/>
            <p:cNvSpPr>
              <a:spLocks noChangeArrowheads="1"/>
            </p:cNvSpPr>
            <p:nvPr/>
          </p:nvSpPr>
          <p:spPr bwMode="gray">
            <a:xfrm>
              <a:off x="277" y="1162"/>
              <a:ext cx="352" cy="43"/>
            </a:xfrm>
            <a:prstGeom prst="roundRect">
              <a:avLst>
                <a:gd name="adj" fmla="val 43157"/>
              </a:avLst>
            </a:prstGeom>
            <a:gradFill rotWithShape="1">
              <a:gsLst>
                <a:gs pos="0">
                  <a:schemeClr val="bg1">
                    <a:alpha val="29999"/>
                  </a:schemeClr>
                </a:gs>
                <a:gs pos="100000">
                  <a:srgbClr val="FFFFFF">
                    <a:alpha val="0"/>
                  </a:srgbClr>
                </a:gs>
              </a:gsLst>
              <a:lin ang="5400000" scaled="1"/>
            </a:gradFill>
            <a:ln w="9525">
              <a:noFill/>
              <a:round/>
              <a:headEnd/>
              <a:tailEnd/>
            </a:ln>
          </p:spPr>
          <p:txBody>
            <a:bodyPr wrap="none" anchor="ctr"/>
            <a:lstStyle/>
            <a:p>
              <a:pPr>
                <a:lnSpc>
                  <a:spcPct val="90000"/>
                </a:lnSpc>
                <a:spcAft>
                  <a:spcPct val="10000"/>
                </a:spcAft>
                <a:buClrTx/>
                <a:buSzTx/>
              </a:pPr>
              <a:endParaRPr lang="ko-KR" altLang="en-US" sz="1400" b="1">
                <a:ea typeface="굴림" pitchFamily="50" charset="-127"/>
              </a:endParaRPr>
            </a:p>
          </p:txBody>
        </p:sp>
      </p:grpSp>
      <p:sp>
        <p:nvSpPr>
          <p:cNvPr id="299068" name="Text Box 27"/>
          <p:cNvSpPr txBox="1">
            <a:spLocks noChangeArrowheads="1"/>
          </p:cNvSpPr>
          <p:nvPr/>
        </p:nvSpPr>
        <p:spPr bwMode="auto">
          <a:xfrm>
            <a:off x="857250" y="4079875"/>
            <a:ext cx="1328738" cy="366713"/>
          </a:xfrm>
          <a:prstGeom prst="rect">
            <a:avLst/>
          </a:prstGeom>
          <a:noFill/>
          <a:ln w="9525">
            <a:noFill/>
            <a:miter lim="800000"/>
            <a:headEnd/>
            <a:tailEnd/>
          </a:ln>
        </p:spPr>
        <p:txBody>
          <a:bodyPr>
            <a:spAutoFit/>
          </a:bodyPr>
          <a:lstStyle/>
          <a:p>
            <a:pPr algn="l">
              <a:lnSpc>
                <a:spcPct val="100000"/>
              </a:lnSpc>
              <a:buClrTx/>
              <a:buSzTx/>
            </a:pPr>
            <a:r>
              <a:rPr lang="ko-KR" altLang="en-US" sz="1800" b="1">
                <a:ea typeface="굴림" pitchFamily="50" charset="-127"/>
              </a:rPr>
              <a:t>운용 비용</a:t>
            </a:r>
          </a:p>
        </p:txBody>
      </p:sp>
      <p:sp>
        <p:nvSpPr>
          <p:cNvPr id="299069" name="Oval 66"/>
          <p:cNvSpPr>
            <a:spLocks noChangeArrowheads="1"/>
          </p:cNvSpPr>
          <p:nvPr/>
        </p:nvSpPr>
        <p:spPr bwMode="auto">
          <a:xfrm>
            <a:off x="355600" y="4003675"/>
            <a:ext cx="495300" cy="479425"/>
          </a:xfrm>
          <a:prstGeom prst="ellipse">
            <a:avLst/>
          </a:prstGeom>
          <a:solidFill>
            <a:srgbClr val="C0C0C0"/>
          </a:solidFill>
          <a:ln w="9525" algn="ctr">
            <a:noFill/>
            <a:round/>
            <a:headEnd/>
            <a:tailEnd/>
          </a:ln>
        </p:spPr>
        <p:txBody>
          <a:bodyPr wrap="none" anchor="ctr"/>
          <a:lstStyle/>
          <a:p>
            <a:endParaRPr lang="ko-KR" altLang="en-US" b="1">
              <a:ea typeface="굴림" pitchFamily="50" charset="-127"/>
            </a:endParaRPr>
          </a:p>
        </p:txBody>
      </p:sp>
      <p:sp>
        <p:nvSpPr>
          <p:cNvPr id="299070" name="Rectangle 67"/>
          <p:cNvSpPr>
            <a:spLocks noChangeArrowheads="1"/>
          </p:cNvSpPr>
          <p:nvPr/>
        </p:nvSpPr>
        <p:spPr bwMode="auto">
          <a:xfrm>
            <a:off x="407988" y="4073525"/>
            <a:ext cx="325437" cy="357188"/>
          </a:xfrm>
          <a:prstGeom prst="rect">
            <a:avLst/>
          </a:prstGeom>
          <a:noFill/>
          <a:ln w="9525" algn="ctr">
            <a:noFill/>
            <a:miter lim="800000"/>
            <a:headEnd/>
            <a:tailEnd/>
          </a:ln>
        </p:spPr>
        <p:txBody>
          <a:bodyPr wrap="none">
            <a:spAutoFit/>
          </a:bodyPr>
          <a:lstStyle/>
          <a:p>
            <a:pPr algn="l"/>
            <a:r>
              <a:rPr lang="en-US" altLang="ko-KR" b="1">
                <a:ea typeface="굴림" pitchFamily="50" charset="-127"/>
                <a:sym typeface="Wingdings" pitchFamily="2" charset="2"/>
              </a:rPr>
              <a:t>2</a:t>
            </a:r>
          </a:p>
        </p:txBody>
      </p:sp>
      <p:sp>
        <p:nvSpPr>
          <p:cNvPr id="299071" name="Rectangle 4"/>
          <p:cNvSpPr txBox="1">
            <a:spLocks noGrp="1" noChangeArrowheads="1"/>
          </p:cNvSpPr>
          <p:nvPr/>
        </p:nvSpPr>
        <p:spPr bwMode="auto">
          <a:xfrm>
            <a:off x="4216400" y="6489700"/>
            <a:ext cx="2133600" cy="304800"/>
          </a:xfrm>
          <a:prstGeom prst="rect">
            <a:avLst/>
          </a:prstGeom>
          <a:noFill/>
          <a:ln w="9525">
            <a:noFill/>
            <a:miter lim="800000"/>
            <a:headEnd/>
            <a:tailEnd/>
          </a:ln>
        </p:spPr>
        <p:txBody>
          <a:bodyPr/>
          <a:lstStyle/>
          <a:p>
            <a:pPr algn="l">
              <a:lnSpc>
                <a:spcPct val="100000"/>
              </a:lnSpc>
              <a:buClrTx/>
              <a:buSzTx/>
            </a:pPr>
            <a:fld id="{811F6CA3-0770-4D69-A830-D328EF2D552F}" type="slidenum">
              <a:rPr lang="ko-KR" altLang="en-US" sz="1000">
                <a:solidFill>
                  <a:schemeClr val="tx1"/>
                </a:solidFill>
                <a:ea typeface="굴림" pitchFamily="50" charset="-127"/>
              </a:rPr>
              <a:pPr algn="l">
                <a:lnSpc>
                  <a:spcPct val="100000"/>
                </a:lnSpc>
                <a:buClrTx/>
                <a:buSzTx/>
              </a:pPr>
              <a:t>22</a:t>
            </a:fld>
            <a:endParaRPr lang="en-US" altLang="ko-KR" sz="1000">
              <a:solidFill>
                <a:schemeClr val="tx1"/>
              </a:solidFill>
              <a:ea typeface="굴림" pitchFamily="50" charset="-127"/>
            </a:endParaRPr>
          </a:p>
        </p:txBody>
      </p:sp>
    </p:spTree>
  </p:cSld>
  <p:clrMapOvr>
    <a:masterClrMapping/>
  </p:clrMapOvr>
  <p:transition>
    <p:strips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1058" name="Group 29"/>
          <p:cNvGrpSpPr>
            <a:grpSpLocks/>
          </p:cNvGrpSpPr>
          <p:nvPr/>
        </p:nvGrpSpPr>
        <p:grpSpPr bwMode="auto">
          <a:xfrm>
            <a:off x="528638" y="1343025"/>
            <a:ext cx="3200400" cy="1058863"/>
            <a:chOff x="749" y="2611"/>
            <a:chExt cx="883" cy="436"/>
          </a:xfrm>
        </p:grpSpPr>
        <p:sp>
          <p:nvSpPr>
            <p:cNvPr id="24" name="AutoShape 13"/>
            <p:cNvSpPr>
              <a:spLocks noChangeArrowheads="1"/>
            </p:cNvSpPr>
            <p:nvPr/>
          </p:nvSpPr>
          <p:spPr bwMode="gray">
            <a:xfrm>
              <a:off x="766" y="2901"/>
              <a:ext cx="845" cy="146"/>
            </a:xfrm>
            <a:prstGeom prst="roundRect">
              <a:avLst>
                <a:gd name="adj" fmla="val 50000"/>
              </a:avLst>
            </a:prstGeom>
            <a:gradFill rotWithShape="1">
              <a:gsLst>
                <a:gs pos="0">
                  <a:schemeClr val="tx1"/>
                </a:gs>
                <a:gs pos="100000">
                  <a:schemeClr val="tx1">
                    <a:gamma/>
                    <a:shade val="0"/>
                    <a:invGamma/>
                    <a:alpha val="0"/>
                  </a:schemeClr>
                </a:gs>
              </a:gsLst>
              <a:path path="shape">
                <a:fillToRect l="50000" t="50000" r="50000" b="50000"/>
              </a:path>
            </a:gradFill>
            <a:ln w="9525">
              <a:noFill/>
              <a:round/>
              <a:headEnd/>
              <a:tailEnd/>
            </a:ln>
            <a:effectLst/>
          </p:spPr>
          <p:txBody>
            <a:bodyPr wrap="none" anchor="ctr"/>
            <a:lstStyle/>
            <a:p>
              <a:pPr algn="r">
                <a:lnSpc>
                  <a:spcPct val="90000"/>
                </a:lnSpc>
                <a:spcAft>
                  <a:spcPct val="10000"/>
                </a:spcAft>
                <a:buClrTx/>
                <a:buSzTx/>
              </a:pPr>
              <a:endParaRPr lang="ko-KR" altLang="en-US" sz="1400" b="1">
                <a:ea typeface="Arial Unicode MS" pitchFamily="50" charset="-127"/>
                <a:cs typeface="Arial Unicode MS" pitchFamily="50" charset="-127"/>
              </a:endParaRPr>
            </a:p>
          </p:txBody>
        </p:sp>
        <p:grpSp>
          <p:nvGrpSpPr>
            <p:cNvPr id="301060" name="Group 14"/>
            <p:cNvGrpSpPr>
              <a:grpSpLocks/>
            </p:cNvGrpSpPr>
            <p:nvPr/>
          </p:nvGrpSpPr>
          <p:grpSpPr bwMode="auto">
            <a:xfrm>
              <a:off x="749" y="2611"/>
              <a:ext cx="883" cy="389"/>
              <a:chOff x="246" y="1131"/>
              <a:chExt cx="920" cy="389"/>
            </a:xfrm>
          </p:grpSpPr>
          <p:sp>
            <p:nvSpPr>
              <p:cNvPr id="301061" name="AutoShape 25"/>
              <p:cNvSpPr>
                <a:spLocks noChangeArrowheads="1"/>
              </p:cNvSpPr>
              <p:nvPr/>
            </p:nvSpPr>
            <p:spPr bwMode="gray">
              <a:xfrm>
                <a:off x="246" y="1131"/>
                <a:ext cx="920" cy="389"/>
              </a:xfrm>
              <a:prstGeom prst="roundRect">
                <a:avLst>
                  <a:gd name="adj" fmla="val 18611"/>
                </a:avLst>
              </a:prstGeom>
              <a:gradFill rotWithShape="1">
                <a:gsLst>
                  <a:gs pos="0">
                    <a:srgbClr val="3B4D61"/>
                  </a:gs>
                  <a:gs pos="100000">
                    <a:srgbClr val="7498BF"/>
                  </a:gs>
                </a:gsLst>
                <a:lin ang="5400000" scaled="1"/>
              </a:gradFill>
              <a:ln w="101600" algn="ctr">
                <a:noFill/>
                <a:round/>
                <a:headEnd/>
                <a:tailEnd/>
              </a:ln>
            </p:spPr>
            <p:txBody>
              <a:bodyPr wrap="none" anchor="ctr"/>
              <a:lstStyle/>
              <a:p>
                <a:pPr algn="l">
                  <a:lnSpc>
                    <a:spcPct val="100000"/>
                  </a:lnSpc>
                  <a:buClrTx/>
                  <a:buSzTx/>
                </a:pPr>
                <a:endParaRPr lang="ko-KR" altLang="en-US" sz="1900">
                  <a:solidFill>
                    <a:schemeClr val="tx1"/>
                  </a:solidFill>
                  <a:ea typeface="굴림" pitchFamily="50" charset="-127"/>
                </a:endParaRPr>
              </a:p>
            </p:txBody>
          </p:sp>
          <p:sp>
            <p:nvSpPr>
              <p:cNvPr id="301062" name="AutoShape 41"/>
              <p:cNvSpPr>
                <a:spLocks noChangeArrowheads="1"/>
              </p:cNvSpPr>
              <p:nvPr/>
            </p:nvSpPr>
            <p:spPr bwMode="gray">
              <a:xfrm>
                <a:off x="277" y="1162"/>
                <a:ext cx="856" cy="95"/>
              </a:xfrm>
              <a:prstGeom prst="roundRect">
                <a:avLst>
                  <a:gd name="adj" fmla="val 43157"/>
                </a:avLst>
              </a:prstGeom>
              <a:gradFill rotWithShape="1">
                <a:gsLst>
                  <a:gs pos="0">
                    <a:schemeClr val="bg1">
                      <a:alpha val="29999"/>
                    </a:schemeClr>
                  </a:gs>
                  <a:gs pos="100000">
                    <a:srgbClr val="FFFFFF">
                      <a:alpha val="0"/>
                    </a:srgbClr>
                  </a:gs>
                </a:gsLst>
                <a:lin ang="5400000" scaled="1"/>
              </a:gradFill>
              <a:ln w="9525">
                <a:noFill/>
                <a:round/>
                <a:headEnd/>
                <a:tailEnd/>
              </a:ln>
            </p:spPr>
            <p:txBody>
              <a:bodyPr wrap="none" anchor="ctr"/>
              <a:lstStyle/>
              <a:p>
                <a:pPr>
                  <a:lnSpc>
                    <a:spcPct val="90000"/>
                  </a:lnSpc>
                  <a:spcAft>
                    <a:spcPct val="10000"/>
                  </a:spcAft>
                  <a:buClrTx/>
                  <a:buSzTx/>
                </a:pPr>
                <a:endParaRPr lang="ko-KR" altLang="en-US" sz="1400" b="1">
                  <a:ea typeface="굴림" pitchFamily="50" charset="-127"/>
                </a:endParaRPr>
              </a:p>
            </p:txBody>
          </p:sp>
        </p:grpSp>
      </p:grpSp>
      <p:sp>
        <p:nvSpPr>
          <p:cNvPr id="301063" name="Rectangle 27"/>
          <p:cNvSpPr>
            <a:spLocks noGrp="1" noChangeArrowheads="1"/>
          </p:cNvSpPr>
          <p:nvPr>
            <p:ph type="title" idx="4294967295"/>
          </p:nvPr>
        </p:nvSpPr>
        <p:spPr>
          <a:xfrm>
            <a:off x="981075" y="595313"/>
            <a:ext cx="2162175" cy="403225"/>
          </a:xfrm>
        </p:spPr>
        <p:txBody>
          <a:bodyPr rIns="73152" anchor="t"/>
          <a:lstStyle/>
          <a:p>
            <a:r>
              <a:rPr lang="ko-KR" altLang="en-US" smtClean="0">
                <a:ea typeface="굴림" pitchFamily="50" charset="-127"/>
              </a:rPr>
              <a:t>운용 비용 절감 </a:t>
            </a:r>
            <a:endParaRPr lang="en-US" altLang="ko-KR" smtClean="0">
              <a:ea typeface="굴림" pitchFamily="50" charset="-127"/>
            </a:endParaRPr>
          </a:p>
        </p:txBody>
      </p:sp>
      <p:grpSp>
        <p:nvGrpSpPr>
          <p:cNvPr id="301064" name="Group 51"/>
          <p:cNvGrpSpPr>
            <a:grpSpLocks/>
          </p:cNvGrpSpPr>
          <p:nvPr/>
        </p:nvGrpSpPr>
        <p:grpSpPr bwMode="auto">
          <a:xfrm>
            <a:off x="523875" y="2362200"/>
            <a:ext cx="3260725" cy="3336925"/>
            <a:chOff x="3077" y="1558"/>
            <a:chExt cx="2054" cy="2102"/>
          </a:xfrm>
        </p:grpSpPr>
        <p:sp>
          <p:nvSpPr>
            <p:cNvPr id="301065" name="Rectangle 83"/>
            <p:cNvSpPr>
              <a:spLocks noChangeArrowheads="1"/>
            </p:cNvSpPr>
            <p:nvPr/>
          </p:nvSpPr>
          <p:spPr bwMode="auto">
            <a:xfrm>
              <a:off x="3120" y="1558"/>
              <a:ext cx="1968" cy="1599"/>
            </a:xfrm>
            <a:prstGeom prst="rect">
              <a:avLst/>
            </a:prstGeom>
            <a:gradFill rotWithShape="1">
              <a:gsLst>
                <a:gs pos="0">
                  <a:srgbClr val="CBD7E8"/>
                </a:gs>
                <a:gs pos="100000">
                  <a:schemeClr val="bg1"/>
                </a:gs>
              </a:gsLst>
              <a:lin ang="5400000" scaled="1"/>
            </a:gradFill>
            <a:ln w="9525" algn="ctr">
              <a:noFill/>
              <a:round/>
              <a:headEnd/>
              <a:tailEnd/>
            </a:ln>
          </p:spPr>
          <p:txBody>
            <a:bodyPr wrap="none"/>
            <a:lstStyle/>
            <a:p>
              <a:pPr algn="l">
                <a:lnSpc>
                  <a:spcPct val="100000"/>
                </a:lnSpc>
                <a:buClrTx/>
                <a:buSzTx/>
              </a:pPr>
              <a:endParaRPr lang="ko-KR" altLang="en-US" sz="1400">
                <a:solidFill>
                  <a:schemeClr val="tx1"/>
                </a:solidFill>
                <a:ea typeface="굴림" pitchFamily="50" charset="-127"/>
              </a:endParaRPr>
            </a:p>
          </p:txBody>
        </p:sp>
        <p:grpSp>
          <p:nvGrpSpPr>
            <p:cNvPr id="301066" name="Group 17"/>
            <p:cNvGrpSpPr>
              <a:grpSpLocks/>
            </p:cNvGrpSpPr>
            <p:nvPr/>
          </p:nvGrpSpPr>
          <p:grpSpPr bwMode="auto">
            <a:xfrm>
              <a:off x="3077" y="3354"/>
              <a:ext cx="2054" cy="306"/>
              <a:chOff x="661" y="3354"/>
              <a:chExt cx="2054" cy="306"/>
            </a:xfrm>
          </p:grpSpPr>
          <p:sp>
            <p:nvSpPr>
              <p:cNvPr id="301067" name="Rectangle 18"/>
              <p:cNvSpPr>
                <a:spLocks noChangeArrowheads="1"/>
              </p:cNvSpPr>
              <p:nvPr/>
            </p:nvSpPr>
            <p:spPr bwMode="auto">
              <a:xfrm>
                <a:off x="661" y="3354"/>
                <a:ext cx="2054" cy="306"/>
              </a:xfrm>
              <a:prstGeom prst="rect">
                <a:avLst/>
              </a:prstGeom>
              <a:solidFill>
                <a:srgbClr val="B6C7E0"/>
              </a:solidFill>
              <a:ln w="9525" algn="ctr">
                <a:noFill/>
                <a:miter lim="800000"/>
                <a:headEnd/>
                <a:tailEnd/>
              </a:ln>
            </p:spPr>
            <p:txBody>
              <a:bodyPr wrap="none" anchor="ctr"/>
              <a:lstStyle/>
              <a:p>
                <a:pPr>
                  <a:lnSpc>
                    <a:spcPct val="90000"/>
                  </a:lnSpc>
                  <a:buClrTx/>
                  <a:buSzTx/>
                </a:pPr>
                <a:endParaRPr lang="ko-KR" altLang="en-US" sz="1400" b="1">
                  <a:ea typeface="굴림" pitchFamily="50" charset="-127"/>
                </a:endParaRPr>
              </a:p>
            </p:txBody>
          </p:sp>
          <p:sp>
            <p:nvSpPr>
              <p:cNvPr id="301068" name="Text Box 76"/>
              <p:cNvSpPr txBox="1">
                <a:spLocks noChangeArrowheads="1"/>
              </p:cNvSpPr>
              <p:nvPr/>
            </p:nvSpPr>
            <p:spPr bwMode="auto">
              <a:xfrm>
                <a:off x="1029" y="3400"/>
                <a:ext cx="1324" cy="214"/>
              </a:xfrm>
              <a:prstGeom prst="rect">
                <a:avLst/>
              </a:prstGeom>
              <a:noFill/>
              <a:ln w="9525" algn="ctr">
                <a:noFill/>
                <a:miter lim="800000"/>
                <a:headEnd/>
                <a:tailEnd/>
              </a:ln>
            </p:spPr>
            <p:txBody>
              <a:bodyPr wrap="none">
                <a:spAutoFit/>
              </a:bodyPr>
              <a:lstStyle/>
              <a:p>
                <a:pPr>
                  <a:lnSpc>
                    <a:spcPct val="90000"/>
                  </a:lnSpc>
                  <a:buClrTx/>
                  <a:buSzTx/>
                </a:pPr>
                <a:r>
                  <a:rPr lang="ko-KR" altLang="en-US" sz="1800" b="1">
                    <a:solidFill>
                      <a:schemeClr val="tx1"/>
                    </a:solidFill>
                    <a:ea typeface="굴림" pitchFamily="50" charset="-127"/>
                  </a:rPr>
                  <a:t>운영자 당 워크로드</a:t>
                </a:r>
              </a:p>
            </p:txBody>
          </p:sp>
        </p:grpSp>
        <p:sp>
          <p:nvSpPr>
            <p:cNvPr id="325668" name="Text Box 36"/>
            <p:cNvSpPr txBox="1">
              <a:spLocks noChangeArrowheads="1"/>
            </p:cNvSpPr>
            <p:nvPr/>
          </p:nvSpPr>
          <p:spPr bwMode="auto">
            <a:xfrm>
              <a:off x="3298" y="2572"/>
              <a:ext cx="516" cy="214"/>
            </a:xfrm>
            <a:prstGeom prst="rect">
              <a:avLst/>
            </a:prstGeom>
            <a:noFill/>
            <a:ln w="9525" algn="ctr">
              <a:noFill/>
              <a:miter lim="800000"/>
              <a:headEnd/>
              <a:tailEnd/>
            </a:ln>
            <a:effectLst>
              <a:prstShdw prst="shdw17" dist="17961" dir="2700000">
                <a:schemeClr val="accent1">
                  <a:gamma/>
                  <a:shade val="60000"/>
                  <a:invGamma/>
                  <a:alpha val="50000"/>
                </a:schemeClr>
              </a:prstShdw>
            </a:effectLst>
          </p:spPr>
          <p:txBody>
            <a:bodyPr wrap="none">
              <a:spAutoFit/>
            </a:bodyPr>
            <a:lstStyle/>
            <a:p>
              <a:pPr>
                <a:lnSpc>
                  <a:spcPct val="90000"/>
                </a:lnSpc>
                <a:buClrTx/>
                <a:buSzTx/>
                <a:defRPr/>
              </a:pPr>
              <a:r>
                <a:rPr lang="en-US" sz="1800" b="1">
                  <a:solidFill>
                    <a:schemeClr val="tx2"/>
                  </a:solidFill>
                  <a:latin typeface="Arial" pitchFamily="34" charset="0"/>
                  <a:ea typeface="Arial Unicode MS" pitchFamily="34" charset="-128"/>
                  <a:cs typeface="Arial Unicode MS" pitchFamily="34" charset="-128"/>
                </a:rPr>
                <a:t>30–75</a:t>
              </a:r>
            </a:p>
          </p:txBody>
        </p:sp>
        <p:sp>
          <p:nvSpPr>
            <p:cNvPr id="325669" name="Rectangle 37"/>
            <p:cNvSpPr>
              <a:spLocks noChangeArrowheads="1"/>
            </p:cNvSpPr>
            <p:nvPr/>
          </p:nvSpPr>
          <p:spPr bwMode="gray">
            <a:xfrm>
              <a:off x="4418" y="1802"/>
              <a:ext cx="462" cy="1361"/>
            </a:xfrm>
            <a:prstGeom prst="rect">
              <a:avLst/>
            </a:prstGeom>
            <a:gradFill rotWithShape="1">
              <a:gsLst>
                <a:gs pos="0">
                  <a:schemeClr val="accent1">
                    <a:gamma/>
                    <a:shade val="56078"/>
                    <a:invGamma/>
                  </a:schemeClr>
                </a:gs>
                <a:gs pos="50000">
                  <a:schemeClr val="accent1"/>
                </a:gs>
                <a:gs pos="100000">
                  <a:schemeClr val="accent1">
                    <a:gamma/>
                    <a:shade val="56078"/>
                    <a:invGamma/>
                  </a:schemeClr>
                </a:gs>
              </a:gsLst>
              <a:lin ang="0" scaled="1"/>
            </a:gradFill>
            <a:ln w="9525" algn="ctr">
              <a:noFill/>
              <a:miter lim="800000"/>
              <a:headEnd/>
              <a:tailEnd/>
            </a:ln>
            <a:effectLst/>
          </p:spPr>
          <p:txBody>
            <a:bodyPr wrap="none" anchor="ctr"/>
            <a:lstStyle/>
            <a:p>
              <a:pPr>
                <a:lnSpc>
                  <a:spcPct val="90000"/>
                </a:lnSpc>
                <a:buClrTx/>
                <a:buSzTx/>
              </a:pPr>
              <a:endParaRPr lang="ko-KR" altLang="en-US" sz="1400" b="1">
                <a:ea typeface="Arial Unicode MS" pitchFamily="50" charset="-127"/>
                <a:cs typeface="Arial Unicode MS" pitchFamily="50" charset="-127"/>
              </a:endParaRPr>
            </a:p>
          </p:txBody>
        </p:sp>
        <p:sp>
          <p:nvSpPr>
            <p:cNvPr id="325670" name="Text Box 38"/>
            <p:cNvSpPr txBox="1">
              <a:spLocks noChangeArrowheads="1"/>
            </p:cNvSpPr>
            <p:nvPr/>
          </p:nvSpPr>
          <p:spPr bwMode="auto">
            <a:xfrm>
              <a:off x="3087" y="3188"/>
              <a:ext cx="937" cy="179"/>
            </a:xfrm>
            <a:prstGeom prst="rect">
              <a:avLst/>
            </a:prstGeom>
            <a:noFill/>
            <a:ln w="9525" algn="ctr">
              <a:noFill/>
              <a:miter lim="800000"/>
              <a:headEnd/>
              <a:tailEnd/>
            </a:ln>
            <a:effectLst>
              <a:prstShdw prst="shdw17" dist="17961" dir="2700000">
                <a:schemeClr val="accent1">
                  <a:gamma/>
                  <a:shade val="60000"/>
                  <a:invGamma/>
                  <a:alpha val="50000"/>
                </a:schemeClr>
              </a:prstShdw>
            </a:effectLst>
          </p:spPr>
          <p:txBody>
            <a:bodyPr wrap="none">
              <a:spAutoFit/>
            </a:bodyPr>
            <a:lstStyle/>
            <a:p>
              <a:pPr>
                <a:lnSpc>
                  <a:spcPct val="90000"/>
                </a:lnSpc>
                <a:buClrTx/>
                <a:buSzTx/>
              </a:pPr>
              <a:r>
                <a:rPr lang="en-US" altLang="ko-KR" sz="1400" b="1">
                  <a:solidFill>
                    <a:schemeClr val="tx2"/>
                  </a:solidFill>
                  <a:ea typeface="Arial Unicode MS" pitchFamily="50" charset="-127"/>
                  <a:cs typeface="Arial Unicode MS" pitchFamily="50" charset="-127"/>
                </a:rPr>
                <a:t>VMware </a:t>
              </a:r>
              <a:r>
                <a:rPr lang="ko-KR" altLang="en-US" sz="1400" b="1">
                  <a:solidFill>
                    <a:schemeClr val="tx2"/>
                  </a:solidFill>
                  <a:ea typeface="Arial Unicode MS" pitchFamily="50" charset="-127"/>
                  <a:cs typeface="Arial Unicode MS" pitchFamily="50" charset="-127"/>
                </a:rPr>
                <a:t>도입 전</a:t>
              </a:r>
            </a:p>
          </p:txBody>
        </p:sp>
        <p:sp>
          <p:nvSpPr>
            <p:cNvPr id="325671" name="Text Box 39"/>
            <p:cNvSpPr txBox="1">
              <a:spLocks noChangeArrowheads="1"/>
            </p:cNvSpPr>
            <p:nvPr/>
          </p:nvSpPr>
          <p:spPr bwMode="auto">
            <a:xfrm>
              <a:off x="4179" y="3188"/>
              <a:ext cx="937" cy="179"/>
            </a:xfrm>
            <a:prstGeom prst="rect">
              <a:avLst/>
            </a:prstGeom>
            <a:noFill/>
            <a:ln w="9525" algn="ctr">
              <a:noFill/>
              <a:miter lim="800000"/>
              <a:headEnd/>
              <a:tailEnd/>
            </a:ln>
            <a:effectLst>
              <a:prstShdw prst="shdw17" dist="17961" dir="2700000">
                <a:schemeClr val="accent1">
                  <a:gamma/>
                  <a:shade val="60000"/>
                  <a:invGamma/>
                  <a:alpha val="50000"/>
                </a:schemeClr>
              </a:prstShdw>
            </a:effectLst>
          </p:spPr>
          <p:txBody>
            <a:bodyPr wrap="none">
              <a:spAutoFit/>
            </a:bodyPr>
            <a:lstStyle/>
            <a:p>
              <a:pPr>
                <a:lnSpc>
                  <a:spcPct val="90000"/>
                </a:lnSpc>
                <a:buClrTx/>
                <a:buSzTx/>
              </a:pPr>
              <a:r>
                <a:rPr lang="en-US" altLang="ko-KR" sz="1400" b="1">
                  <a:solidFill>
                    <a:schemeClr val="tx2"/>
                  </a:solidFill>
                  <a:ea typeface="Arial Unicode MS" pitchFamily="50" charset="-127"/>
                  <a:cs typeface="Arial Unicode MS" pitchFamily="50" charset="-127"/>
                </a:rPr>
                <a:t>VMware </a:t>
              </a:r>
              <a:r>
                <a:rPr lang="ko-KR" altLang="en-US" sz="1400" b="1">
                  <a:solidFill>
                    <a:schemeClr val="tx2"/>
                  </a:solidFill>
                  <a:ea typeface="Arial Unicode MS" pitchFamily="50" charset="-127"/>
                  <a:cs typeface="Arial Unicode MS" pitchFamily="50" charset="-127"/>
                </a:rPr>
                <a:t>도입 후</a:t>
              </a:r>
            </a:p>
          </p:txBody>
        </p:sp>
        <p:sp>
          <p:nvSpPr>
            <p:cNvPr id="301073" name="Line 40"/>
            <p:cNvSpPr>
              <a:spLocks noChangeShapeType="1"/>
            </p:cNvSpPr>
            <p:nvPr/>
          </p:nvSpPr>
          <p:spPr bwMode="auto">
            <a:xfrm>
              <a:off x="3111" y="3163"/>
              <a:ext cx="1985" cy="0"/>
            </a:xfrm>
            <a:prstGeom prst="line">
              <a:avLst/>
            </a:prstGeom>
            <a:noFill/>
            <a:ln w="28575">
              <a:solidFill>
                <a:schemeClr val="folHlink"/>
              </a:solidFill>
              <a:round/>
              <a:headEnd/>
              <a:tailEnd/>
            </a:ln>
          </p:spPr>
          <p:txBody>
            <a:bodyPr/>
            <a:lstStyle/>
            <a:p>
              <a:endParaRPr lang="en-US"/>
            </a:p>
          </p:txBody>
        </p:sp>
        <p:sp>
          <p:nvSpPr>
            <p:cNvPr id="325673" name="Text Box 41"/>
            <p:cNvSpPr txBox="1">
              <a:spLocks noChangeArrowheads="1"/>
            </p:cNvSpPr>
            <p:nvPr/>
          </p:nvSpPr>
          <p:spPr bwMode="auto">
            <a:xfrm>
              <a:off x="4323" y="1599"/>
              <a:ext cx="596" cy="214"/>
            </a:xfrm>
            <a:prstGeom prst="rect">
              <a:avLst/>
            </a:prstGeom>
            <a:noFill/>
            <a:ln w="9525" algn="ctr">
              <a:noFill/>
              <a:miter lim="800000"/>
              <a:headEnd/>
              <a:tailEnd/>
            </a:ln>
            <a:effectLst>
              <a:prstShdw prst="shdw17" dist="17961" dir="2700000">
                <a:schemeClr val="accent1">
                  <a:gamma/>
                  <a:shade val="60000"/>
                  <a:invGamma/>
                  <a:alpha val="50000"/>
                </a:schemeClr>
              </a:prstShdw>
            </a:effectLst>
          </p:spPr>
          <p:txBody>
            <a:bodyPr wrap="none">
              <a:spAutoFit/>
            </a:bodyPr>
            <a:lstStyle/>
            <a:p>
              <a:pPr>
                <a:lnSpc>
                  <a:spcPct val="90000"/>
                </a:lnSpc>
                <a:buClrTx/>
                <a:buSzTx/>
                <a:defRPr/>
              </a:pPr>
              <a:r>
                <a:rPr lang="en-US" sz="1800" b="1" dirty="0">
                  <a:solidFill>
                    <a:schemeClr val="tx2"/>
                  </a:solidFill>
                  <a:latin typeface="Arial" pitchFamily="34" charset="0"/>
                  <a:ea typeface="Arial Unicode MS" pitchFamily="34" charset="-128"/>
                  <a:cs typeface="Arial Unicode MS" pitchFamily="34" charset="-128"/>
                </a:rPr>
                <a:t>90–225</a:t>
              </a:r>
            </a:p>
          </p:txBody>
        </p:sp>
        <p:sp>
          <p:nvSpPr>
            <p:cNvPr id="301075" name="AutoShape 79"/>
            <p:cNvSpPr>
              <a:spLocks noChangeArrowheads="1"/>
            </p:cNvSpPr>
            <p:nvPr/>
          </p:nvSpPr>
          <p:spPr bwMode="auto">
            <a:xfrm rot="-2799558">
              <a:off x="3727" y="2103"/>
              <a:ext cx="605" cy="249"/>
            </a:xfrm>
            <a:prstGeom prst="rightArrow">
              <a:avLst>
                <a:gd name="adj1" fmla="val 50000"/>
                <a:gd name="adj2" fmla="val 60743"/>
              </a:avLst>
            </a:prstGeom>
            <a:solidFill>
              <a:schemeClr val="folHlink"/>
            </a:solidFill>
            <a:ln w="9525" algn="ctr">
              <a:noFill/>
              <a:miter lim="800000"/>
              <a:headEnd/>
              <a:tailEnd/>
            </a:ln>
          </p:spPr>
          <p:txBody>
            <a:bodyPr rot="10800000" wrap="none" anchor="ctr"/>
            <a:lstStyle/>
            <a:p>
              <a:pPr>
                <a:lnSpc>
                  <a:spcPct val="90000"/>
                </a:lnSpc>
                <a:buClrTx/>
                <a:buSzTx/>
              </a:pPr>
              <a:endParaRPr lang="ko-KR" altLang="en-US" sz="1400" b="1">
                <a:ea typeface="굴림" pitchFamily="50" charset="-127"/>
              </a:endParaRPr>
            </a:p>
          </p:txBody>
        </p:sp>
        <p:sp>
          <p:nvSpPr>
            <p:cNvPr id="301076" name="Rectangle 35"/>
            <p:cNvSpPr>
              <a:spLocks noChangeArrowheads="1"/>
            </p:cNvSpPr>
            <p:nvPr/>
          </p:nvSpPr>
          <p:spPr bwMode="gray">
            <a:xfrm>
              <a:off x="3325" y="2765"/>
              <a:ext cx="462" cy="398"/>
            </a:xfrm>
            <a:prstGeom prst="rect">
              <a:avLst/>
            </a:prstGeom>
            <a:gradFill rotWithShape="1">
              <a:gsLst>
                <a:gs pos="0">
                  <a:srgbClr val="818181"/>
                </a:gs>
                <a:gs pos="50000">
                  <a:srgbClr val="DDDDDD"/>
                </a:gs>
                <a:gs pos="100000">
                  <a:srgbClr val="818181"/>
                </a:gs>
              </a:gsLst>
              <a:lin ang="0" scaled="1"/>
            </a:gradFill>
            <a:ln w="9525" algn="ctr">
              <a:noFill/>
              <a:miter lim="800000"/>
              <a:headEnd/>
              <a:tailEnd/>
            </a:ln>
          </p:spPr>
          <p:txBody>
            <a:bodyPr wrap="none" anchor="ctr"/>
            <a:lstStyle/>
            <a:p>
              <a:pPr>
                <a:lnSpc>
                  <a:spcPct val="90000"/>
                </a:lnSpc>
                <a:buClrTx/>
                <a:buSzTx/>
              </a:pPr>
              <a:endParaRPr lang="ko-KR" altLang="en-US" sz="1400" b="1">
                <a:ea typeface="굴림" pitchFamily="50" charset="-127"/>
              </a:endParaRPr>
            </a:p>
          </p:txBody>
        </p:sp>
      </p:grpSp>
      <p:sp>
        <p:nvSpPr>
          <p:cNvPr id="174124" name="Rectangle 6"/>
          <p:cNvSpPr>
            <a:spLocks noChangeArrowheads="1"/>
          </p:cNvSpPr>
          <p:nvPr/>
        </p:nvSpPr>
        <p:spPr bwMode="auto">
          <a:xfrm>
            <a:off x="4138613" y="1403350"/>
            <a:ext cx="4532312" cy="4346575"/>
          </a:xfrm>
          <a:prstGeom prst="rect">
            <a:avLst/>
          </a:prstGeom>
          <a:noFill/>
          <a:ln w="9525">
            <a:noFill/>
            <a:miter lim="800000"/>
            <a:headEnd/>
            <a:tailEnd/>
          </a:ln>
        </p:spPr>
        <p:txBody>
          <a:bodyPr/>
          <a:lstStyle/>
          <a:p>
            <a:pPr marL="300038" lvl="1" indent="-298450" algn="l" eaLnBrk="0" hangingPunct="0">
              <a:lnSpc>
                <a:spcPct val="100000"/>
              </a:lnSpc>
              <a:spcAft>
                <a:spcPct val="40000"/>
              </a:spcAft>
              <a:buClr>
                <a:schemeClr val="folHlink"/>
              </a:buClr>
              <a:buSzPct val="75000"/>
              <a:buFont typeface="Wingdings 3" pitchFamily="18" charset="2"/>
              <a:buBlip>
                <a:blip r:embed="rId3"/>
              </a:buBlip>
            </a:pPr>
            <a:r>
              <a:rPr lang="ko-KR" altLang="en-US">
                <a:solidFill>
                  <a:schemeClr val="tx1"/>
                </a:solidFill>
                <a:ea typeface="굴림" pitchFamily="50" charset="-127"/>
              </a:rPr>
              <a:t>같은 인력으로 더욱 더 많은 업무 수행이 가능</a:t>
            </a:r>
            <a:r>
              <a:rPr lang="en-US" altLang="ko-KR">
                <a:solidFill>
                  <a:schemeClr val="tx1"/>
                </a:solidFill>
                <a:ea typeface="굴림" pitchFamily="50" charset="-127"/>
              </a:rPr>
              <a:t> = </a:t>
            </a:r>
            <a:r>
              <a:rPr lang="ko-KR" altLang="en-US">
                <a:solidFill>
                  <a:schemeClr val="tx1"/>
                </a:solidFill>
                <a:ea typeface="굴림" pitchFamily="50" charset="-127"/>
              </a:rPr>
              <a:t>운용 비용 절감</a:t>
            </a:r>
          </a:p>
          <a:p>
            <a:pPr marL="300038" lvl="1" indent="-298450" algn="l" eaLnBrk="0" hangingPunct="0">
              <a:lnSpc>
                <a:spcPct val="100000"/>
              </a:lnSpc>
              <a:spcAft>
                <a:spcPct val="40000"/>
              </a:spcAft>
              <a:buClr>
                <a:schemeClr val="folHlink"/>
              </a:buClr>
              <a:buSzPct val="75000"/>
              <a:buFont typeface="Wingdings 3" pitchFamily="18" charset="2"/>
              <a:buBlip>
                <a:blip r:embed="rId3"/>
              </a:buBlip>
            </a:pPr>
            <a:endParaRPr lang="en-US" altLang="ko-KR">
              <a:solidFill>
                <a:schemeClr val="tx1"/>
              </a:solidFill>
              <a:ea typeface="굴림" pitchFamily="50" charset="-127"/>
            </a:endParaRPr>
          </a:p>
          <a:p>
            <a:pPr marL="300038" lvl="1" indent="-298450" algn="l" eaLnBrk="0" hangingPunct="0">
              <a:lnSpc>
                <a:spcPct val="100000"/>
              </a:lnSpc>
              <a:spcAft>
                <a:spcPct val="40000"/>
              </a:spcAft>
              <a:buClr>
                <a:schemeClr val="folHlink"/>
              </a:buClr>
              <a:buSzPct val="75000"/>
              <a:buFont typeface="Wingdings 3" pitchFamily="18" charset="2"/>
              <a:buBlip>
                <a:blip r:embed="rId3"/>
              </a:buBlip>
            </a:pPr>
            <a:r>
              <a:rPr lang="ko-KR" altLang="en-US">
                <a:solidFill>
                  <a:schemeClr val="tx1"/>
                </a:solidFill>
                <a:ea typeface="굴림" pitchFamily="50" charset="-127"/>
              </a:rPr>
              <a:t>생산성 향상의 요소들</a:t>
            </a:r>
            <a:r>
              <a:rPr lang="en-US" altLang="ko-KR">
                <a:solidFill>
                  <a:schemeClr val="tx1"/>
                </a:solidFill>
                <a:ea typeface="굴림" pitchFamily="50" charset="-127"/>
              </a:rPr>
              <a:t>:</a:t>
            </a:r>
          </a:p>
          <a:p>
            <a:pPr marL="757238" lvl="2" indent="-298450" algn="l" eaLnBrk="0" hangingPunct="0">
              <a:lnSpc>
                <a:spcPct val="100000"/>
              </a:lnSpc>
              <a:spcAft>
                <a:spcPct val="40000"/>
              </a:spcAft>
              <a:buClr>
                <a:schemeClr val="folHlink"/>
              </a:buClr>
              <a:buSzPct val="75000"/>
              <a:buFont typeface="Wingdings 3" pitchFamily="18" charset="2"/>
              <a:buBlip>
                <a:blip r:embed="rId3"/>
              </a:buBlip>
            </a:pPr>
            <a:r>
              <a:rPr lang="ko-KR" altLang="en-US">
                <a:solidFill>
                  <a:schemeClr val="tx1"/>
                </a:solidFill>
                <a:ea typeface="굴림" pitchFamily="50" charset="-127"/>
              </a:rPr>
              <a:t>즉각적인 서버 공급</a:t>
            </a:r>
            <a:endParaRPr lang="en-US" altLang="ko-KR">
              <a:solidFill>
                <a:schemeClr val="tx1"/>
              </a:solidFill>
              <a:ea typeface="굴림" pitchFamily="50" charset="-127"/>
            </a:endParaRPr>
          </a:p>
          <a:p>
            <a:pPr marL="757238" lvl="2" indent="-298450" algn="l" eaLnBrk="0" hangingPunct="0">
              <a:lnSpc>
                <a:spcPct val="100000"/>
              </a:lnSpc>
              <a:spcAft>
                <a:spcPct val="40000"/>
              </a:spcAft>
              <a:buClr>
                <a:schemeClr val="folHlink"/>
              </a:buClr>
              <a:buSzPct val="75000"/>
              <a:buFont typeface="Wingdings 3" pitchFamily="18" charset="2"/>
              <a:buBlip>
                <a:blip r:embed="rId3"/>
              </a:buBlip>
            </a:pPr>
            <a:r>
              <a:rPr lang="ko-KR" altLang="en-US">
                <a:solidFill>
                  <a:schemeClr val="tx1"/>
                </a:solidFill>
                <a:ea typeface="굴림" pitchFamily="50" charset="-127"/>
              </a:rPr>
              <a:t>동적인 패치 관리</a:t>
            </a:r>
            <a:endParaRPr lang="en-US" altLang="ko-KR">
              <a:solidFill>
                <a:schemeClr val="tx1"/>
              </a:solidFill>
              <a:ea typeface="굴림" pitchFamily="50" charset="-127"/>
            </a:endParaRPr>
          </a:p>
          <a:p>
            <a:pPr marL="757238" lvl="2" indent="-298450" algn="l" eaLnBrk="0" hangingPunct="0">
              <a:lnSpc>
                <a:spcPct val="100000"/>
              </a:lnSpc>
              <a:spcAft>
                <a:spcPct val="40000"/>
              </a:spcAft>
              <a:buClr>
                <a:schemeClr val="folHlink"/>
              </a:buClr>
              <a:buSzPct val="75000"/>
              <a:buFontTx/>
              <a:buBlip>
                <a:blip r:embed="rId3"/>
              </a:buBlip>
            </a:pPr>
            <a:r>
              <a:rPr lang="ko-KR" altLang="en-US">
                <a:solidFill>
                  <a:schemeClr val="tx1"/>
                </a:solidFill>
                <a:ea typeface="굴림" pitchFamily="50" charset="-127"/>
              </a:rPr>
              <a:t>다운타임 없는 하드웨어 유지보수</a:t>
            </a:r>
            <a:endParaRPr lang="en-US" altLang="ko-KR">
              <a:solidFill>
                <a:schemeClr val="tx1"/>
              </a:solidFill>
              <a:ea typeface="굴림" pitchFamily="50" charset="-127"/>
            </a:endParaRPr>
          </a:p>
          <a:p>
            <a:pPr marL="757238" lvl="2" indent="-298450" algn="l" eaLnBrk="0" hangingPunct="0">
              <a:lnSpc>
                <a:spcPct val="100000"/>
              </a:lnSpc>
              <a:spcAft>
                <a:spcPct val="40000"/>
              </a:spcAft>
              <a:buClr>
                <a:schemeClr val="folHlink"/>
              </a:buClr>
              <a:buSzPct val="75000"/>
              <a:buFontTx/>
              <a:buBlip>
                <a:blip r:embed="rId3"/>
              </a:buBlip>
            </a:pPr>
            <a:r>
              <a:rPr lang="ko-KR" altLang="en-US">
                <a:solidFill>
                  <a:schemeClr val="tx1"/>
                </a:solidFill>
                <a:ea typeface="굴림" pitchFamily="50" charset="-127"/>
              </a:rPr>
              <a:t>고 가용성 솔루션 구축</a:t>
            </a:r>
            <a:endParaRPr lang="en-US" altLang="ko-KR">
              <a:solidFill>
                <a:schemeClr val="tx1"/>
              </a:solidFill>
              <a:ea typeface="굴림" pitchFamily="50" charset="-127"/>
            </a:endParaRPr>
          </a:p>
          <a:p>
            <a:pPr marL="757238" lvl="2" indent="-298450" algn="l" eaLnBrk="0" hangingPunct="0">
              <a:lnSpc>
                <a:spcPct val="100000"/>
              </a:lnSpc>
              <a:spcAft>
                <a:spcPct val="40000"/>
              </a:spcAft>
              <a:buClr>
                <a:schemeClr val="folHlink"/>
              </a:buClr>
              <a:buSzPct val="75000"/>
              <a:buFont typeface="Wingdings 3" pitchFamily="18" charset="2"/>
              <a:buBlip>
                <a:blip r:embed="rId3"/>
              </a:buBlip>
            </a:pPr>
            <a:r>
              <a:rPr lang="ko-KR" altLang="en-US">
                <a:solidFill>
                  <a:schemeClr val="tx1"/>
                </a:solidFill>
                <a:ea typeface="굴림" pitchFamily="50" charset="-127"/>
              </a:rPr>
              <a:t>재해 복구 시스템 구축 용이</a:t>
            </a:r>
            <a:endParaRPr lang="ko-KR" altLang="en-US" sz="1600" b="1">
              <a:solidFill>
                <a:schemeClr val="tx1"/>
              </a:solidFill>
              <a:ea typeface="굴림" pitchFamily="50" charset="-127"/>
            </a:endParaRPr>
          </a:p>
        </p:txBody>
      </p:sp>
      <p:sp>
        <p:nvSpPr>
          <p:cNvPr id="301078" name="Text Box 27"/>
          <p:cNvSpPr txBox="1">
            <a:spLocks noChangeArrowheads="1"/>
          </p:cNvSpPr>
          <p:nvPr/>
        </p:nvSpPr>
        <p:spPr bwMode="auto">
          <a:xfrm>
            <a:off x="1322388" y="1352550"/>
            <a:ext cx="2459037" cy="915988"/>
          </a:xfrm>
          <a:prstGeom prst="rect">
            <a:avLst/>
          </a:prstGeom>
          <a:noFill/>
          <a:ln w="9525">
            <a:noFill/>
            <a:miter lim="800000"/>
            <a:headEnd/>
            <a:tailEnd/>
          </a:ln>
        </p:spPr>
        <p:txBody>
          <a:bodyPr>
            <a:spAutoFit/>
          </a:bodyPr>
          <a:lstStyle/>
          <a:p>
            <a:pPr algn="l">
              <a:lnSpc>
                <a:spcPct val="100000"/>
              </a:lnSpc>
              <a:buClrTx/>
              <a:buSzTx/>
            </a:pPr>
            <a:r>
              <a:rPr lang="ko-KR" altLang="en-US" sz="1800" b="1">
                <a:ea typeface="굴림" pitchFamily="50" charset="-127"/>
              </a:rPr>
              <a:t>생산성</a:t>
            </a:r>
            <a:r>
              <a:rPr lang="en-US" altLang="ko-KR" sz="1800" b="1">
                <a:ea typeface="굴림" pitchFamily="50" charset="-127"/>
              </a:rPr>
              <a:t>,</a:t>
            </a:r>
          </a:p>
          <a:p>
            <a:pPr algn="l">
              <a:lnSpc>
                <a:spcPct val="100000"/>
              </a:lnSpc>
              <a:buClrTx/>
              <a:buSzTx/>
            </a:pPr>
            <a:r>
              <a:rPr lang="ko-KR" altLang="en-US" sz="1800" b="1">
                <a:ea typeface="굴림" pitchFamily="50" charset="-127"/>
              </a:rPr>
              <a:t>운용의 효율성</a:t>
            </a:r>
            <a:r>
              <a:rPr lang="en-US" altLang="ko-KR" sz="1800" b="1">
                <a:ea typeface="굴림" pitchFamily="50" charset="-127"/>
              </a:rPr>
              <a:t>,</a:t>
            </a:r>
          </a:p>
          <a:p>
            <a:pPr algn="l">
              <a:lnSpc>
                <a:spcPct val="100000"/>
              </a:lnSpc>
              <a:buClrTx/>
              <a:buSzTx/>
            </a:pPr>
            <a:r>
              <a:rPr lang="ko-KR" altLang="en-US" sz="1800" b="1">
                <a:ea typeface="굴림" pitchFamily="50" charset="-127"/>
              </a:rPr>
              <a:t>업무의 대응력</a:t>
            </a:r>
            <a:endParaRPr lang="en-US" altLang="ko-KR" sz="1800" b="1">
              <a:ea typeface="굴림" pitchFamily="50" charset="-127"/>
            </a:endParaRPr>
          </a:p>
        </p:txBody>
      </p:sp>
      <p:grpSp>
        <p:nvGrpSpPr>
          <p:cNvPr id="301079" name="Group 65"/>
          <p:cNvGrpSpPr>
            <a:grpSpLocks/>
          </p:cNvGrpSpPr>
          <p:nvPr/>
        </p:nvGrpSpPr>
        <p:grpSpPr bwMode="auto">
          <a:xfrm>
            <a:off x="758825" y="1558925"/>
            <a:ext cx="495300" cy="479425"/>
            <a:chOff x="517" y="1984"/>
            <a:chExt cx="312" cy="302"/>
          </a:xfrm>
        </p:grpSpPr>
        <p:sp>
          <p:nvSpPr>
            <p:cNvPr id="301080" name="Oval 66"/>
            <p:cNvSpPr>
              <a:spLocks noChangeArrowheads="1"/>
            </p:cNvSpPr>
            <p:nvPr/>
          </p:nvSpPr>
          <p:spPr bwMode="auto">
            <a:xfrm>
              <a:off x="517" y="1984"/>
              <a:ext cx="312" cy="302"/>
            </a:xfrm>
            <a:prstGeom prst="ellipse">
              <a:avLst/>
            </a:prstGeom>
            <a:solidFill>
              <a:srgbClr val="C0C0C0"/>
            </a:solidFill>
            <a:ln w="9525" algn="ctr">
              <a:noFill/>
              <a:round/>
              <a:headEnd/>
              <a:tailEnd/>
            </a:ln>
          </p:spPr>
          <p:txBody>
            <a:bodyPr wrap="none" anchor="ctr"/>
            <a:lstStyle/>
            <a:p>
              <a:endParaRPr lang="ko-KR" altLang="en-US" b="1">
                <a:ea typeface="굴림" pitchFamily="50" charset="-127"/>
              </a:endParaRPr>
            </a:p>
          </p:txBody>
        </p:sp>
        <p:sp>
          <p:nvSpPr>
            <p:cNvPr id="301081" name="Rectangle 67"/>
            <p:cNvSpPr>
              <a:spLocks noChangeArrowheads="1"/>
            </p:cNvSpPr>
            <p:nvPr/>
          </p:nvSpPr>
          <p:spPr bwMode="auto">
            <a:xfrm>
              <a:off x="589" y="2038"/>
              <a:ext cx="205" cy="225"/>
            </a:xfrm>
            <a:prstGeom prst="rect">
              <a:avLst/>
            </a:prstGeom>
            <a:noFill/>
            <a:ln w="9525" algn="ctr">
              <a:noFill/>
              <a:miter lim="800000"/>
              <a:headEnd/>
              <a:tailEnd/>
            </a:ln>
          </p:spPr>
          <p:txBody>
            <a:bodyPr wrap="none">
              <a:spAutoFit/>
            </a:bodyPr>
            <a:lstStyle/>
            <a:p>
              <a:pPr algn="l"/>
              <a:r>
                <a:rPr lang="en-US" altLang="ko-KR" b="1">
                  <a:ea typeface="굴림" pitchFamily="50" charset="-127"/>
                  <a:sym typeface="Wingdings" pitchFamily="2" charset="2"/>
                </a:rPr>
                <a:t>3</a:t>
              </a:r>
            </a:p>
          </p:txBody>
        </p:sp>
      </p:grpSp>
      <p:sp>
        <p:nvSpPr>
          <p:cNvPr id="301082" name="Rectangle 4"/>
          <p:cNvSpPr txBox="1">
            <a:spLocks noGrp="1" noChangeArrowheads="1"/>
          </p:cNvSpPr>
          <p:nvPr/>
        </p:nvSpPr>
        <p:spPr bwMode="auto">
          <a:xfrm>
            <a:off x="4216400" y="6489700"/>
            <a:ext cx="2133600" cy="304800"/>
          </a:xfrm>
          <a:prstGeom prst="rect">
            <a:avLst/>
          </a:prstGeom>
          <a:noFill/>
          <a:ln w="9525">
            <a:noFill/>
            <a:miter lim="800000"/>
            <a:headEnd/>
            <a:tailEnd/>
          </a:ln>
        </p:spPr>
        <p:txBody>
          <a:bodyPr/>
          <a:lstStyle/>
          <a:p>
            <a:pPr algn="l">
              <a:lnSpc>
                <a:spcPct val="100000"/>
              </a:lnSpc>
              <a:buClrTx/>
              <a:buSzTx/>
            </a:pPr>
            <a:fld id="{C9119D8A-8E36-48F8-990B-7F311869DA2A}" type="slidenum">
              <a:rPr lang="ko-KR" altLang="en-US" sz="1000">
                <a:solidFill>
                  <a:schemeClr val="tx1"/>
                </a:solidFill>
                <a:ea typeface="굴림" pitchFamily="50" charset="-127"/>
              </a:rPr>
              <a:pPr algn="l">
                <a:lnSpc>
                  <a:spcPct val="100000"/>
                </a:lnSpc>
                <a:buClrTx/>
                <a:buSzTx/>
              </a:pPr>
              <a:t>23</a:t>
            </a:fld>
            <a:endParaRPr lang="en-US" altLang="ko-KR" sz="1000">
              <a:solidFill>
                <a:schemeClr val="tx1"/>
              </a:solidFill>
              <a:ea typeface="굴림" pitchFamily="50" charset="-127"/>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idx="4294967295"/>
          </p:nvPr>
        </p:nvSpPr>
        <p:spPr>
          <a:xfrm>
            <a:off x="981075" y="595313"/>
            <a:ext cx="2613025" cy="403225"/>
          </a:xfrm>
        </p:spPr>
        <p:txBody>
          <a:bodyPr/>
          <a:lstStyle/>
          <a:p>
            <a:pPr eaLnBrk="1" hangingPunct="1"/>
            <a:r>
              <a:rPr lang="en-US" altLang="ko-KR" smtClean="0">
                <a:ea typeface="굴림" pitchFamily="50" charset="-127"/>
              </a:rPr>
              <a:t>vSphere 4 </a:t>
            </a:r>
            <a:r>
              <a:rPr lang="ko-KR" altLang="en-US" smtClean="0">
                <a:ea typeface="굴림" pitchFamily="50" charset="-127"/>
              </a:rPr>
              <a:t>에디션 </a:t>
            </a:r>
            <a:endParaRPr lang="zh-CN" altLang="en-US" smtClean="0">
              <a:ea typeface="SimSun" pitchFamily="2" charset="-122"/>
            </a:endParaRPr>
          </a:p>
        </p:txBody>
      </p:sp>
      <p:sp>
        <p:nvSpPr>
          <p:cNvPr id="515075" name="AutoShape 52"/>
          <p:cNvSpPr>
            <a:spLocks noChangeArrowheads="1"/>
          </p:cNvSpPr>
          <p:nvPr/>
        </p:nvSpPr>
        <p:spPr bwMode="auto">
          <a:xfrm>
            <a:off x="1652588" y="3592513"/>
            <a:ext cx="1352550" cy="198437"/>
          </a:xfrm>
          <a:prstGeom prst="roundRect">
            <a:avLst>
              <a:gd name="adj" fmla="val 16667"/>
            </a:avLst>
          </a:prstGeom>
          <a:solidFill>
            <a:schemeClr val="tx1"/>
          </a:solidFill>
          <a:ln w="3175" algn="ctr">
            <a:solidFill>
              <a:schemeClr val="bg2"/>
            </a:solidFill>
            <a:round/>
            <a:headEnd/>
            <a:tailEnd/>
          </a:ln>
        </p:spPr>
        <p:txBody>
          <a:bodyPr wrap="none" anchor="ctr"/>
          <a:lstStyle/>
          <a:p>
            <a:pPr>
              <a:lnSpc>
                <a:spcPct val="100000"/>
              </a:lnSpc>
            </a:pPr>
            <a:r>
              <a:rPr lang="zh-CN" altLang="en-US" sz="1000" b="1">
                <a:latin typeface="Times New Roman" pitchFamily="18" charset="0"/>
                <a:ea typeface="굴림" pitchFamily="50" charset="-127"/>
              </a:rPr>
              <a:t>고가용성</a:t>
            </a:r>
            <a:endParaRPr lang="zh-CN" altLang="en-US" sz="1000" b="1" baseline="30000">
              <a:latin typeface="Times New Roman" pitchFamily="18" charset="0"/>
              <a:ea typeface="굴림" pitchFamily="50" charset="-127"/>
            </a:endParaRPr>
          </a:p>
        </p:txBody>
      </p:sp>
      <p:sp>
        <p:nvSpPr>
          <p:cNvPr id="97285" name="AutoShape 51"/>
          <p:cNvSpPr>
            <a:spLocks noChangeArrowheads="1"/>
          </p:cNvSpPr>
          <p:nvPr/>
        </p:nvSpPr>
        <p:spPr bwMode="auto">
          <a:xfrm>
            <a:off x="1662113" y="5529263"/>
            <a:ext cx="1325562" cy="360362"/>
          </a:xfrm>
          <a:prstGeom prst="roundRect">
            <a:avLst>
              <a:gd name="adj" fmla="val 16667"/>
            </a:avLst>
          </a:prstGeom>
          <a:solidFill>
            <a:srgbClr val="339966"/>
          </a:solidFill>
          <a:ln w="28575" algn="ctr">
            <a:solidFill>
              <a:schemeClr val="bg1"/>
            </a:solidFill>
            <a:round/>
            <a:headEnd/>
            <a:tailEnd/>
          </a:ln>
          <a:effectLst>
            <a:outerShdw blurRad="50800" dist="38100" algn="l" rotWithShape="0">
              <a:prstClr val="black">
                <a:alpha val="40000"/>
              </a:prstClr>
            </a:outerShdw>
          </a:effectLst>
        </p:spPr>
        <p:txBody>
          <a:bodyPr wrap="none" anchor="ctr"/>
          <a:lstStyle/>
          <a:p>
            <a:pPr>
              <a:lnSpc>
                <a:spcPct val="100000"/>
              </a:lnSpc>
              <a:defRPr/>
            </a:pPr>
            <a:r>
              <a:rPr lang="en-US" altLang="zh-CN" sz="1200" b="1" dirty="0">
                <a:latin typeface="Times New Roman" pitchFamily="18" charset="0"/>
                <a:ea typeface="굴림" pitchFamily="50" charset="-127"/>
                <a:cs typeface="Arial" pitchFamily="34" charset="0"/>
              </a:rPr>
              <a:t>STANDARD</a:t>
            </a:r>
          </a:p>
        </p:txBody>
      </p:sp>
      <p:sp>
        <p:nvSpPr>
          <p:cNvPr id="97286" name="AutoShape 51"/>
          <p:cNvSpPr>
            <a:spLocks noChangeArrowheads="1"/>
          </p:cNvSpPr>
          <p:nvPr/>
        </p:nvSpPr>
        <p:spPr bwMode="auto">
          <a:xfrm>
            <a:off x="7145338" y="5508625"/>
            <a:ext cx="1428750" cy="406400"/>
          </a:xfrm>
          <a:prstGeom prst="roundRect">
            <a:avLst>
              <a:gd name="adj" fmla="val 16667"/>
            </a:avLst>
          </a:prstGeom>
          <a:solidFill>
            <a:schemeClr val="folHlink"/>
          </a:solidFill>
          <a:ln w="28575" algn="ctr">
            <a:solidFill>
              <a:schemeClr val="bg1"/>
            </a:solidFill>
            <a:round/>
            <a:headEnd/>
            <a:tailEnd/>
          </a:ln>
          <a:effectLst>
            <a:outerShdw blurRad="50800" dist="38100" algn="l" rotWithShape="0">
              <a:prstClr val="black">
                <a:alpha val="40000"/>
              </a:prstClr>
            </a:outerShdw>
          </a:effectLst>
        </p:spPr>
        <p:txBody>
          <a:bodyPr anchor="ctr"/>
          <a:lstStyle/>
          <a:p>
            <a:pPr>
              <a:lnSpc>
                <a:spcPct val="100000"/>
              </a:lnSpc>
              <a:defRPr/>
            </a:pPr>
            <a:r>
              <a:rPr lang="en-US" altLang="zh-CN" sz="1200" b="1" dirty="0">
                <a:solidFill>
                  <a:schemeClr val="tx1"/>
                </a:solidFill>
                <a:latin typeface="Times New Roman" pitchFamily="18" charset="0"/>
                <a:ea typeface="굴림" pitchFamily="50" charset="-127"/>
                <a:cs typeface="Arial" pitchFamily="34" charset="0"/>
              </a:rPr>
              <a:t>ENTERPRISE PLUS</a:t>
            </a:r>
          </a:p>
        </p:txBody>
      </p:sp>
      <p:sp>
        <p:nvSpPr>
          <p:cNvPr id="515078" name="AutoShape 49"/>
          <p:cNvSpPr>
            <a:spLocks noChangeArrowheads="1"/>
          </p:cNvSpPr>
          <p:nvPr/>
        </p:nvSpPr>
        <p:spPr bwMode="auto">
          <a:xfrm>
            <a:off x="1663700" y="4711700"/>
            <a:ext cx="1323975" cy="360363"/>
          </a:xfrm>
          <a:prstGeom prst="roundRect">
            <a:avLst>
              <a:gd name="adj" fmla="val 16667"/>
            </a:avLst>
          </a:prstGeom>
          <a:solidFill>
            <a:schemeClr val="tx1"/>
          </a:solidFill>
          <a:ln w="3175" algn="ctr">
            <a:solidFill>
              <a:schemeClr val="bg2"/>
            </a:solidFill>
            <a:round/>
            <a:headEnd/>
            <a:tailEnd/>
          </a:ln>
        </p:spPr>
        <p:txBody>
          <a:bodyPr wrap="none" anchor="ctr"/>
          <a:lstStyle/>
          <a:p>
            <a:pPr>
              <a:lnSpc>
                <a:spcPct val="100000"/>
              </a:lnSpc>
              <a:buClrTx/>
              <a:buSzTx/>
            </a:pPr>
            <a:r>
              <a:rPr lang="en-US" altLang="zh-CN" sz="1000" b="1">
                <a:latin typeface="Times New Roman" pitchFamily="18" charset="0"/>
                <a:ea typeface="굴림" pitchFamily="50" charset="-127"/>
              </a:rPr>
              <a:t>VMware ESXi </a:t>
            </a:r>
            <a:r>
              <a:rPr lang="zh-CN" altLang="en-US" sz="1000" b="1">
                <a:latin typeface="Times New Roman" pitchFamily="18" charset="0"/>
                <a:ea typeface="굴림" pitchFamily="50" charset="-127"/>
              </a:rPr>
              <a:t>또는 </a:t>
            </a:r>
          </a:p>
          <a:p>
            <a:pPr>
              <a:lnSpc>
                <a:spcPct val="100000"/>
              </a:lnSpc>
              <a:buClrTx/>
              <a:buSzTx/>
            </a:pPr>
            <a:r>
              <a:rPr lang="en-US" altLang="zh-CN" sz="1000" b="1">
                <a:latin typeface="Times New Roman" pitchFamily="18" charset="0"/>
                <a:ea typeface="굴림" pitchFamily="50" charset="-127"/>
              </a:rPr>
              <a:t>VMware ESX</a:t>
            </a:r>
          </a:p>
          <a:p>
            <a:pPr>
              <a:lnSpc>
                <a:spcPct val="100000"/>
              </a:lnSpc>
            </a:pPr>
            <a:endParaRPr lang="zh-CN" altLang="en-US" sz="300" b="1" baseline="30000">
              <a:latin typeface="Times New Roman" pitchFamily="18" charset="0"/>
              <a:ea typeface="굴림" pitchFamily="50" charset="-127"/>
            </a:endParaRPr>
          </a:p>
        </p:txBody>
      </p:sp>
      <p:sp>
        <p:nvSpPr>
          <p:cNvPr id="515079" name="AutoShape 48"/>
          <p:cNvSpPr>
            <a:spLocks noChangeArrowheads="1"/>
          </p:cNvSpPr>
          <p:nvPr/>
        </p:nvSpPr>
        <p:spPr bwMode="auto">
          <a:xfrm>
            <a:off x="1644650" y="4471988"/>
            <a:ext cx="1352550" cy="198437"/>
          </a:xfrm>
          <a:prstGeom prst="roundRect">
            <a:avLst>
              <a:gd name="adj" fmla="val 16667"/>
            </a:avLst>
          </a:prstGeom>
          <a:solidFill>
            <a:schemeClr val="tx1"/>
          </a:solidFill>
          <a:ln w="3175" algn="ctr">
            <a:solidFill>
              <a:schemeClr val="bg2"/>
            </a:solidFill>
            <a:round/>
            <a:headEnd/>
            <a:tailEnd/>
          </a:ln>
        </p:spPr>
        <p:txBody>
          <a:bodyPr wrap="none" anchor="ctr"/>
          <a:lstStyle/>
          <a:p>
            <a:pPr>
              <a:lnSpc>
                <a:spcPct val="100000"/>
              </a:lnSpc>
            </a:pPr>
            <a:r>
              <a:rPr lang="en-US" altLang="zh-CN" sz="1000" b="1">
                <a:latin typeface="Times New Roman" pitchFamily="18" charset="0"/>
                <a:ea typeface="굴림" pitchFamily="50" charset="-127"/>
              </a:rPr>
              <a:t>4-way vSMP</a:t>
            </a:r>
          </a:p>
        </p:txBody>
      </p:sp>
      <p:sp>
        <p:nvSpPr>
          <p:cNvPr id="515080" name="AutoShape 53"/>
          <p:cNvSpPr>
            <a:spLocks noChangeArrowheads="1"/>
          </p:cNvSpPr>
          <p:nvPr/>
        </p:nvSpPr>
        <p:spPr bwMode="auto">
          <a:xfrm>
            <a:off x="1652588" y="4251325"/>
            <a:ext cx="1352550" cy="198438"/>
          </a:xfrm>
          <a:prstGeom prst="roundRect">
            <a:avLst>
              <a:gd name="adj" fmla="val 16667"/>
            </a:avLst>
          </a:prstGeom>
          <a:solidFill>
            <a:schemeClr val="tx1"/>
          </a:solidFill>
          <a:ln w="3175" algn="ctr">
            <a:solidFill>
              <a:schemeClr val="bg2"/>
            </a:solidFill>
            <a:round/>
            <a:headEnd/>
            <a:tailEnd/>
          </a:ln>
        </p:spPr>
        <p:txBody>
          <a:bodyPr wrap="none" anchor="ctr"/>
          <a:lstStyle/>
          <a:p>
            <a:pPr>
              <a:lnSpc>
                <a:spcPct val="100000"/>
              </a:lnSpc>
            </a:pPr>
            <a:r>
              <a:rPr lang="en-US" altLang="ko-KR" sz="1000" b="1">
                <a:latin typeface="Times New Roman" pitchFamily="18" charset="0"/>
                <a:ea typeface="굴림" pitchFamily="50" charset="-127"/>
              </a:rPr>
              <a:t>VC </a:t>
            </a:r>
            <a:r>
              <a:rPr lang="ko-KR" altLang="en-US" sz="1000" b="1">
                <a:latin typeface="Times New Roman" pitchFamily="18" charset="0"/>
                <a:ea typeface="굴림" pitchFamily="50" charset="-127"/>
              </a:rPr>
              <a:t>에이전트</a:t>
            </a:r>
            <a:endParaRPr lang="zh-CN" altLang="en-US" sz="1000" b="1" baseline="30000">
              <a:latin typeface="Times New Roman" pitchFamily="18" charset="0"/>
              <a:ea typeface="굴림" pitchFamily="50" charset="-127"/>
            </a:endParaRPr>
          </a:p>
        </p:txBody>
      </p:sp>
      <p:sp>
        <p:nvSpPr>
          <p:cNvPr id="515081" name="AutoShape 53"/>
          <p:cNvSpPr>
            <a:spLocks noChangeArrowheads="1"/>
          </p:cNvSpPr>
          <p:nvPr/>
        </p:nvSpPr>
        <p:spPr bwMode="auto">
          <a:xfrm>
            <a:off x="1652588" y="5106988"/>
            <a:ext cx="1352550" cy="304800"/>
          </a:xfrm>
          <a:prstGeom prst="roundRect">
            <a:avLst>
              <a:gd name="adj" fmla="val 16667"/>
            </a:avLst>
          </a:prstGeom>
          <a:solidFill>
            <a:schemeClr val="tx1"/>
          </a:solidFill>
          <a:ln w="3175" algn="ctr">
            <a:solidFill>
              <a:schemeClr val="bg2"/>
            </a:solidFill>
            <a:round/>
            <a:headEnd/>
            <a:tailEnd/>
          </a:ln>
        </p:spPr>
        <p:txBody>
          <a:bodyPr wrap="none" anchor="ctr"/>
          <a:lstStyle/>
          <a:p>
            <a:pPr>
              <a:lnSpc>
                <a:spcPct val="100000"/>
              </a:lnSpc>
            </a:pPr>
            <a:r>
              <a:rPr lang="ko-KR" altLang="en-US" sz="700" b="1">
                <a:latin typeface="Times New Roman" pitchFamily="18" charset="0"/>
                <a:ea typeface="굴림" pitchFamily="50" charset="-127"/>
              </a:rPr>
              <a:t>물리적 코어 </a:t>
            </a:r>
            <a:r>
              <a:rPr lang="en-US" altLang="ko-KR" sz="700" b="1">
                <a:latin typeface="Times New Roman" pitchFamily="18" charset="0"/>
                <a:ea typeface="굴림" pitchFamily="50" charset="-127"/>
              </a:rPr>
              <a:t>6</a:t>
            </a:r>
            <a:r>
              <a:rPr lang="ko-KR" altLang="en-US" sz="700" b="1">
                <a:latin typeface="Times New Roman" pitchFamily="18" charset="0"/>
                <a:ea typeface="굴림" pitchFamily="50" charset="-127"/>
              </a:rPr>
              <a:t>개 </a:t>
            </a:r>
            <a:r>
              <a:rPr lang="en-US" altLang="ko-KR" sz="700" b="1">
                <a:latin typeface="Times New Roman" pitchFamily="18" charset="0"/>
                <a:ea typeface="굴림" pitchFamily="50" charset="-127"/>
              </a:rPr>
              <a:t>/ CPU</a:t>
            </a:r>
            <a:endParaRPr lang="en-US" altLang="zh-CN" sz="700" b="1">
              <a:latin typeface="Times New Roman" pitchFamily="18" charset="0"/>
              <a:ea typeface="굴림" pitchFamily="50" charset="-127"/>
            </a:endParaRPr>
          </a:p>
          <a:p>
            <a:pPr>
              <a:lnSpc>
                <a:spcPct val="100000"/>
              </a:lnSpc>
            </a:pPr>
            <a:r>
              <a:rPr lang="ko-KR" altLang="en-US" sz="700" b="1">
                <a:latin typeface="Times New Roman" pitchFamily="18" charset="0"/>
                <a:ea typeface="굴림" pitchFamily="50" charset="-127"/>
              </a:rPr>
              <a:t>물리적 메모리 </a:t>
            </a:r>
            <a:r>
              <a:rPr lang="en-US" altLang="ko-KR" sz="700" b="1">
                <a:latin typeface="Times New Roman" pitchFamily="18" charset="0"/>
                <a:ea typeface="굴림" pitchFamily="50" charset="-127"/>
              </a:rPr>
              <a:t>256GB</a:t>
            </a:r>
            <a:endParaRPr lang="en-US" altLang="zh-CN" sz="700" b="1" baseline="30000">
              <a:latin typeface="Times New Roman" pitchFamily="18" charset="0"/>
              <a:ea typeface="굴림" pitchFamily="50" charset="-127"/>
            </a:endParaRPr>
          </a:p>
        </p:txBody>
      </p:sp>
      <p:sp>
        <p:nvSpPr>
          <p:cNvPr id="515082" name="AutoShape 50"/>
          <p:cNvSpPr>
            <a:spLocks noChangeArrowheads="1"/>
          </p:cNvSpPr>
          <p:nvPr/>
        </p:nvSpPr>
        <p:spPr bwMode="auto">
          <a:xfrm>
            <a:off x="3359150" y="3051175"/>
            <a:ext cx="1350963" cy="231775"/>
          </a:xfrm>
          <a:prstGeom prst="roundRect">
            <a:avLst>
              <a:gd name="adj" fmla="val 16667"/>
            </a:avLst>
          </a:prstGeom>
          <a:solidFill>
            <a:schemeClr val="tx2"/>
          </a:solidFill>
          <a:ln w="9525" algn="ctr">
            <a:solidFill>
              <a:schemeClr val="bg2"/>
            </a:solidFill>
            <a:round/>
            <a:headEnd/>
            <a:tailEnd/>
          </a:ln>
        </p:spPr>
        <p:txBody>
          <a:bodyPr wrap="none" anchor="ctr"/>
          <a:lstStyle/>
          <a:p>
            <a:pPr>
              <a:lnSpc>
                <a:spcPct val="100000"/>
              </a:lnSpc>
            </a:pPr>
            <a:r>
              <a:rPr lang="en-US" altLang="zh-CN" sz="1000" b="1">
                <a:latin typeface="Times New Roman" pitchFamily="18" charset="0"/>
                <a:ea typeface="굴림" pitchFamily="50" charset="-127"/>
              </a:rPr>
              <a:t>VMotion</a:t>
            </a:r>
            <a:r>
              <a:rPr lang="en-US" altLang="zh-CN" sz="1000" b="1" baseline="30000">
                <a:latin typeface="Times New Roman" pitchFamily="18" charset="0"/>
                <a:ea typeface="굴림" pitchFamily="50" charset="-127"/>
              </a:rPr>
              <a:t>™</a:t>
            </a:r>
          </a:p>
        </p:txBody>
      </p:sp>
      <p:sp>
        <p:nvSpPr>
          <p:cNvPr id="515083" name="AutoShape 52"/>
          <p:cNvSpPr>
            <a:spLocks noChangeArrowheads="1"/>
          </p:cNvSpPr>
          <p:nvPr/>
        </p:nvSpPr>
        <p:spPr bwMode="auto">
          <a:xfrm>
            <a:off x="3341688" y="3576638"/>
            <a:ext cx="1352550" cy="198437"/>
          </a:xfrm>
          <a:prstGeom prst="roundRect">
            <a:avLst>
              <a:gd name="adj" fmla="val 16667"/>
            </a:avLst>
          </a:prstGeom>
          <a:solidFill>
            <a:schemeClr val="bg2"/>
          </a:solidFill>
          <a:ln w="3175" algn="ctr">
            <a:solidFill>
              <a:schemeClr val="tx1"/>
            </a:solidFill>
            <a:round/>
            <a:headEnd/>
            <a:tailEnd/>
          </a:ln>
        </p:spPr>
        <p:txBody>
          <a:bodyPr wrap="none" anchor="ctr"/>
          <a:lstStyle/>
          <a:p>
            <a:pPr>
              <a:lnSpc>
                <a:spcPct val="100000"/>
              </a:lnSpc>
            </a:pPr>
            <a:r>
              <a:rPr lang="zh-CN" altLang="en-US" sz="1000" b="1">
                <a:solidFill>
                  <a:schemeClr val="tx1"/>
                </a:solidFill>
                <a:latin typeface="Times New Roman" pitchFamily="18" charset="0"/>
                <a:ea typeface="굴림" pitchFamily="50" charset="-127"/>
              </a:rPr>
              <a:t>고가용성</a:t>
            </a:r>
            <a:endParaRPr lang="zh-CN" altLang="en-US" sz="1000" b="1" baseline="30000">
              <a:solidFill>
                <a:schemeClr val="tx1"/>
              </a:solidFill>
              <a:latin typeface="Times New Roman" pitchFamily="18" charset="0"/>
              <a:ea typeface="굴림" pitchFamily="50" charset="-127"/>
            </a:endParaRPr>
          </a:p>
        </p:txBody>
      </p:sp>
      <p:sp>
        <p:nvSpPr>
          <p:cNvPr id="515084" name="AutoShape 49"/>
          <p:cNvSpPr>
            <a:spLocks noChangeArrowheads="1"/>
          </p:cNvSpPr>
          <p:nvPr/>
        </p:nvSpPr>
        <p:spPr bwMode="auto">
          <a:xfrm>
            <a:off x="3360738" y="4710113"/>
            <a:ext cx="1323975" cy="360362"/>
          </a:xfrm>
          <a:prstGeom prst="roundRect">
            <a:avLst>
              <a:gd name="adj" fmla="val 16667"/>
            </a:avLst>
          </a:prstGeom>
          <a:solidFill>
            <a:schemeClr val="bg2"/>
          </a:solidFill>
          <a:ln w="3175" algn="ctr">
            <a:solidFill>
              <a:schemeClr val="tx1"/>
            </a:solidFill>
            <a:round/>
            <a:headEnd/>
            <a:tailEnd/>
          </a:ln>
        </p:spPr>
        <p:txBody>
          <a:bodyPr wrap="none" anchor="ctr"/>
          <a:lstStyle/>
          <a:p>
            <a:pPr>
              <a:lnSpc>
                <a:spcPct val="100000"/>
              </a:lnSpc>
              <a:buClrTx/>
              <a:buSzTx/>
            </a:pPr>
            <a:r>
              <a:rPr lang="en-US" altLang="zh-CN" sz="1000" b="1">
                <a:solidFill>
                  <a:schemeClr val="tx1"/>
                </a:solidFill>
                <a:latin typeface="Times New Roman" pitchFamily="18" charset="0"/>
                <a:ea typeface="굴림" pitchFamily="50" charset="-127"/>
              </a:rPr>
              <a:t>VMware ESXi </a:t>
            </a:r>
            <a:r>
              <a:rPr lang="zh-CN" altLang="en-US" sz="1000" b="1">
                <a:solidFill>
                  <a:schemeClr val="tx1"/>
                </a:solidFill>
                <a:latin typeface="Times New Roman" pitchFamily="18" charset="0"/>
                <a:ea typeface="굴림" pitchFamily="50" charset="-127"/>
              </a:rPr>
              <a:t>또는 </a:t>
            </a:r>
          </a:p>
          <a:p>
            <a:pPr>
              <a:lnSpc>
                <a:spcPct val="100000"/>
              </a:lnSpc>
              <a:buClrTx/>
              <a:buSzTx/>
            </a:pPr>
            <a:r>
              <a:rPr lang="en-US" altLang="zh-CN" sz="1000" b="1">
                <a:solidFill>
                  <a:schemeClr val="tx1"/>
                </a:solidFill>
                <a:latin typeface="Times New Roman" pitchFamily="18" charset="0"/>
                <a:ea typeface="굴림" pitchFamily="50" charset="-127"/>
              </a:rPr>
              <a:t>VMware ESX</a:t>
            </a:r>
          </a:p>
          <a:p>
            <a:pPr>
              <a:lnSpc>
                <a:spcPct val="100000"/>
              </a:lnSpc>
            </a:pPr>
            <a:endParaRPr lang="zh-CN" altLang="en-US" sz="300" b="1" baseline="30000">
              <a:solidFill>
                <a:schemeClr val="tx1"/>
              </a:solidFill>
              <a:latin typeface="Times New Roman" pitchFamily="18" charset="0"/>
              <a:ea typeface="굴림" pitchFamily="50" charset="-127"/>
            </a:endParaRPr>
          </a:p>
        </p:txBody>
      </p:sp>
      <p:sp>
        <p:nvSpPr>
          <p:cNvPr id="515085" name="AutoShape 48"/>
          <p:cNvSpPr>
            <a:spLocks noChangeArrowheads="1"/>
          </p:cNvSpPr>
          <p:nvPr/>
        </p:nvSpPr>
        <p:spPr bwMode="auto">
          <a:xfrm>
            <a:off x="3341688" y="4489450"/>
            <a:ext cx="1352550" cy="198438"/>
          </a:xfrm>
          <a:prstGeom prst="roundRect">
            <a:avLst>
              <a:gd name="adj" fmla="val 16667"/>
            </a:avLst>
          </a:prstGeom>
          <a:solidFill>
            <a:schemeClr val="bg2"/>
          </a:solidFill>
          <a:ln w="3175" algn="ctr">
            <a:solidFill>
              <a:schemeClr val="tx1"/>
            </a:solidFill>
            <a:round/>
            <a:headEnd/>
            <a:tailEnd/>
          </a:ln>
        </p:spPr>
        <p:txBody>
          <a:bodyPr wrap="none" anchor="ctr"/>
          <a:lstStyle/>
          <a:p>
            <a:pPr>
              <a:lnSpc>
                <a:spcPct val="100000"/>
              </a:lnSpc>
            </a:pPr>
            <a:r>
              <a:rPr lang="en-US" altLang="zh-CN" sz="1000" b="1">
                <a:solidFill>
                  <a:schemeClr val="tx1"/>
                </a:solidFill>
                <a:latin typeface="Times New Roman" pitchFamily="18" charset="0"/>
                <a:ea typeface="굴림" pitchFamily="50" charset="-127"/>
              </a:rPr>
              <a:t>4-way vSMP</a:t>
            </a:r>
          </a:p>
        </p:txBody>
      </p:sp>
      <p:sp>
        <p:nvSpPr>
          <p:cNvPr id="515086" name="AutoShape 53"/>
          <p:cNvSpPr>
            <a:spLocks noChangeArrowheads="1"/>
          </p:cNvSpPr>
          <p:nvPr/>
        </p:nvSpPr>
        <p:spPr bwMode="auto">
          <a:xfrm>
            <a:off x="3341688" y="4249738"/>
            <a:ext cx="1352550" cy="198437"/>
          </a:xfrm>
          <a:prstGeom prst="roundRect">
            <a:avLst>
              <a:gd name="adj" fmla="val 16667"/>
            </a:avLst>
          </a:prstGeom>
          <a:solidFill>
            <a:schemeClr val="bg2"/>
          </a:solidFill>
          <a:ln w="3175" algn="ctr">
            <a:solidFill>
              <a:schemeClr val="tx1"/>
            </a:solidFill>
            <a:round/>
            <a:headEnd/>
            <a:tailEnd/>
          </a:ln>
        </p:spPr>
        <p:txBody>
          <a:bodyPr wrap="none" anchor="ctr"/>
          <a:lstStyle/>
          <a:p>
            <a:pPr>
              <a:lnSpc>
                <a:spcPct val="100000"/>
              </a:lnSpc>
            </a:pPr>
            <a:r>
              <a:rPr lang="en-US" altLang="ko-KR" sz="1000" b="1">
                <a:solidFill>
                  <a:schemeClr val="tx1"/>
                </a:solidFill>
                <a:latin typeface="Times New Roman" pitchFamily="18" charset="0"/>
                <a:ea typeface="굴림" pitchFamily="50" charset="-127"/>
              </a:rPr>
              <a:t>VC </a:t>
            </a:r>
            <a:r>
              <a:rPr lang="ko-KR" altLang="en-US" sz="1000" b="1">
                <a:solidFill>
                  <a:schemeClr val="tx1"/>
                </a:solidFill>
                <a:latin typeface="Times New Roman" pitchFamily="18" charset="0"/>
                <a:ea typeface="굴림" pitchFamily="50" charset="-127"/>
              </a:rPr>
              <a:t>에이전트</a:t>
            </a:r>
            <a:endParaRPr lang="zh-CN" altLang="en-US" sz="1000" b="1" baseline="30000">
              <a:solidFill>
                <a:schemeClr val="tx1"/>
              </a:solidFill>
              <a:latin typeface="Times New Roman" pitchFamily="18" charset="0"/>
              <a:ea typeface="굴림" pitchFamily="50" charset="-127"/>
            </a:endParaRPr>
          </a:p>
        </p:txBody>
      </p:sp>
      <p:sp>
        <p:nvSpPr>
          <p:cNvPr id="515087" name="AutoShape 53"/>
          <p:cNvSpPr>
            <a:spLocks noChangeArrowheads="1"/>
          </p:cNvSpPr>
          <p:nvPr/>
        </p:nvSpPr>
        <p:spPr bwMode="auto">
          <a:xfrm>
            <a:off x="3332163" y="5105400"/>
            <a:ext cx="1366837" cy="304800"/>
          </a:xfrm>
          <a:prstGeom prst="roundRect">
            <a:avLst>
              <a:gd name="adj" fmla="val 16667"/>
            </a:avLst>
          </a:prstGeom>
          <a:solidFill>
            <a:schemeClr val="bg2"/>
          </a:solidFill>
          <a:ln w="3175" algn="ctr">
            <a:solidFill>
              <a:schemeClr val="tx1"/>
            </a:solidFill>
            <a:round/>
            <a:headEnd/>
            <a:tailEnd/>
          </a:ln>
        </p:spPr>
        <p:txBody>
          <a:bodyPr wrap="none" anchor="ctr"/>
          <a:lstStyle/>
          <a:p>
            <a:pPr>
              <a:lnSpc>
                <a:spcPct val="100000"/>
              </a:lnSpc>
            </a:pPr>
            <a:r>
              <a:rPr lang="ko-KR" altLang="en-US" sz="700" b="1">
                <a:solidFill>
                  <a:schemeClr val="tx1"/>
                </a:solidFill>
                <a:latin typeface="Times New Roman" pitchFamily="18" charset="0"/>
                <a:ea typeface="굴림" pitchFamily="50" charset="-127"/>
              </a:rPr>
              <a:t>물리적 코어 </a:t>
            </a:r>
            <a:r>
              <a:rPr lang="en-US" altLang="ko-KR" sz="700" b="1">
                <a:solidFill>
                  <a:schemeClr val="tx1"/>
                </a:solidFill>
                <a:latin typeface="Times New Roman" pitchFamily="18" charset="0"/>
                <a:ea typeface="굴림" pitchFamily="50" charset="-127"/>
              </a:rPr>
              <a:t>12</a:t>
            </a:r>
            <a:r>
              <a:rPr lang="ko-KR" altLang="en-US" sz="700" b="1">
                <a:solidFill>
                  <a:schemeClr val="tx1"/>
                </a:solidFill>
                <a:latin typeface="Times New Roman" pitchFamily="18" charset="0"/>
                <a:ea typeface="굴림" pitchFamily="50" charset="-127"/>
              </a:rPr>
              <a:t>개 </a:t>
            </a:r>
            <a:r>
              <a:rPr lang="en-US" altLang="ko-KR" sz="700" b="1">
                <a:solidFill>
                  <a:schemeClr val="tx1"/>
                </a:solidFill>
                <a:latin typeface="Times New Roman" pitchFamily="18" charset="0"/>
                <a:ea typeface="굴림" pitchFamily="50" charset="-127"/>
              </a:rPr>
              <a:t>/ CPU</a:t>
            </a:r>
            <a:endParaRPr lang="en-US" altLang="zh-CN" sz="700" b="1">
              <a:solidFill>
                <a:schemeClr val="tx1"/>
              </a:solidFill>
              <a:latin typeface="Times New Roman" pitchFamily="18" charset="0"/>
              <a:ea typeface="굴림" pitchFamily="50" charset="-127"/>
            </a:endParaRPr>
          </a:p>
          <a:p>
            <a:pPr>
              <a:lnSpc>
                <a:spcPct val="100000"/>
              </a:lnSpc>
            </a:pPr>
            <a:r>
              <a:rPr lang="ko-KR" altLang="en-US" sz="700" b="1">
                <a:solidFill>
                  <a:schemeClr val="tx1"/>
                </a:solidFill>
                <a:latin typeface="Times New Roman" pitchFamily="18" charset="0"/>
                <a:ea typeface="굴림" pitchFamily="50" charset="-127"/>
              </a:rPr>
              <a:t>물리적 메모리 </a:t>
            </a:r>
            <a:r>
              <a:rPr lang="en-US" altLang="ko-KR" sz="700" b="1">
                <a:solidFill>
                  <a:schemeClr val="tx1"/>
                </a:solidFill>
                <a:latin typeface="Times New Roman" pitchFamily="18" charset="0"/>
                <a:ea typeface="굴림" pitchFamily="50" charset="-127"/>
              </a:rPr>
              <a:t>256GB</a:t>
            </a:r>
            <a:endParaRPr lang="en-US" altLang="zh-CN" sz="700" b="1">
              <a:solidFill>
                <a:schemeClr val="tx1"/>
              </a:solidFill>
              <a:latin typeface="Times New Roman" pitchFamily="18" charset="0"/>
              <a:ea typeface="굴림" pitchFamily="50" charset="-127"/>
            </a:endParaRPr>
          </a:p>
        </p:txBody>
      </p:sp>
      <p:sp>
        <p:nvSpPr>
          <p:cNvPr id="97301" name="AutoShape 51"/>
          <p:cNvSpPr>
            <a:spLocks noChangeArrowheads="1"/>
          </p:cNvSpPr>
          <p:nvPr/>
        </p:nvSpPr>
        <p:spPr bwMode="auto">
          <a:xfrm>
            <a:off x="3359150" y="5529263"/>
            <a:ext cx="1325563" cy="352425"/>
          </a:xfrm>
          <a:prstGeom prst="roundRect">
            <a:avLst>
              <a:gd name="adj" fmla="val 16667"/>
            </a:avLst>
          </a:prstGeom>
          <a:solidFill>
            <a:srgbClr val="00FFFF"/>
          </a:solidFill>
          <a:ln w="28575" algn="ctr">
            <a:solidFill>
              <a:schemeClr val="bg1"/>
            </a:solidFill>
            <a:round/>
            <a:headEnd/>
            <a:tailEnd/>
          </a:ln>
          <a:effectLst>
            <a:outerShdw blurRad="50800" dist="38100" algn="l" rotWithShape="0">
              <a:prstClr val="black">
                <a:alpha val="40000"/>
              </a:prstClr>
            </a:outerShdw>
          </a:effectLst>
        </p:spPr>
        <p:txBody>
          <a:bodyPr wrap="none" anchor="ctr"/>
          <a:lstStyle/>
          <a:p>
            <a:pPr>
              <a:lnSpc>
                <a:spcPct val="100000"/>
              </a:lnSpc>
              <a:defRPr/>
            </a:pPr>
            <a:r>
              <a:rPr lang="en-US" altLang="zh-CN" sz="1200" b="1" dirty="0">
                <a:solidFill>
                  <a:schemeClr val="tx1"/>
                </a:solidFill>
                <a:latin typeface="Times New Roman" pitchFamily="18" charset="0"/>
                <a:ea typeface="굴림" pitchFamily="50" charset="-127"/>
                <a:cs typeface="Arial" pitchFamily="34" charset="0"/>
              </a:rPr>
              <a:t>ADVANCED</a:t>
            </a:r>
          </a:p>
        </p:txBody>
      </p:sp>
      <p:sp>
        <p:nvSpPr>
          <p:cNvPr id="515089" name="AutoShape 50"/>
          <p:cNvSpPr>
            <a:spLocks noChangeArrowheads="1"/>
          </p:cNvSpPr>
          <p:nvPr/>
        </p:nvSpPr>
        <p:spPr bwMode="auto">
          <a:xfrm>
            <a:off x="3359150" y="2516188"/>
            <a:ext cx="1350963" cy="244475"/>
          </a:xfrm>
          <a:prstGeom prst="roundRect">
            <a:avLst>
              <a:gd name="adj" fmla="val 16667"/>
            </a:avLst>
          </a:prstGeom>
          <a:solidFill>
            <a:schemeClr val="tx2"/>
          </a:solidFill>
          <a:ln w="25400" algn="ctr">
            <a:solidFill>
              <a:srgbClr val="3366FF"/>
            </a:solidFill>
            <a:round/>
            <a:headEnd/>
            <a:tailEnd/>
          </a:ln>
        </p:spPr>
        <p:txBody>
          <a:bodyPr wrap="none" anchor="ctr"/>
          <a:lstStyle/>
          <a:p>
            <a:pPr>
              <a:lnSpc>
                <a:spcPct val="100000"/>
              </a:lnSpc>
            </a:pPr>
            <a:r>
              <a:rPr lang="zh-CN" altLang="en-US" sz="1000" b="1">
                <a:latin typeface="Times New Roman" pitchFamily="18" charset="0"/>
                <a:ea typeface="굴림" pitchFamily="50" charset="-127"/>
              </a:rPr>
              <a:t>무장애 </a:t>
            </a:r>
            <a:r>
              <a:rPr lang="en-US" altLang="zh-CN" sz="1000" b="1">
                <a:latin typeface="Times New Roman" pitchFamily="18" charset="0"/>
                <a:ea typeface="굴림" pitchFamily="50" charset="-127"/>
              </a:rPr>
              <a:t>(FT)</a:t>
            </a:r>
            <a:endParaRPr lang="zh-CN" altLang="en-US" sz="1000" b="1" baseline="30000">
              <a:latin typeface="Times New Roman" pitchFamily="18" charset="0"/>
              <a:ea typeface="굴림" pitchFamily="50" charset="-127"/>
            </a:endParaRPr>
          </a:p>
        </p:txBody>
      </p:sp>
      <p:sp>
        <p:nvSpPr>
          <p:cNvPr id="515090" name="AutoShape 50"/>
          <p:cNvSpPr>
            <a:spLocks noChangeArrowheads="1"/>
          </p:cNvSpPr>
          <p:nvPr/>
        </p:nvSpPr>
        <p:spPr bwMode="auto">
          <a:xfrm>
            <a:off x="3359150" y="2249488"/>
            <a:ext cx="1350963" cy="244475"/>
          </a:xfrm>
          <a:prstGeom prst="roundRect">
            <a:avLst>
              <a:gd name="adj" fmla="val 16667"/>
            </a:avLst>
          </a:prstGeom>
          <a:solidFill>
            <a:schemeClr val="tx2"/>
          </a:solidFill>
          <a:ln w="25400" algn="ctr">
            <a:solidFill>
              <a:srgbClr val="3366FF"/>
            </a:solidFill>
            <a:round/>
            <a:headEnd/>
            <a:tailEnd/>
          </a:ln>
        </p:spPr>
        <p:txBody>
          <a:bodyPr wrap="none" anchor="ctr"/>
          <a:lstStyle/>
          <a:p>
            <a:pPr>
              <a:lnSpc>
                <a:spcPct val="100000"/>
              </a:lnSpc>
            </a:pPr>
            <a:r>
              <a:rPr lang="ko-KR" altLang="en-US" sz="800" b="1">
                <a:latin typeface="Times New Roman" pitchFamily="18" charset="0"/>
                <a:ea typeface="굴림" pitchFamily="50" charset="-127"/>
              </a:rPr>
              <a:t>데이터 복구 </a:t>
            </a:r>
            <a:r>
              <a:rPr lang="en-US" altLang="ko-KR" sz="800" b="1">
                <a:latin typeface="Times New Roman" pitchFamily="18" charset="0"/>
                <a:ea typeface="굴림" pitchFamily="50" charset="-127"/>
              </a:rPr>
              <a:t>(Data Recovery)</a:t>
            </a:r>
            <a:endParaRPr lang="zh-CN" altLang="en-US" sz="800" b="1" baseline="30000">
              <a:latin typeface="Times New Roman" pitchFamily="18" charset="0"/>
              <a:ea typeface="굴림" pitchFamily="50" charset="-127"/>
            </a:endParaRPr>
          </a:p>
        </p:txBody>
      </p:sp>
      <p:sp>
        <p:nvSpPr>
          <p:cNvPr id="515091" name="AutoShape 50"/>
          <p:cNvSpPr>
            <a:spLocks noChangeArrowheads="1"/>
          </p:cNvSpPr>
          <p:nvPr/>
        </p:nvSpPr>
        <p:spPr bwMode="auto">
          <a:xfrm>
            <a:off x="3359150" y="1966913"/>
            <a:ext cx="1350963" cy="244475"/>
          </a:xfrm>
          <a:prstGeom prst="roundRect">
            <a:avLst>
              <a:gd name="adj" fmla="val 16667"/>
            </a:avLst>
          </a:prstGeom>
          <a:solidFill>
            <a:schemeClr val="tx2"/>
          </a:solidFill>
          <a:ln w="25400" algn="ctr">
            <a:solidFill>
              <a:srgbClr val="3366FF"/>
            </a:solidFill>
            <a:round/>
            <a:headEnd/>
            <a:tailEnd/>
          </a:ln>
        </p:spPr>
        <p:txBody>
          <a:bodyPr wrap="none" anchor="ctr"/>
          <a:lstStyle/>
          <a:p>
            <a:pPr>
              <a:lnSpc>
                <a:spcPct val="100000"/>
              </a:lnSpc>
            </a:pPr>
            <a:r>
              <a:rPr lang="en-US" altLang="zh-CN" sz="1000" b="1">
                <a:latin typeface="Times New Roman" pitchFamily="18" charset="0"/>
                <a:ea typeface="굴림" pitchFamily="50" charset="-127"/>
              </a:rPr>
              <a:t>vShield Zones</a:t>
            </a:r>
            <a:endParaRPr lang="en-US" altLang="zh-CN" sz="1000" b="1" baseline="30000">
              <a:latin typeface="Times New Roman" pitchFamily="18" charset="0"/>
              <a:ea typeface="굴림" pitchFamily="50" charset="-127"/>
            </a:endParaRPr>
          </a:p>
        </p:txBody>
      </p:sp>
      <p:sp>
        <p:nvSpPr>
          <p:cNvPr id="515092" name="AutoShape 50"/>
          <p:cNvSpPr>
            <a:spLocks noChangeArrowheads="1"/>
          </p:cNvSpPr>
          <p:nvPr/>
        </p:nvSpPr>
        <p:spPr bwMode="auto">
          <a:xfrm>
            <a:off x="7173913" y="3051175"/>
            <a:ext cx="1350962" cy="231775"/>
          </a:xfrm>
          <a:prstGeom prst="roundRect">
            <a:avLst>
              <a:gd name="adj" fmla="val 16667"/>
            </a:avLst>
          </a:prstGeom>
          <a:solidFill>
            <a:schemeClr val="bg2"/>
          </a:solidFill>
          <a:ln w="3175" algn="ctr">
            <a:solidFill>
              <a:schemeClr val="tx1"/>
            </a:solidFill>
            <a:round/>
            <a:headEnd/>
            <a:tailEnd/>
          </a:ln>
        </p:spPr>
        <p:txBody>
          <a:bodyPr wrap="none" anchor="ctr"/>
          <a:lstStyle/>
          <a:p>
            <a:pPr>
              <a:lnSpc>
                <a:spcPct val="100000"/>
              </a:lnSpc>
            </a:pPr>
            <a:r>
              <a:rPr lang="en-US" altLang="zh-CN" sz="1000" b="1">
                <a:solidFill>
                  <a:schemeClr val="tx1"/>
                </a:solidFill>
                <a:latin typeface="Times New Roman" pitchFamily="18" charset="0"/>
                <a:ea typeface="굴림" pitchFamily="50" charset="-127"/>
              </a:rPr>
              <a:t>VMotion</a:t>
            </a:r>
            <a:r>
              <a:rPr lang="en-US" altLang="zh-CN" sz="1000" b="1" baseline="30000">
                <a:solidFill>
                  <a:schemeClr val="tx1"/>
                </a:solidFill>
                <a:latin typeface="Times New Roman" pitchFamily="18" charset="0"/>
                <a:ea typeface="굴림" pitchFamily="50" charset="-127"/>
              </a:rPr>
              <a:t>™</a:t>
            </a:r>
          </a:p>
        </p:txBody>
      </p:sp>
      <p:sp>
        <p:nvSpPr>
          <p:cNvPr id="515093" name="AutoShape 52"/>
          <p:cNvSpPr>
            <a:spLocks noChangeArrowheads="1"/>
          </p:cNvSpPr>
          <p:nvPr/>
        </p:nvSpPr>
        <p:spPr bwMode="auto">
          <a:xfrm>
            <a:off x="7173913" y="3559175"/>
            <a:ext cx="1352550" cy="198438"/>
          </a:xfrm>
          <a:prstGeom prst="roundRect">
            <a:avLst>
              <a:gd name="adj" fmla="val 16667"/>
            </a:avLst>
          </a:prstGeom>
          <a:solidFill>
            <a:schemeClr val="bg2"/>
          </a:solidFill>
          <a:ln w="3175" algn="ctr">
            <a:solidFill>
              <a:schemeClr val="tx1"/>
            </a:solidFill>
            <a:round/>
            <a:headEnd/>
            <a:tailEnd/>
          </a:ln>
        </p:spPr>
        <p:txBody>
          <a:bodyPr wrap="none" anchor="ctr"/>
          <a:lstStyle/>
          <a:p>
            <a:pPr>
              <a:lnSpc>
                <a:spcPct val="100000"/>
              </a:lnSpc>
            </a:pPr>
            <a:r>
              <a:rPr lang="zh-CN" altLang="en-US" sz="1000" b="1">
                <a:solidFill>
                  <a:schemeClr val="tx1"/>
                </a:solidFill>
                <a:latin typeface="Times New Roman" pitchFamily="18" charset="0"/>
                <a:ea typeface="굴림" pitchFamily="50" charset="-127"/>
              </a:rPr>
              <a:t>고가용성</a:t>
            </a:r>
            <a:endParaRPr lang="zh-CN" altLang="en-US" sz="1000" b="1" baseline="30000">
              <a:solidFill>
                <a:schemeClr val="tx1"/>
              </a:solidFill>
              <a:latin typeface="Times New Roman" pitchFamily="18" charset="0"/>
              <a:ea typeface="굴림" pitchFamily="50" charset="-127"/>
            </a:endParaRPr>
          </a:p>
        </p:txBody>
      </p:sp>
      <p:sp>
        <p:nvSpPr>
          <p:cNvPr id="515094" name="AutoShape 49"/>
          <p:cNvSpPr>
            <a:spLocks noChangeArrowheads="1"/>
          </p:cNvSpPr>
          <p:nvPr/>
        </p:nvSpPr>
        <p:spPr bwMode="auto">
          <a:xfrm>
            <a:off x="7175500" y="4721225"/>
            <a:ext cx="1323975" cy="360363"/>
          </a:xfrm>
          <a:prstGeom prst="roundRect">
            <a:avLst>
              <a:gd name="adj" fmla="val 16667"/>
            </a:avLst>
          </a:prstGeom>
          <a:solidFill>
            <a:schemeClr val="bg2"/>
          </a:solidFill>
          <a:ln w="3175" algn="ctr">
            <a:solidFill>
              <a:schemeClr val="tx1"/>
            </a:solidFill>
            <a:round/>
            <a:headEnd/>
            <a:tailEnd/>
          </a:ln>
        </p:spPr>
        <p:txBody>
          <a:bodyPr wrap="none" anchor="ctr"/>
          <a:lstStyle/>
          <a:p>
            <a:pPr>
              <a:lnSpc>
                <a:spcPct val="100000"/>
              </a:lnSpc>
              <a:buClrTx/>
              <a:buSzTx/>
            </a:pPr>
            <a:r>
              <a:rPr lang="en-US" altLang="zh-CN" sz="1000" b="1">
                <a:solidFill>
                  <a:schemeClr val="tx1"/>
                </a:solidFill>
                <a:latin typeface="Times New Roman" pitchFamily="18" charset="0"/>
                <a:ea typeface="굴림" pitchFamily="50" charset="-127"/>
              </a:rPr>
              <a:t>VMware ESXi </a:t>
            </a:r>
            <a:r>
              <a:rPr lang="zh-CN" altLang="en-US" sz="1000" b="1">
                <a:solidFill>
                  <a:schemeClr val="tx1"/>
                </a:solidFill>
                <a:latin typeface="Times New Roman" pitchFamily="18" charset="0"/>
                <a:ea typeface="굴림" pitchFamily="50" charset="-127"/>
              </a:rPr>
              <a:t>또는 </a:t>
            </a:r>
          </a:p>
          <a:p>
            <a:pPr>
              <a:lnSpc>
                <a:spcPct val="100000"/>
              </a:lnSpc>
              <a:buClrTx/>
              <a:buSzTx/>
            </a:pPr>
            <a:r>
              <a:rPr lang="en-US" altLang="zh-CN" sz="1000" b="1">
                <a:solidFill>
                  <a:schemeClr val="tx1"/>
                </a:solidFill>
                <a:latin typeface="Times New Roman" pitchFamily="18" charset="0"/>
                <a:ea typeface="굴림" pitchFamily="50" charset="-127"/>
              </a:rPr>
              <a:t>VMware ESX</a:t>
            </a:r>
          </a:p>
          <a:p>
            <a:pPr>
              <a:lnSpc>
                <a:spcPct val="100000"/>
              </a:lnSpc>
            </a:pPr>
            <a:endParaRPr lang="zh-CN" altLang="en-US" sz="300" b="1" baseline="30000">
              <a:solidFill>
                <a:schemeClr val="tx1"/>
              </a:solidFill>
              <a:latin typeface="Times New Roman" pitchFamily="18" charset="0"/>
              <a:ea typeface="굴림" pitchFamily="50" charset="-127"/>
            </a:endParaRPr>
          </a:p>
        </p:txBody>
      </p:sp>
      <p:sp>
        <p:nvSpPr>
          <p:cNvPr id="53271" name="AutoShape 48"/>
          <p:cNvSpPr>
            <a:spLocks noChangeArrowheads="1"/>
          </p:cNvSpPr>
          <p:nvPr/>
        </p:nvSpPr>
        <p:spPr bwMode="auto">
          <a:xfrm>
            <a:off x="7173913" y="4483100"/>
            <a:ext cx="1352550" cy="198438"/>
          </a:xfrm>
          <a:prstGeom prst="roundRect">
            <a:avLst>
              <a:gd name="adj" fmla="val 16667"/>
            </a:avLst>
          </a:prstGeom>
          <a:solidFill>
            <a:schemeClr val="bg2"/>
          </a:solidFill>
          <a:ln w="3175" algn="ctr">
            <a:solidFill>
              <a:schemeClr val="tx1"/>
            </a:solidFill>
            <a:round/>
            <a:headEnd/>
            <a:tailEnd/>
          </a:ln>
        </p:spPr>
        <p:txBody>
          <a:bodyPr wrap="none" anchor="ctr"/>
          <a:lstStyle/>
          <a:p>
            <a:pPr>
              <a:lnSpc>
                <a:spcPct val="100000"/>
              </a:lnSpc>
              <a:defRPr/>
            </a:pPr>
            <a:r>
              <a:rPr lang="en-US" altLang="zh-CN" sz="1000" b="1" dirty="0">
                <a:solidFill>
                  <a:srgbClr val="FF0000"/>
                </a:solidFill>
                <a:effectLst>
                  <a:outerShdw blurRad="38100" dist="38100" dir="2700000" algn="tl">
                    <a:srgbClr val="000000">
                      <a:alpha val="43137"/>
                    </a:srgbClr>
                  </a:outerShdw>
                </a:effectLst>
                <a:latin typeface="Times New Roman" pitchFamily="18" charset="0"/>
                <a:ea typeface="굴림" pitchFamily="50" charset="-127"/>
                <a:cs typeface="Arial" pitchFamily="34" charset="0"/>
              </a:rPr>
              <a:t>8-way</a:t>
            </a:r>
            <a:r>
              <a:rPr lang="en-US" altLang="zh-CN" sz="1000" b="1" dirty="0">
                <a:effectLst>
                  <a:outerShdw blurRad="38100" dist="38100" dir="2700000" algn="tl">
                    <a:srgbClr val="000000">
                      <a:alpha val="43137"/>
                    </a:srgbClr>
                  </a:outerShdw>
                </a:effectLst>
                <a:latin typeface="Times New Roman" pitchFamily="18" charset="0"/>
                <a:ea typeface="굴림" pitchFamily="50" charset="-127"/>
                <a:cs typeface="Arial" pitchFamily="34" charset="0"/>
              </a:rPr>
              <a:t> </a:t>
            </a:r>
            <a:r>
              <a:rPr lang="en-US" altLang="zh-CN" sz="1000" b="1" dirty="0" err="1">
                <a:solidFill>
                  <a:schemeClr val="tx1"/>
                </a:solidFill>
                <a:latin typeface="Times New Roman" pitchFamily="18" charset="0"/>
                <a:ea typeface="굴림" pitchFamily="50" charset="-127"/>
                <a:cs typeface="Arial" pitchFamily="34" charset="0"/>
              </a:rPr>
              <a:t>vSMP</a:t>
            </a:r>
            <a:endParaRPr lang="en-US" altLang="zh-CN" sz="1000" b="1" dirty="0">
              <a:solidFill>
                <a:schemeClr val="tx1"/>
              </a:solidFill>
              <a:latin typeface="Times New Roman" pitchFamily="18" charset="0"/>
              <a:ea typeface="굴림" pitchFamily="50" charset="-127"/>
              <a:cs typeface="Arial" pitchFamily="34" charset="0"/>
            </a:endParaRPr>
          </a:p>
        </p:txBody>
      </p:sp>
      <p:sp>
        <p:nvSpPr>
          <p:cNvPr id="515096" name="AutoShape 53"/>
          <p:cNvSpPr>
            <a:spLocks noChangeArrowheads="1"/>
          </p:cNvSpPr>
          <p:nvPr/>
        </p:nvSpPr>
        <p:spPr bwMode="auto">
          <a:xfrm>
            <a:off x="7173913" y="4254500"/>
            <a:ext cx="1352550" cy="198438"/>
          </a:xfrm>
          <a:prstGeom prst="roundRect">
            <a:avLst>
              <a:gd name="adj" fmla="val 16667"/>
            </a:avLst>
          </a:prstGeom>
          <a:solidFill>
            <a:schemeClr val="bg2"/>
          </a:solidFill>
          <a:ln w="3175" algn="ctr">
            <a:solidFill>
              <a:schemeClr val="tx1"/>
            </a:solidFill>
            <a:round/>
            <a:headEnd/>
            <a:tailEnd/>
          </a:ln>
        </p:spPr>
        <p:txBody>
          <a:bodyPr wrap="none" anchor="ctr"/>
          <a:lstStyle/>
          <a:p>
            <a:pPr>
              <a:lnSpc>
                <a:spcPct val="100000"/>
              </a:lnSpc>
            </a:pPr>
            <a:r>
              <a:rPr lang="en-US" altLang="ko-KR" sz="1000" b="1">
                <a:solidFill>
                  <a:schemeClr val="tx1"/>
                </a:solidFill>
                <a:latin typeface="Times New Roman" pitchFamily="18" charset="0"/>
                <a:ea typeface="굴림" pitchFamily="50" charset="-127"/>
              </a:rPr>
              <a:t>VC </a:t>
            </a:r>
            <a:r>
              <a:rPr lang="ko-KR" altLang="en-US" sz="1000" b="1">
                <a:solidFill>
                  <a:schemeClr val="tx1"/>
                </a:solidFill>
                <a:latin typeface="Times New Roman" pitchFamily="18" charset="0"/>
                <a:ea typeface="굴림" pitchFamily="50" charset="-127"/>
              </a:rPr>
              <a:t>에이전트</a:t>
            </a:r>
            <a:endParaRPr lang="zh-CN" altLang="en-US" sz="1000" b="1" baseline="30000">
              <a:solidFill>
                <a:schemeClr val="tx1"/>
              </a:solidFill>
              <a:latin typeface="Times New Roman" pitchFamily="18" charset="0"/>
              <a:ea typeface="굴림" pitchFamily="50" charset="-127"/>
            </a:endParaRPr>
          </a:p>
        </p:txBody>
      </p:sp>
      <p:sp>
        <p:nvSpPr>
          <p:cNvPr id="515097" name="AutoShape 53"/>
          <p:cNvSpPr>
            <a:spLocks noChangeArrowheads="1"/>
          </p:cNvSpPr>
          <p:nvPr/>
        </p:nvSpPr>
        <p:spPr bwMode="auto">
          <a:xfrm>
            <a:off x="7173913" y="5100638"/>
            <a:ext cx="1371600" cy="304800"/>
          </a:xfrm>
          <a:prstGeom prst="roundRect">
            <a:avLst>
              <a:gd name="adj" fmla="val 16667"/>
            </a:avLst>
          </a:prstGeom>
          <a:solidFill>
            <a:schemeClr val="bg2"/>
          </a:solidFill>
          <a:ln w="3175" algn="ctr">
            <a:solidFill>
              <a:schemeClr val="tx1"/>
            </a:solidFill>
            <a:round/>
            <a:headEnd/>
            <a:tailEnd/>
          </a:ln>
        </p:spPr>
        <p:txBody>
          <a:bodyPr wrap="none" anchor="ctr"/>
          <a:lstStyle/>
          <a:p>
            <a:pPr>
              <a:lnSpc>
                <a:spcPct val="100000"/>
              </a:lnSpc>
            </a:pPr>
            <a:r>
              <a:rPr lang="ko-KR" altLang="en-US" sz="700" b="1">
                <a:solidFill>
                  <a:schemeClr val="tx1"/>
                </a:solidFill>
                <a:latin typeface="Times New Roman" pitchFamily="18" charset="0"/>
                <a:ea typeface="굴림" pitchFamily="50" charset="-127"/>
              </a:rPr>
              <a:t>물리적 코어 </a:t>
            </a:r>
            <a:r>
              <a:rPr lang="en-US" altLang="ko-KR" sz="700" b="1">
                <a:solidFill>
                  <a:schemeClr val="tx1"/>
                </a:solidFill>
                <a:latin typeface="Times New Roman" pitchFamily="18" charset="0"/>
                <a:ea typeface="굴림" pitchFamily="50" charset="-127"/>
              </a:rPr>
              <a:t>12</a:t>
            </a:r>
            <a:r>
              <a:rPr lang="ko-KR" altLang="en-US" sz="700" b="1">
                <a:solidFill>
                  <a:schemeClr val="tx1"/>
                </a:solidFill>
                <a:latin typeface="Times New Roman" pitchFamily="18" charset="0"/>
                <a:ea typeface="굴림" pitchFamily="50" charset="-127"/>
              </a:rPr>
              <a:t>개 </a:t>
            </a:r>
            <a:r>
              <a:rPr lang="en-US" altLang="ko-KR" sz="700" b="1">
                <a:solidFill>
                  <a:schemeClr val="tx1"/>
                </a:solidFill>
                <a:latin typeface="Times New Roman" pitchFamily="18" charset="0"/>
                <a:ea typeface="굴림" pitchFamily="50" charset="-127"/>
              </a:rPr>
              <a:t>/ CPU</a:t>
            </a:r>
          </a:p>
          <a:p>
            <a:pPr>
              <a:lnSpc>
                <a:spcPct val="100000"/>
              </a:lnSpc>
            </a:pPr>
            <a:r>
              <a:rPr lang="ko-KR" altLang="en-US" sz="700" b="1">
                <a:solidFill>
                  <a:schemeClr val="tx1"/>
                </a:solidFill>
                <a:latin typeface="Times New Roman" pitchFamily="18" charset="0"/>
                <a:ea typeface="굴림" pitchFamily="50" charset="-127"/>
              </a:rPr>
              <a:t>메모리에 따른 라이선스 제한 없음</a:t>
            </a:r>
            <a:endParaRPr lang="zh-CN" altLang="en-US" sz="700" b="1">
              <a:solidFill>
                <a:schemeClr val="tx1"/>
              </a:solidFill>
              <a:latin typeface="Times New Roman" pitchFamily="18" charset="0"/>
              <a:ea typeface="굴림" pitchFamily="50" charset="-127"/>
            </a:endParaRPr>
          </a:p>
        </p:txBody>
      </p:sp>
      <p:sp>
        <p:nvSpPr>
          <p:cNvPr id="515098" name="AutoShape 50"/>
          <p:cNvSpPr>
            <a:spLocks noChangeArrowheads="1"/>
          </p:cNvSpPr>
          <p:nvPr/>
        </p:nvSpPr>
        <p:spPr bwMode="auto">
          <a:xfrm>
            <a:off x="7173913" y="2516188"/>
            <a:ext cx="1350962" cy="244475"/>
          </a:xfrm>
          <a:prstGeom prst="roundRect">
            <a:avLst>
              <a:gd name="adj" fmla="val 16667"/>
            </a:avLst>
          </a:prstGeom>
          <a:solidFill>
            <a:schemeClr val="bg2"/>
          </a:solidFill>
          <a:ln w="25400" algn="ctr">
            <a:solidFill>
              <a:srgbClr val="0000FF"/>
            </a:solidFill>
            <a:round/>
            <a:headEnd/>
            <a:tailEnd/>
          </a:ln>
        </p:spPr>
        <p:txBody>
          <a:bodyPr wrap="none" anchor="ctr"/>
          <a:lstStyle/>
          <a:p>
            <a:pPr>
              <a:lnSpc>
                <a:spcPct val="100000"/>
              </a:lnSpc>
            </a:pPr>
            <a:r>
              <a:rPr lang="zh-CN" altLang="en-US" sz="1000" b="1">
                <a:solidFill>
                  <a:schemeClr val="tx1"/>
                </a:solidFill>
                <a:latin typeface="Times New Roman" pitchFamily="18" charset="0"/>
                <a:ea typeface="굴림" pitchFamily="50" charset="-127"/>
              </a:rPr>
              <a:t>무장애 </a:t>
            </a:r>
            <a:r>
              <a:rPr lang="en-US" altLang="zh-CN" sz="1000" b="1">
                <a:solidFill>
                  <a:schemeClr val="tx1"/>
                </a:solidFill>
                <a:latin typeface="Times New Roman" pitchFamily="18" charset="0"/>
                <a:ea typeface="굴림" pitchFamily="50" charset="-127"/>
              </a:rPr>
              <a:t>(FT)</a:t>
            </a:r>
            <a:endParaRPr lang="zh-CN" altLang="en-US" sz="1000" b="1" baseline="30000">
              <a:solidFill>
                <a:schemeClr val="tx1"/>
              </a:solidFill>
              <a:latin typeface="Times New Roman" pitchFamily="18" charset="0"/>
              <a:ea typeface="굴림" pitchFamily="50" charset="-127"/>
            </a:endParaRPr>
          </a:p>
        </p:txBody>
      </p:sp>
      <p:sp>
        <p:nvSpPr>
          <p:cNvPr id="515099" name="AutoShape 50"/>
          <p:cNvSpPr>
            <a:spLocks noChangeArrowheads="1"/>
          </p:cNvSpPr>
          <p:nvPr/>
        </p:nvSpPr>
        <p:spPr bwMode="auto">
          <a:xfrm>
            <a:off x="7173913" y="2249488"/>
            <a:ext cx="1350962" cy="244475"/>
          </a:xfrm>
          <a:prstGeom prst="roundRect">
            <a:avLst>
              <a:gd name="adj" fmla="val 16667"/>
            </a:avLst>
          </a:prstGeom>
          <a:solidFill>
            <a:schemeClr val="bg2"/>
          </a:solidFill>
          <a:ln w="25400" algn="ctr">
            <a:solidFill>
              <a:srgbClr val="0000FF"/>
            </a:solidFill>
            <a:round/>
            <a:headEnd/>
            <a:tailEnd/>
          </a:ln>
        </p:spPr>
        <p:txBody>
          <a:bodyPr wrap="none" anchor="ctr"/>
          <a:lstStyle/>
          <a:p>
            <a:pPr>
              <a:lnSpc>
                <a:spcPct val="100000"/>
              </a:lnSpc>
            </a:pPr>
            <a:r>
              <a:rPr lang="ko-KR" altLang="en-US" sz="800" b="1">
                <a:solidFill>
                  <a:schemeClr val="tx1"/>
                </a:solidFill>
                <a:latin typeface="Times New Roman" pitchFamily="18" charset="0"/>
                <a:ea typeface="굴림" pitchFamily="50" charset="-127"/>
              </a:rPr>
              <a:t>데이터 복구 </a:t>
            </a:r>
            <a:r>
              <a:rPr lang="en-US" altLang="ko-KR" sz="800" b="1">
                <a:solidFill>
                  <a:schemeClr val="tx1"/>
                </a:solidFill>
                <a:latin typeface="Times New Roman" pitchFamily="18" charset="0"/>
                <a:ea typeface="굴림" pitchFamily="50" charset="-127"/>
              </a:rPr>
              <a:t>(Data Recovery)</a:t>
            </a:r>
            <a:endParaRPr lang="zh-CN" altLang="en-US" sz="800" b="1" baseline="30000">
              <a:solidFill>
                <a:schemeClr val="tx1"/>
              </a:solidFill>
              <a:latin typeface="Times New Roman" pitchFamily="18" charset="0"/>
              <a:ea typeface="굴림" pitchFamily="50" charset="-127"/>
            </a:endParaRPr>
          </a:p>
        </p:txBody>
      </p:sp>
      <p:sp>
        <p:nvSpPr>
          <p:cNvPr id="515100" name="AutoShape 50"/>
          <p:cNvSpPr>
            <a:spLocks noChangeArrowheads="1"/>
          </p:cNvSpPr>
          <p:nvPr/>
        </p:nvSpPr>
        <p:spPr bwMode="auto">
          <a:xfrm>
            <a:off x="7173913" y="1966913"/>
            <a:ext cx="1350962" cy="244475"/>
          </a:xfrm>
          <a:prstGeom prst="roundRect">
            <a:avLst>
              <a:gd name="adj" fmla="val 16667"/>
            </a:avLst>
          </a:prstGeom>
          <a:solidFill>
            <a:schemeClr val="bg2"/>
          </a:solidFill>
          <a:ln w="25400" algn="ctr">
            <a:solidFill>
              <a:srgbClr val="0000FF"/>
            </a:solidFill>
            <a:round/>
            <a:headEnd/>
            <a:tailEnd/>
          </a:ln>
        </p:spPr>
        <p:txBody>
          <a:bodyPr wrap="none" anchor="ctr"/>
          <a:lstStyle/>
          <a:p>
            <a:pPr>
              <a:lnSpc>
                <a:spcPct val="100000"/>
              </a:lnSpc>
            </a:pPr>
            <a:r>
              <a:rPr lang="en-US" altLang="zh-CN" sz="1000" b="1">
                <a:solidFill>
                  <a:schemeClr val="tx1"/>
                </a:solidFill>
                <a:latin typeface="Times New Roman" pitchFamily="18" charset="0"/>
                <a:ea typeface="굴림" pitchFamily="50" charset="-127"/>
              </a:rPr>
              <a:t>vShield Zones</a:t>
            </a:r>
            <a:endParaRPr lang="en-US" altLang="zh-CN" sz="1000" b="1" baseline="30000">
              <a:solidFill>
                <a:schemeClr val="tx1"/>
              </a:solidFill>
              <a:latin typeface="Times New Roman" pitchFamily="18" charset="0"/>
              <a:ea typeface="굴림" pitchFamily="50" charset="-127"/>
            </a:endParaRPr>
          </a:p>
        </p:txBody>
      </p:sp>
      <p:sp>
        <p:nvSpPr>
          <p:cNvPr id="515101" name="AutoShape 50"/>
          <p:cNvSpPr>
            <a:spLocks noChangeArrowheads="1"/>
          </p:cNvSpPr>
          <p:nvPr/>
        </p:nvSpPr>
        <p:spPr bwMode="auto">
          <a:xfrm>
            <a:off x="7173913" y="1192213"/>
            <a:ext cx="1350962" cy="244475"/>
          </a:xfrm>
          <a:prstGeom prst="roundRect">
            <a:avLst>
              <a:gd name="adj" fmla="val 16667"/>
            </a:avLst>
          </a:prstGeom>
          <a:solidFill>
            <a:schemeClr val="tx2"/>
          </a:solidFill>
          <a:ln w="25400" algn="ctr">
            <a:solidFill>
              <a:srgbClr val="0000FF"/>
            </a:solidFill>
            <a:round/>
            <a:headEnd/>
            <a:tailEnd/>
          </a:ln>
        </p:spPr>
        <p:txBody>
          <a:bodyPr wrap="none" anchor="ctr"/>
          <a:lstStyle/>
          <a:p>
            <a:pPr>
              <a:lnSpc>
                <a:spcPct val="100000"/>
              </a:lnSpc>
            </a:pPr>
            <a:r>
              <a:rPr lang="ko-KR" altLang="en-US" sz="1000" b="1">
                <a:latin typeface="Times New Roman" pitchFamily="18" charset="0"/>
                <a:ea typeface="굴림" pitchFamily="50" charset="-127"/>
              </a:rPr>
              <a:t>분산 스위치</a:t>
            </a:r>
            <a:endParaRPr lang="zh-CN" altLang="en-US" sz="1000" b="1" baseline="30000">
              <a:latin typeface="Times New Roman" pitchFamily="18" charset="0"/>
              <a:ea typeface="굴림" pitchFamily="50" charset="-127"/>
            </a:endParaRPr>
          </a:p>
        </p:txBody>
      </p:sp>
      <p:sp>
        <p:nvSpPr>
          <p:cNvPr id="515102" name="AutoShape 50"/>
          <p:cNvSpPr>
            <a:spLocks noChangeArrowheads="1"/>
          </p:cNvSpPr>
          <p:nvPr/>
        </p:nvSpPr>
        <p:spPr bwMode="auto">
          <a:xfrm>
            <a:off x="7173913" y="1454150"/>
            <a:ext cx="1350962" cy="244475"/>
          </a:xfrm>
          <a:prstGeom prst="roundRect">
            <a:avLst>
              <a:gd name="adj" fmla="val 16667"/>
            </a:avLst>
          </a:prstGeom>
          <a:solidFill>
            <a:schemeClr val="tx2"/>
          </a:solidFill>
          <a:ln w="9525" algn="ctr">
            <a:solidFill>
              <a:schemeClr val="bg2"/>
            </a:solidFill>
            <a:round/>
            <a:headEnd/>
            <a:tailEnd/>
          </a:ln>
        </p:spPr>
        <p:txBody>
          <a:bodyPr wrap="none" anchor="ctr"/>
          <a:lstStyle/>
          <a:p>
            <a:pPr>
              <a:lnSpc>
                <a:spcPct val="100000"/>
              </a:lnSpc>
            </a:pPr>
            <a:r>
              <a:rPr lang="en-US" altLang="zh-CN" sz="1000" b="1">
                <a:latin typeface="Times New Roman" pitchFamily="18" charset="0"/>
                <a:ea typeface="굴림" pitchFamily="50" charset="-127"/>
              </a:rPr>
              <a:t>DRS / DPM</a:t>
            </a:r>
            <a:endParaRPr lang="en-US" altLang="zh-CN" sz="1000" b="1" baseline="30000">
              <a:latin typeface="Times New Roman" pitchFamily="18" charset="0"/>
              <a:ea typeface="굴림" pitchFamily="50" charset="-127"/>
            </a:endParaRPr>
          </a:p>
        </p:txBody>
      </p:sp>
      <p:sp>
        <p:nvSpPr>
          <p:cNvPr id="515103" name="AutoShape 50"/>
          <p:cNvSpPr>
            <a:spLocks noChangeArrowheads="1"/>
          </p:cNvSpPr>
          <p:nvPr/>
        </p:nvSpPr>
        <p:spPr bwMode="auto">
          <a:xfrm>
            <a:off x="7173913" y="1706563"/>
            <a:ext cx="1350962" cy="244475"/>
          </a:xfrm>
          <a:prstGeom prst="roundRect">
            <a:avLst>
              <a:gd name="adj" fmla="val 16667"/>
            </a:avLst>
          </a:prstGeom>
          <a:solidFill>
            <a:schemeClr val="tx2"/>
          </a:solidFill>
          <a:ln w="9525" algn="ctr">
            <a:solidFill>
              <a:schemeClr val="bg2"/>
            </a:solidFill>
            <a:round/>
            <a:headEnd/>
            <a:tailEnd/>
          </a:ln>
        </p:spPr>
        <p:txBody>
          <a:bodyPr wrap="none" anchor="ctr"/>
          <a:lstStyle/>
          <a:p>
            <a:pPr>
              <a:lnSpc>
                <a:spcPct val="100000"/>
              </a:lnSpc>
            </a:pPr>
            <a:r>
              <a:rPr lang="en-US" altLang="zh-CN" sz="1000" b="1">
                <a:latin typeface="Times New Roman" pitchFamily="18" charset="0"/>
                <a:ea typeface="굴림" pitchFamily="50" charset="-127"/>
              </a:rPr>
              <a:t>Storage VMotion</a:t>
            </a:r>
            <a:endParaRPr lang="en-US" altLang="zh-CN" sz="1000" b="1" baseline="30000">
              <a:latin typeface="Times New Roman" pitchFamily="18" charset="0"/>
              <a:ea typeface="굴림" pitchFamily="50" charset="-127"/>
            </a:endParaRPr>
          </a:p>
        </p:txBody>
      </p:sp>
      <p:sp>
        <p:nvSpPr>
          <p:cNvPr id="515104" name="AutoShape 50"/>
          <p:cNvSpPr>
            <a:spLocks noChangeArrowheads="1"/>
          </p:cNvSpPr>
          <p:nvPr/>
        </p:nvSpPr>
        <p:spPr bwMode="auto">
          <a:xfrm>
            <a:off x="7173913" y="912813"/>
            <a:ext cx="1350962" cy="239712"/>
          </a:xfrm>
          <a:prstGeom prst="roundRect">
            <a:avLst>
              <a:gd name="adj" fmla="val 16667"/>
            </a:avLst>
          </a:prstGeom>
          <a:solidFill>
            <a:schemeClr val="tx2"/>
          </a:solidFill>
          <a:ln w="25400" algn="ctr">
            <a:solidFill>
              <a:srgbClr val="0000FF"/>
            </a:solidFill>
            <a:round/>
            <a:headEnd/>
            <a:tailEnd/>
          </a:ln>
        </p:spPr>
        <p:txBody>
          <a:bodyPr wrap="none" anchor="ctr"/>
          <a:lstStyle/>
          <a:p>
            <a:pPr>
              <a:lnSpc>
                <a:spcPct val="137000"/>
              </a:lnSpc>
            </a:pPr>
            <a:r>
              <a:rPr lang="en-US" altLang="zh-CN" sz="1000" b="1">
                <a:latin typeface="Times New Roman" pitchFamily="18" charset="0"/>
                <a:ea typeface="굴림" pitchFamily="50" charset="-127"/>
              </a:rPr>
              <a:t>Host Profiles</a:t>
            </a:r>
            <a:endParaRPr lang="en-US" altLang="zh-CN" sz="1000" b="1" baseline="30000">
              <a:latin typeface="Times New Roman" pitchFamily="18" charset="0"/>
              <a:ea typeface="굴림" pitchFamily="50" charset="-127"/>
            </a:endParaRPr>
          </a:p>
        </p:txBody>
      </p:sp>
      <p:sp>
        <p:nvSpPr>
          <p:cNvPr id="515105" name="AutoShape 82"/>
          <p:cNvSpPr>
            <a:spLocks/>
          </p:cNvSpPr>
          <p:nvPr/>
        </p:nvSpPr>
        <p:spPr bwMode="auto">
          <a:xfrm>
            <a:off x="1471613" y="3371850"/>
            <a:ext cx="152400" cy="1981200"/>
          </a:xfrm>
          <a:prstGeom prst="leftBrace">
            <a:avLst>
              <a:gd name="adj1" fmla="val 108333"/>
              <a:gd name="adj2" fmla="val 50000"/>
            </a:avLst>
          </a:prstGeom>
          <a:noFill/>
          <a:ln w="9525">
            <a:solidFill>
              <a:schemeClr val="tx1"/>
            </a:solidFill>
            <a:round/>
            <a:headEnd/>
            <a:tailEnd/>
          </a:ln>
        </p:spPr>
        <p:txBody>
          <a:bodyPr wrap="none" anchor="ctr"/>
          <a:lstStyle/>
          <a:p>
            <a:pPr algn="l">
              <a:lnSpc>
                <a:spcPct val="100000"/>
              </a:lnSpc>
              <a:buClrTx/>
              <a:buSzTx/>
            </a:pPr>
            <a:endParaRPr lang="zh-CN" altLang="en-US" sz="1600">
              <a:solidFill>
                <a:schemeClr val="tx1"/>
              </a:solidFill>
              <a:latin typeface="Times New Roman" pitchFamily="18" charset="0"/>
              <a:ea typeface="굴림" pitchFamily="50" charset="-127"/>
            </a:endParaRPr>
          </a:p>
        </p:txBody>
      </p:sp>
      <p:sp>
        <p:nvSpPr>
          <p:cNvPr id="515106" name="AutoShape 85"/>
          <p:cNvSpPr>
            <a:spLocks/>
          </p:cNvSpPr>
          <p:nvPr/>
        </p:nvSpPr>
        <p:spPr bwMode="auto">
          <a:xfrm>
            <a:off x="3168650" y="1905000"/>
            <a:ext cx="184150" cy="1400175"/>
          </a:xfrm>
          <a:prstGeom prst="leftBrace">
            <a:avLst>
              <a:gd name="adj1" fmla="val 63362"/>
              <a:gd name="adj2" fmla="val 50000"/>
            </a:avLst>
          </a:prstGeom>
          <a:noFill/>
          <a:ln w="9525">
            <a:solidFill>
              <a:schemeClr val="tx1"/>
            </a:solidFill>
            <a:round/>
            <a:headEnd/>
            <a:tailEnd/>
          </a:ln>
        </p:spPr>
        <p:txBody>
          <a:bodyPr wrap="none" anchor="ctr"/>
          <a:lstStyle/>
          <a:p>
            <a:pPr algn="l">
              <a:lnSpc>
                <a:spcPct val="100000"/>
              </a:lnSpc>
              <a:buClrTx/>
              <a:buSzTx/>
            </a:pPr>
            <a:endParaRPr lang="zh-CN" altLang="en-US" sz="1600">
              <a:solidFill>
                <a:schemeClr val="tx1"/>
              </a:solidFill>
              <a:latin typeface="Times New Roman" pitchFamily="18" charset="0"/>
              <a:ea typeface="굴림" pitchFamily="50" charset="-127"/>
            </a:endParaRPr>
          </a:p>
        </p:txBody>
      </p:sp>
      <p:sp>
        <p:nvSpPr>
          <p:cNvPr id="515107" name="Rectangle 90"/>
          <p:cNvSpPr>
            <a:spLocks noChangeArrowheads="1"/>
          </p:cNvSpPr>
          <p:nvPr/>
        </p:nvSpPr>
        <p:spPr bwMode="auto">
          <a:xfrm>
            <a:off x="1454150" y="1731963"/>
            <a:ext cx="1541463" cy="830262"/>
          </a:xfrm>
          <a:prstGeom prst="rect">
            <a:avLst/>
          </a:prstGeom>
          <a:noFill/>
          <a:ln w="9525">
            <a:noFill/>
            <a:miter lim="800000"/>
            <a:headEnd/>
            <a:tailEnd/>
          </a:ln>
        </p:spPr>
        <p:txBody>
          <a:bodyPr>
            <a:spAutoFit/>
          </a:bodyPr>
          <a:lstStyle/>
          <a:p>
            <a:pPr>
              <a:lnSpc>
                <a:spcPct val="100000"/>
              </a:lnSpc>
              <a:buClrTx/>
              <a:buSzTx/>
            </a:pPr>
            <a:r>
              <a:rPr lang="ko-KR" altLang="en-US" sz="1200">
                <a:solidFill>
                  <a:schemeClr val="tx1"/>
                </a:solidFill>
                <a:latin typeface="Times New Roman" pitchFamily="18" charset="0"/>
                <a:ea typeface="굴림" pitchFamily="50" charset="-127"/>
              </a:rPr>
              <a:t>주요 운영 애플리케이션 보호를 위한 고가용성 제품</a:t>
            </a:r>
            <a:endParaRPr lang="zh-CN" altLang="en-US" sz="1200">
              <a:solidFill>
                <a:schemeClr val="tx1"/>
              </a:solidFill>
              <a:latin typeface="Times New Roman" pitchFamily="18" charset="0"/>
              <a:ea typeface="굴림" pitchFamily="50" charset="-127"/>
            </a:endParaRPr>
          </a:p>
        </p:txBody>
      </p:sp>
      <p:sp>
        <p:nvSpPr>
          <p:cNvPr id="515108" name="Line 91"/>
          <p:cNvSpPr>
            <a:spLocks noChangeShapeType="1"/>
          </p:cNvSpPr>
          <p:nvPr/>
        </p:nvSpPr>
        <p:spPr bwMode="auto">
          <a:xfrm flipH="1" flipV="1">
            <a:off x="2673350" y="2560638"/>
            <a:ext cx="381000" cy="152400"/>
          </a:xfrm>
          <a:prstGeom prst="line">
            <a:avLst/>
          </a:prstGeom>
          <a:noFill/>
          <a:ln w="9525">
            <a:solidFill>
              <a:schemeClr val="tx1"/>
            </a:solidFill>
            <a:round/>
            <a:headEnd/>
            <a:tailEnd/>
          </a:ln>
        </p:spPr>
        <p:txBody>
          <a:bodyPr/>
          <a:lstStyle/>
          <a:p>
            <a:endParaRPr lang="en-US"/>
          </a:p>
        </p:txBody>
      </p:sp>
      <p:sp>
        <p:nvSpPr>
          <p:cNvPr id="515109" name="Rectangle 92"/>
          <p:cNvSpPr>
            <a:spLocks noChangeArrowheads="1"/>
          </p:cNvSpPr>
          <p:nvPr/>
        </p:nvSpPr>
        <p:spPr bwMode="auto">
          <a:xfrm>
            <a:off x="206375" y="4029075"/>
            <a:ext cx="1355725" cy="457200"/>
          </a:xfrm>
          <a:prstGeom prst="rect">
            <a:avLst/>
          </a:prstGeom>
          <a:noFill/>
          <a:ln w="9525">
            <a:noFill/>
            <a:miter lim="800000"/>
            <a:headEnd/>
            <a:tailEnd/>
          </a:ln>
        </p:spPr>
        <p:txBody>
          <a:bodyPr>
            <a:spAutoFit/>
          </a:bodyPr>
          <a:lstStyle/>
          <a:p>
            <a:pPr>
              <a:lnSpc>
                <a:spcPct val="100000"/>
              </a:lnSpc>
              <a:buClrTx/>
              <a:buSzTx/>
            </a:pPr>
            <a:r>
              <a:rPr lang="ko-KR" altLang="en-US" sz="1200">
                <a:solidFill>
                  <a:schemeClr val="tx1"/>
                </a:solidFill>
                <a:latin typeface="Times New Roman" pitchFamily="18" charset="0"/>
                <a:ea typeface="굴림" pitchFamily="50" charset="-127"/>
              </a:rPr>
              <a:t>랩 또는 소규모 환경의 기본 통합</a:t>
            </a:r>
            <a:endParaRPr lang="zh-CN" altLang="en-US" sz="1200">
              <a:solidFill>
                <a:schemeClr val="tx1"/>
              </a:solidFill>
              <a:latin typeface="Times New Roman" pitchFamily="18" charset="0"/>
              <a:ea typeface="굴림" pitchFamily="50" charset="-127"/>
            </a:endParaRPr>
          </a:p>
        </p:txBody>
      </p:sp>
      <p:sp>
        <p:nvSpPr>
          <p:cNvPr id="515110" name="Rectangle 93"/>
          <p:cNvSpPr>
            <a:spLocks noChangeArrowheads="1"/>
          </p:cNvSpPr>
          <p:nvPr/>
        </p:nvSpPr>
        <p:spPr bwMode="auto">
          <a:xfrm>
            <a:off x="5019675" y="971550"/>
            <a:ext cx="2057400" cy="457200"/>
          </a:xfrm>
          <a:prstGeom prst="rect">
            <a:avLst/>
          </a:prstGeom>
          <a:noFill/>
          <a:ln w="9525">
            <a:noFill/>
            <a:miter lim="800000"/>
            <a:headEnd/>
            <a:tailEnd/>
          </a:ln>
        </p:spPr>
        <p:txBody>
          <a:bodyPr>
            <a:spAutoFit/>
          </a:bodyPr>
          <a:lstStyle/>
          <a:p>
            <a:pPr>
              <a:lnSpc>
                <a:spcPct val="100000"/>
              </a:lnSpc>
              <a:buClrTx/>
              <a:buSzTx/>
            </a:pPr>
            <a:r>
              <a:rPr lang="ko-KR" altLang="en-US" sz="1200">
                <a:solidFill>
                  <a:schemeClr val="tx1"/>
                </a:solidFill>
                <a:latin typeface="Times New Roman" pitchFamily="18" charset="0"/>
                <a:ea typeface="굴림" pitchFamily="50" charset="-127"/>
              </a:rPr>
              <a:t>주요 운영 애플리케이션의 대규모 관리</a:t>
            </a:r>
            <a:endParaRPr lang="zh-CN" altLang="en-US" sz="1200">
              <a:solidFill>
                <a:schemeClr val="tx1"/>
              </a:solidFill>
              <a:latin typeface="Times New Roman" pitchFamily="18" charset="0"/>
              <a:ea typeface="굴림" pitchFamily="50" charset="-127"/>
            </a:endParaRPr>
          </a:p>
        </p:txBody>
      </p:sp>
      <p:sp>
        <p:nvSpPr>
          <p:cNvPr id="515111" name="AutoShape 94"/>
          <p:cNvSpPr>
            <a:spLocks/>
          </p:cNvSpPr>
          <p:nvPr/>
        </p:nvSpPr>
        <p:spPr bwMode="auto">
          <a:xfrm>
            <a:off x="7000875" y="914400"/>
            <a:ext cx="85725" cy="998538"/>
          </a:xfrm>
          <a:prstGeom prst="leftBrace">
            <a:avLst>
              <a:gd name="adj1" fmla="val 97068"/>
              <a:gd name="adj2" fmla="val 50000"/>
            </a:avLst>
          </a:prstGeom>
          <a:noFill/>
          <a:ln w="9525">
            <a:solidFill>
              <a:schemeClr val="tx1"/>
            </a:solidFill>
            <a:round/>
            <a:headEnd/>
            <a:tailEnd/>
          </a:ln>
        </p:spPr>
        <p:txBody>
          <a:bodyPr wrap="none" anchor="ctr"/>
          <a:lstStyle/>
          <a:p>
            <a:pPr algn="l">
              <a:lnSpc>
                <a:spcPct val="100000"/>
              </a:lnSpc>
              <a:buClrTx/>
              <a:buSzTx/>
            </a:pPr>
            <a:endParaRPr lang="zh-CN" altLang="en-US" sz="1600">
              <a:solidFill>
                <a:schemeClr val="tx1"/>
              </a:solidFill>
              <a:latin typeface="Times New Roman" pitchFamily="18" charset="0"/>
              <a:ea typeface="굴림" pitchFamily="50" charset="-127"/>
            </a:endParaRPr>
          </a:p>
        </p:txBody>
      </p:sp>
      <p:sp>
        <p:nvSpPr>
          <p:cNvPr id="515112" name="AutoShape 50"/>
          <p:cNvSpPr>
            <a:spLocks noChangeArrowheads="1"/>
          </p:cNvSpPr>
          <p:nvPr/>
        </p:nvSpPr>
        <p:spPr bwMode="auto">
          <a:xfrm>
            <a:off x="228600" y="1066800"/>
            <a:ext cx="685800" cy="381000"/>
          </a:xfrm>
          <a:prstGeom prst="roundRect">
            <a:avLst>
              <a:gd name="adj" fmla="val 16667"/>
            </a:avLst>
          </a:prstGeom>
          <a:solidFill>
            <a:schemeClr val="bg1"/>
          </a:solidFill>
          <a:ln w="25400" algn="ctr">
            <a:solidFill>
              <a:srgbClr val="0000FF"/>
            </a:solidFill>
            <a:round/>
            <a:headEnd/>
            <a:tailEnd/>
          </a:ln>
        </p:spPr>
        <p:txBody>
          <a:bodyPr wrap="none" anchor="ctr"/>
          <a:lstStyle/>
          <a:p>
            <a:pPr>
              <a:lnSpc>
                <a:spcPct val="137000"/>
              </a:lnSpc>
            </a:pPr>
            <a:r>
              <a:rPr lang="zh-CN" altLang="en-US" sz="1400" b="1">
                <a:solidFill>
                  <a:schemeClr val="tx1"/>
                </a:solidFill>
                <a:latin typeface="Times New Roman" pitchFamily="18" charset="0"/>
                <a:ea typeface="굴림" pitchFamily="50" charset="-127"/>
              </a:rPr>
              <a:t>신규</a:t>
            </a:r>
            <a:endParaRPr lang="zh-CN" altLang="en-US" sz="1400" b="1" baseline="30000">
              <a:solidFill>
                <a:schemeClr val="tx1"/>
              </a:solidFill>
              <a:latin typeface="Times New Roman" pitchFamily="18" charset="0"/>
              <a:ea typeface="굴림" pitchFamily="50" charset="-127"/>
            </a:endParaRPr>
          </a:p>
        </p:txBody>
      </p:sp>
      <p:sp>
        <p:nvSpPr>
          <p:cNvPr id="515113" name="AutoShape 50"/>
          <p:cNvSpPr>
            <a:spLocks noChangeArrowheads="1"/>
          </p:cNvSpPr>
          <p:nvPr/>
        </p:nvSpPr>
        <p:spPr bwMode="auto">
          <a:xfrm>
            <a:off x="5310188" y="3051175"/>
            <a:ext cx="1350962" cy="231775"/>
          </a:xfrm>
          <a:prstGeom prst="roundRect">
            <a:avLst>
              <a:gd name="adj" fmla="val 16667"/>
            </a:avLst>
          </a:prstGeom>
          <a:solidFill>
            <a:schemeClr val="bg2"/>
          </a:solidFill>
          <a:ln w="3175" algn="ctr">
            <a:solidFill>
              <a:schemeClr val="tx1"/>
            </a:solidFill>
            <a:round/>
            <a:headEnd/>
            <a:tailEnd/>
          </a:ln>
        </p:spPr>
        <p:txBody>
          <a:bodyPr wrap="none" anchor="ctr"/>
          <a:lstStyle/>
          <a:p>
            <a:pPr>
              <a:lnSpc>
                <a:spcPct val="100000"/>
              </a:lnSpc>
            </a:pPr>
            <a:r>
              <a:rPr lang="en-US" altLang="zh-CN" sz="1000" b="1">
                <a:solidFill>
                  <a:schemeClr val="tx1"/>
                </a:solidFill>
                <a:latin typeface="Times New Roman" pitchFamily="18" charset="0"/>
                <a:ea typeface="굴림" pitchFamily="50" charset="-127"/>
              </a:rPr>
              <a:t>VMotion</a:t>
            </a:r>
            <a:r>
              <a:rPr lang="en-US" altLang="zh-CN" sz="1000" b="1" baseline="30000">
                <a:solidFill>
                  <a:schemeClr val="tx1"/>
                </a:solidFill>
                <a:latin typeface="Times New Roman" pitchFamily="18" charset="0"/>
                <a:ea typeface="굴림" pitchFamily="50" charset="-127"/>
              </a:rPr>
              <a:t>™</a:t>
            </a:r>
          </a:p>
        </p:txBody>
      </p:sp>
      <p:sp>
        <p:nvSpPr>
          <p:cNvPr id="515114" name="AutoShape 52"/>
          <p:cNvSpPr>
            <a:spLocks noChangeArrowheads="1"/>
          </p:cNvSpPr>
          <p:nvPr/>
        </p:nvSpPr>
        <p:spPr bwMode="auto">
          <a:xfrm>
            <a:off x="5310188" y="3568700"/>
            <a:ext cx="1352550" cy="198438"/>
          </a:xfrm>
          <a:prstGeom prst="roundRect">
            <a:avLst>
              <a:gd name="adj" fmla="val 16667"/>
            </a:avLst>
          </a:prstGeom>
          <a:solidFill>
            <a:schemeClr val="bg2"/>
          </a:solidFill>
          <a:ln w="3175" algn="ctr">
            <a:solidFill>
              <a:schemeClr val="tx1"/>
            </a:solidFill>
            <a:round/>
            <a:headEnd/>
            <a:tailEnd/>
          </a:ln>
        </p:spPr>
        <p:txBody>
          <a:bodyPr wrap="none" anchor="ctr"/>
          <a:lstStyle/>
          <a:p>
            <a:pPr>
              <a:lnSpc>
                <a:spcPct val="100000"/>
              </a:lnSpc>
            </a:pPr>
            <a:r>
              <a:rPr lang="zh-CN" altLang="en-US" sz="1000" b="1">
                <a:solidFill>
                  <a:schemeClr val="tx1"/>
                </a:solidFill>
                <a:latin typeface="Times New Roman" pitchFamily="18" charset="0"/>
                <a:ea typeface="굴림" pitchFamily="50" charset="-127"/>
              </a:rPr>
              <a:t>고가용성</a:t>
            </a:r>
            <a:endParaRPr lang="zh-CN" altLang="en-US" sz="1000" b="1" baseline="30000">
              <a:solidFill>
                <a:schemeClr val="tx1"/>
              </a:solidFill>
              <a:latin typeface="Times New Roman" pitchFamily="18" charset="0"/>
              <a:ea typeface="굴림" pitchFamily="50" charset="-127"/>
            </a:endParaRPr>
          </a:p>
        </p:txBody>
      </p:sp>
      <p:sp>
        <p:nvSpPr>
          <p:cNvPr id="515115" name="AutoShape 49"/>
          <p:cNvSpPr>
            <a:spLocks noChangeArrowheads="1"/>
          </p:cNvSpPr>
          <p:nvPr/>
        </p:nvSpPr>
        <p:spPr bwMode="auto">
          <a:xfrm>
            <a:off x="5311775" y="4718050"/>
            <a:ext cx="1323975" cy="360363"/>
          </a:xfrm>
          <a:prstGeom prst="roundRect">
            <a:avLst>
              <a:gd name="adj" fmla="val 16667"/>
            </a:avLst>
          </a:prstGeom>
          <a:solidFill>
            <a:schemeClr val="bg2"/>
          </a:solidFill>
          <a:ln w="3175" algn="ctr">
            <a:solidFill>
              <a:schemeClr val="tx1"/>
            </a:solidFill>
            <a:round/>
            <a:headEnd/>
            <a:tailEnd/>
          </a:ln>
        </p:spPr>
        <p:txBody>
          <a:bodyPr wrap="none" anchor="ctr"/>
          <a:lstStyle/>
          <a:p>
            <a:pPr>
              <a:lnSpc>
                <a:spcPct val="100000"/>
              </a:lnSpc>
              <a:buClrTx/>
              <a:buSzTx/>
            </a:pPr>
            <a:r>
              <a:rPr lang="en-US" altLang="zh-CN" sz="1000" b="1">
                <a:solidFill>
                  <a:schemeClr val="tx1"/>
                </a:solidFill>
                <a:latin typeface="Times New Roman" pitchFamily="18" charset="0"/>
                <a:ea typeface="굴림" pitchFamily="50" charset="-127"/>
              </a:rPr>
              <a:t>VMware ESXi </a:t>
            </a:r>
            <a:r>
              <a:rPr lang="zh-CN" altLang="en-US" sz="1000" b="1">
                <a:solidFill>
                  <a:schemeClr val="tx1"/>
                </a:solidFill>
                <a:latin typeface="Times New Roman" pitchFamily="18" charset="0"/>
                <a:ea typeface="굴림" pitchFamily="50" charset="-127"/>
              </a:rPr>
              <a:t>또는 </a:t>
            </a:r>
          </a:p>
          <a:p>
            <a:pPr>
              <a:lnSpc>
                <a:spcPct val="100000"/>
              </a:lnSpc>
              <a:buClrTx/>
              <a:buSzTx/>
            </a:pPr>
            <a:r>
              <a:rPr lang="en-US" altLang="zh-CN" sz="1000" b="1">
                <a:solidFill>
                  <a:schemeClr val="tx1"/>
                </a:solidFill>
                <a:latin typeface="Times New Roman" pitchFamily="18" charset="0"/>
                <a:ea typeface="굴림" pitchFamily="50" charset="-127"/>
              </a:rPr>
              <a:t>VMware ESX</a:t>
            </a:r>
          </a:p>
          <a:p>
            <a:pPr>
              <a:lnSpc>
                <a:spcPct val="100000"/>
              </a:lnSpc>
            </a:pPr>
            <a:endParaRPr lang="zh-CN" altLang="en-US" sz="300" b="1" baseline="30000">
              <a:solidFill>
                <a:schemeClr val="tx1"/>
              </a:solidFill>
              <a:latin typeface="Times New Roman" pitchFamily="18" charset="0"/>
              <a:ea typeface="굴림" pitchFamily="50" charset="-127"/>
            </a:endParaRPr>
          </a:p>
        </p:txBody>
      </p:sp>
      <p:sp>
        <p:nvSpPr>
          <p:cNvPr id="515116" name="AutoShape 48"/>
          <p:cNvSpPr>
            <a:spLocks noChangeArrowheads="1"/>
          </p:cNvSpPr>
          <p:nvPr/>
        </p:nvSpPr>
        <p:spPr bwMode="auto">
          <a:xfrm>
            <a:off x="5302250" y="4489450"/>
            <a:ext cx="1352550" cy="198438"/>
          </a:xfrm>
          <a:prstGeom prst="roundRect">
            <a:avLst>
              <a:gd name="adj" fmla="val 16667"/>
            </a:avLst>
          </a:prstGeom>
          <a:solidFill>
            <a:schemeClr val="bg2"/>
          </a:solidFill>
          <a:ln w="3175" algn="ctr">
            <a:solidFill>
              <a:schemeClr val="tx1"/>
            </a:solidFill>
            <a:round/>
            <a:headEnd/>
            <a:tailEnd/>
          </a:ln>
        </p:spPr>
        <p:txBody>
          <a:bodyPr wrap="none" anchor="ctr"/>
          <a:lstStyle/>
          <a:p>
            <a:pPr>
              <a:lnSpc>
                <a:spcPct val="100000"/>
              </a:lnSpc>
            </a:pPr>
            <a:r>
              <a:rPr lang="en-US" altLang="zh-CN" sz="1000" b="1">
                <a:solidFill>
                  <a:schemeClr val="tx1"/>
                </a:solidFill>
                <a:latin typeface="Times New Roman" pitchFamily="18" charset="0"/>
                <a:ea typeface="굴림" pitchFamily="50" charset="-127"/>
              </a:rPr>
              <a:t>4-way vSMP</a:t>
            </a:r>
          </a:p>
        </p:txBody>
      </p:sp>
      <p:sp>
        <p:nvSpPr>
          <p:cNvPr id="515117" name="AutoShape 53"/>
          <p:cNvSpPr>
            <a:spLocks noChangeArrowheads="1"/>
          </p:cNvSpPr>
          <p:nvPr/>
        </p:nvSpPr>
        <p:spPr bwMode="auto">
          <a:xfrm>
            <a:off x="5310188" y="4249738"/>
            <a:ext cx="1352550" cy="198437"/>
          </a:xfrm>
          <a:prstGeom prst="roundRect">
            <a:avLst>
              <a:gd name="adj" fmla="val 16667"/>
            </a:avLst>
          </a:prstGeom>
          <a:solidFill>
            <a:schemeClr val="bg2"/>
          </a:solidFill>
          <a:ln w="3175" algn="ctr">
            <a:solidFill>
              <a:schemeClr val="tx1"/>
            </a:solidFill>
            <a:round/>
            <a:headEnd/>
            <a:tailEnd/>
          </a:ln>
        </p:spPr>
        <p:txBody>
          <a:bodyPr wrap="none" anchor="ctr"/>
          <a:lstStyle/>
          <a:p>
            <a:pPr>
              <a:lnSpc>
                <a:spcPct val="100000"/>
              </a:lnSpc>
            </a:pPr>
            <a:r>
              <a:rPr lang="en-US" altLang="ko-KR" sz="1000" b="1">
                <a:solidFill>
                  <a:schemeClr val="tx1"/>
                </a:solidFill>
                <a:latin typeface="Times New Roman" pitchFamily="18" charset="0"/>
                <a:ea typeface="굴림" pitchFamily="50" charset="-127"/>
              </a:rPr>
              <a:t>VC </a:t>
            </a:r>
            <a:r>
              <a:rPr lang="ko-KR" altLang="en-US" sz="1000" b="1">
                <a:solidFill>
                  <a:schemeClr val="tx1"/>
                </a:solidFill>
                <a:latin typeface="Times New Roman" pitchFamily="18" charset="0"/>
                <a:ea typeface="굴림" pitchFamily="50" charset="-127"/>
              </a:rPr>
              <a:t>에이전트</a:t>
            </a:r>
            <a:endParaRPr lang="zh-CN" altLang="en-US" sz="1000" b="1" baseline="30000">
              <a:solidFill>
                <a:schemeClr val="tx1"/>
              </a:solidFill>
              <a:latin typeface="Times New Roman" pitchFamily="18" charset="0"/>
              <a:ea typeface="굴림" pitchFamily="50" charset="-127"/>
            </a:endParaRPr>
          </a:p>
        </p:txBody>
      </p:sp>
      <p:sp>
        <p:nvSpPr>
          <p:cNvPr id="515118" name="AutoShape 53"/>
          <p:cNvSpPr>
            <a:spLocks noChangeArrowheads="1"/>
          </p:cNvSpPr>
          <p:nvPr/>
        </p:nvSpPr>
        <p:spPr bwMode="auto">
          <a:xfrm>
            <a:off x="5302250" y="5097463"/>
            <a:ext cx="1371600" cy="304800"/>
          </a:xfrm>
          <a:prstGeom prst="roundRect">
            <a:avLst>
              <a:gd name="adj" fmla="val 16667"/>
            </a:avLst>
          </a:prstGeom>
          <a:solidFill>
            <a:schemeClr val="bg2"/>
          </a:solidFill>
          <a:ln w="3175" algn="ctr">
            <a:solidFill>
              <a:schemeClr val="tx1"/>
            </a:solidFill>
            <a:round/>
            <a:headEnd/>
            <a:tailEnd/>
          </a:ln>
        </p:spPr>
        <p:txBody>
          <a:bodyPr wrap="none" anchor="ctr"/>
          <a:lstStyle/>
          <a:p>
            <a:pPr>
              <a:lnSpc>
                <a:spcPct val="100000"/>
              </a:lnSpc>
            </a:pPr>
            <a:r>
              <a:rPr lang="ko-KR" altLang="en-US" sz="700" b="1">
                <a:solidFill>
                  <a:schemeClr val="tx1"/>
                </a:solidFill>
                <a:latin typeface="Times New Roman" pitchFamily="18" charset="0"/>
                <a:ea typeface="굴림" pitchFamily="50" charset="-127"/>
              </a:rPr>
              <a:t>물리적 코어 </a:t>
            </a:r>
            <a:r>
              <a:rPr lang="en-US" altLang="ko-KR" sz="700" b="1">
                <a:solidFill>
                  <a:schemeClr val="tx1"/>
                </a:solidFill>
                <a:latin typeface="Times New Roman" pitchFamily="18" charset="0"/>
                <a:ea typeface="굴림" pitchFamily="50" charset="-127"/>
              </a:rPr>
              <a:t>6</a:t>
            </a:r>
            <a:r>
              <a:rPr lang="ko-KR" altLang="en-US" sz="700" b="1">
                <a:solidFill>
                  <a:schemeClr val="tx1"/>
                </a:solidFill>
                <a:latin typeface="Times New Roman" pitchFamily="18" charset="0"/>
                <a:ea typeface="굴림" pitchFamily="50" charset="-127"/>
              </a:rPr>
              <a:t>개 </a:t>
            </a:r>
            <a:r>
              <a:rPr lang="en-US" altLang="ko-KR" sz="700" b="1">
                <a:solidFill>
                  <a:schemeClr val="tx1"/>
                </a:solidFill>
                <a:latin typeface="Times New Roman" pitchFamily="18" charset="0"/>
                <a:ea typeface="굴림" pitchFamily="50" charset="-127"/>
              </a:rPr>
              <a:t>/ CPU</a:t>
            </a:r>
            <a:endParaRPr lang="en-US" altLang="zh-CN" sz="700" b="1">
              <a:solidFill>
                <a:schemeClr val="tx1"/>
              </a:solidFill>
              <a:latin typeface="Times New Roman" pitchFamily="18" charset="0"/>
              <a:ea typeface="굴림" pitchFamily="50" charset="-127"/>
            </a:endParaRPr>
          </a:p>
          <a:p>
            <a:pPr>
              <a:lnSpc>
                <a:spcPct val="100000"/>
              </a:lnSpc>
            </a:pPr>
            <a:r>
              <a:rPr lang="ko-KR" altLang="en-US" sz="700" b="1">
                <a:solidFill>
                  <a:schemeClr val="tx1"/>
                </a:solidFill>
                <a:latin typeface="Times New Roman" pitchFamily="18" charset="0"/>
                <a:ea typeface="굴림" pitchFamily="50" charset="-127"/>
              </a:rPr>
              <a:t>물리적 메모리 </a:t>
            </a:r>
            <a:r>
              <a:rPr lang="en-US" altLang="ko-KR" sz="700" b="1">
                <a:solidFill>
                  <a:schemeClr val="tx1"/>
                </a:solidFill>
                <a:latin typeface="Times New Roman" pitchFamily="18" charset="0"/>
                <a:ea typeface="굴림" pitchFamily="50" charset="-127"/>
              </a:rPr>
              <a:t>256GB</a:t>
            </a:r>
            <a:endParaRPr lang="en-US" altLang="zh-CN" sz="700" b="1">
              <a:solidFill>
                <a:schemeClr val="tx1"/>
              </a:solidFill>
              <a:latin typeface="Times New Roman" pitchFamily="18" charset="0"/>
              <a:ea typeface="굴림" pitchFamily="50" charset="-127"/>
            </a:endParaRPr>
          </a:p>
        </p:txBody>
      </p:sp>
      <p:sp>
        <p:nvSpPr>
          <p:cNvPr id="97335" name="AutoShape 51"/>
          <p:cNvSpPr>
            <a:spLocks noChangeArrowheads="1"/>
          </p:cNvSpPr>
          <p:nvPr/>
        </p:nvSpPr>
        <p:spPr bwMode="auto">
          <a:xfrm>
            <a:off x="5310188" y="5534025"/>
            <a:ext cx="1325562" cy="352425"/>
          </a:xfrm>
          <a:prstGeom prst="roundRect">
            <a:avLst>
              <a:gd name="adj" fmla="val 16667"/>
            </a:avLst>
          </a:prstGeom>
          <a:solidFill>
            <a:srgbClr val="0000FF"/>
          </a:solidFill>
          <a:ln w="28575" algn="ctr">
            <a:solidFill>
              <a:schemeClr val="bg1"/>
            </a:solidFill>
            <a:round/>
            <a:headEnd/>
            <a:tailEnd/>
          </a:ln>
          <a:effectLst>
            <a:outerShdw blurRad="50800" dist="38100" algn="l" rotWithShape="0">
              <a:prstClr val="black">
                <a:alpha val="40000"/>
              </a:prstClr>
            </a:outerShdw>
          </a:effectLst>
        </p:spPr>
        <p:txBody>
          <a:bodyPr wrap="none" anchor="ctr"/>
          <a:lstStyle/>
          <a:p>
            <a:pPr>
              <a:lnSpc>
                <a:spcPct val="100000"/>
              </a:lnSpc>
              <a:defRPr/>
            </a:pPr>
            <a:r>
              <a:rPr lang="en-US" altLang="zh-CN" sz="1200" b="1" dirty="0">
                <a:latin typeface="Times New Roman" pitchFamily="18" charset="0"/>
                <a:ea typeface="굴림" pitchFamily="50" charset="-127"/>
                <a:cs typeface="Arial" pitchFamily="34" charset="0"/>
              </a:rPr>
              <a:t>ENTERPRISE</a:t>
            </a:r>
          </a:p>
        </p:txBody>
      </p:sp>
      <p:sp>
        <p:nvSpPr>
          <p:cNvPr id="515120" name="AutoShape 50"/>
          <p:cNvSpPr>
            <a:spLocks noChangeArrowheads="1"/>
          </p:cNvSpPr>
          <p:nvPr/>
        </p:nvSpPr>
        <p:spPr bwMode="auto">
          <a:xfrm>
            <a:off x="5310188" y="2516188"/>
            <a:ext cx="1350962" cy="244475"/>
          </a:xfrm>
          <a:prstGeom prst="roundRect">
            <a:avLst>
              <a:gd name="adj" fmla="val 16667"/>
            </a:avLst>
          </a:prstGeom>
          <a:solidFill>
            <a:schemeClr val="bg2"/>
          </a:solidFill>
          <a:ln w="25400" algn="ctr">
            <a:solidFill>
              <a:srgbClr val="3366FF"/>
            </a:solidFill>
            <a:round/>
            <a:headEnd/>
            <a:tailEnd/>
          </a:ln>
        </p:spPr>
        <p:txBody>
          <a:bodyPr wrap="none" anchor="ctr"/>
          <a:lstStyle/>
          <a:p>
            <a:pPr>
              <a:lnSpc>
                <a:spcPct val="100000"/>
              </a:lnSpc>
            </a:pPr>
            <a:r>
              <a:rPr lang="zh-CN" altLang="en-US" sz="1000" b="1">
                <a:solidFill>
                  <a:schemeClr val="tx1"/>
                </a:solidFill>
                <a:latin typeface="Times New Roman" pitchFamily="18" charset="0"/>
                <a:ea typeface="굴림" pitchFamily="50" charset="-127"/>
              </a:rPr>
              <a:t>무장애 </a:t>
            </a:r>
            <a:r>
              <a:rPr lang="en-US" altLang="zh-CN" sz="1000" b="1">
                <a:solidFill>
                  <a:schemeClr val="tx1"/>
                </a:solidFill>
                <a:latin typeface="Times New Roman" pitchFamily="18" charset="0"/>
                <a:ea typeface="굴림" pitchFamily="50" charset="-127"/>
              </a:rPr>
              <a:t>(FT)</a:t>
            </a:r>
            <a:endParaRPr lang="zh-CN" altLang="en-US" sz="1000" b="1" baseline="30000">
              <a:solidFill>
                <a:schemeClr val="tx1"/>
              </a:solidFill>
              <a:latin typeface="Times New Roman" pitchFamily="18" charset="0"/>
              <a:ea typeface="굴림" pitchFamily="50" charset="-127"/>
            </a:endParaRPr>
          </a:p>
        </p:txBody>
      </p:sp>
      <p:sp>
        <p:nvSpPr>
          <p:cNvPr id="515121" name="AutoShape 50"/>
          <p:cNvSpPr>
            <a:spLocks noChangeArrowheads="1"/>
          </p:cNvSpPr>
          <p:nvPr/>
        </p:nvSpPr>
        <p:spPr bwMode="auto">
          <a:xfrm>
            <a:off x="5310188" y="2249488"/>
            <a:ext cx="1350962" cy="244475"/>
          </a:xfrm>
          <a:prstGeom prst="roundRect">
            <a:avLst>
              <a:gd name="adj" fmla="val 16667"/>
            </a:avLst>
          </a:prstGeom>
          <a:solidFill>
            <a:schemeClr val="bg2"/>
          </a:solidFill>
          <a:ln w="25400" algn="ctr">
            <a:solidFill>
              <a:srgbClr val="3366FF"/>
            </a:solidFill>
            <a:round/>
            <a:headEnd/>
            <a:tailEnd/>
          </a:ln>
        </p:spPr>
        <p:txBody>
          <a:bodyPr wrap="none" anchor="ctr"/>
          <a:lstStyle/>
          <a:p>
            <a:pPr>
              <a:lnSpc>
                <a:spcPct val="100000"/>
              </a:lnSpc>
            </a:pPr>
            <a:r>
              <a:rPr lang="ko-KR" altLang="en-US" sz="800" b="1">
                <a:solidFill>
                  <a:schemeClr val="tx1"/>
                </a:solidFill>
                <a:latin typeface="Times New Roman" pitchFamily="18" charset="0"/>
                <a:ea typeface="굴림" pitchFamily="50" charset="-127"/>
              </a:rPr>
              <a:t>데이터 복구</a:t>
            </a:r>
            <a:r>
              <a:rPr lang="en-US" altLang="ko-KR" sz="800" b="1">
                <a:solidFill>
                  <a:schemeClr val="tx1"/>
                </a:solidFill>
                <a:latin typeface="Times New Roman" pitchFamily="18" charset="0"/>
                <a:ea typeface="굴림" pitchFamily="50" charset="-127"/>
              </a:rPr>
              <a:t>( Data Recovery)</a:t>
            </a:r>
            <a:endParaRPr lang="zh-CN" altLang="en-US" sz="800" b="1" baseline="30000">
              <a:solidFill>
                <a:schemeClr val="tx1"/>
              </a:solidFill>
              <a:latin typeface="Times New Roman" pitchFamily="18" charset="0"/>
              <a:ea typeface="굴림" pitchFamily="50" charset="-127"/>
            </a:endParaRPr>
          </a:p>
        </p:txBody>
      </p:sp>
      <p:sp>
        <p:nvSpPr>
          <p:cNvPr id="515122" name="AutoShape 50"/>
          <p:cNvSpPr>
            <a:spLocks noChangeArrowheads="1"/>
          </p:cNvSpPr>
          <p:nvPr/>
        </p:nvSpPr>
        <p:spPr bwMode="auto">
          <a:xfrm>
            <a:off x="5310188" y="1966913"/>
            <a:ext cx="1350962" cy="244475"/>
          </a:xfrm>
          <a:prstGeom prst="roundRect">
            <a:avLst>
              <a:gd name="adj" fmla="val 16667"/>
            </a:avLst>
          </a:prstGeom>
          <a:solidFill>
            <a:schemeClr val="bg2"/>
          </a:solidFill>
          <a:ln w="25400" algn="ctr">
            <a:solidFill>
              <a:srgbClr val="3366FF"/>
            </a:solidFill>
            <a:round/>
            <a:headEnd/>
            <a:tailEnd/>
          </a:ln>
        </p:spPr>
        <p:txBody>
          <a:bodyPr wrap="none" anchor="ctr"/>
          <a:lstStyle/>
          <a:p>
            <a:pPr>
              <a:lnSpc>
                <a:spcPct val="100000"/>
              </a:lnSpc>
            </a:pPr>
            <a:r>
              <a:rPr lang="en-US" altLang="zh-CN" sz="1000" b="1">
                <a:solidFill>
                  <a:schemeClr val="tx1"/>
                </a:solidFill>
                <a:latin typeface="Times New Roman" pitchFamily="18" charset="0"/>
                <a:ea typeface="굴림" pitchFamily="50" charset="-127"/>
              </a:rPr>
              <a:t>vShield Zones</a:t>
            </a:r>
            <a:endParaRPr lang="en-US" altLang="zh-CN" sz="1000" b="1" baseline="30000">
              <a:solidFill>
                <a:schemeClr val="tx1"/>
              </a:solidFill>
              <a:latin typeface="Times New Roman" pitchFamily="18" charset="0"/>
              <a:ea typeface="굴림" pitchFamily="50" charset="-127"/>
            </a:endParaRPr>
          </a:p>
        </p:txBody>
      </p:sp>
      <p:sp>
        <p:nvSpPr>
          <p:cNvPr id="515123" name="AutoShape 50"/>
          <p:cNvSpPr>
            <a:spLocks noChangeArrowheads="1"/>
          </p:cNvSpPr>
          <p:nvPr/>
        </p:nvSpPr>
        <p:spPr bwMode="auto">
          <a:xfrm>
            <a:off x="5291138" y="1423988"/>
            <a:ext cx="1350962" cy="244475"/>
          </a:xfrm>
          <a:prstGeom prst="roundRect">
            <a:avLst>
              <a:gd name="adj" fmla="val 16667"/>
            </a:avLst>
          </a:prstGeom>
          <a:solidFill>
            <a:schemeClr val="tx2"/>
          </a:solidFill>
          <a:ln w="9525" algn="ctr">
            <a:solidFill>
              <a:schemeClr val="bg2"/>
            </a:solidFill>
            <a:round/>
            <a:headEnd/>
            <a:tailEnd/>
          </a:ln>
        </p:spPr>
        <p:txBody>
          <a:bodyPr wrap="none" anchor="ctr"/>
          <a:lstStyle/>
          <a:p>
            <a:pPr>
              <a:lnSpc>
                <a:spcPct val="100000"/>
              </a:lnSpc>
            </a:pPr>
            <a:r>
              <a:rPr lang="en-US" altLang="zh-CN" sz="1000" b="1">
                <a:latin typeface="Times New Roman" pitchFamily="18" charset="0"/>
                <a:ea typeface="굴림" pitchFamily="50" charset="-127"/>
              </a:rPr>
              <a:t>DRS / DPM</a:t>
            </a:r>
            <a:endParaRPr lang="en-US" altLang="zh-CN" sz="1000" b="1" baseline="30000">
              <a:latin typeface="Times New Roman" pitchFamily="18" charset="0"/>
              <a:ea typeface="굴림" pitchFamily="50" charset="-127"/>
            </a:endParaRPr>
          </a:p>
        </p:txBody>
      </p:sp>
      <p:sp>
        <p:nvSpPr>
          <p:cNvPr id="515124" name="AutoShape 50"/>
          <p:cNvSpPr>
            <a:spLocks noChangeArrowheads="1"/>
          </p:cNvSpPr>
          <p:nvPr/>
        </p:nvSpPr>
        <p:spPr bwMode="auto">
          <a:xfrm>
            <a:off x="5291138" y="1697038"/>
            <a:ext cx="1350962" cy="244475"/>
          </a:xfrm>
          <a:prstGeom prst="roundRect">
            <a:avLst>
              <a:gd name="adj" fmla="val 16667"/>
            </a:avLst>
          </a:prstGeom>
          <a:solidFill>
            <a:schemeClr val="tx2"/>
          </a:solidFill>
          <a:ln w="9525" algn="ctr">
            <a:solidFill>
              <a:schemeClr val="bg2"/>
            </a:solidFill>
            <a:round/>
            <a:headEnd/>
            <a:tailEnd/>
          </a:ln>
        </p:spPr>
        <p:txBody>
          <a:bodyPr wrap="none" anchor="ctr"/>
          <a:lstStyle/>
          <a:p>
            <a:pPr>
              <a:lnSpc>
                <a:spcPct val="100000"/>
              </a:lnSpc>
            </a:pPr>
            <a:r>
              <a:rPr lang="en-US" altLang="zh-CN" sz="1000" b="1">
                <a:latin typeface="Times New Roman" pitchFamily="18" charset="0"/>
                <a:ea typeface="굴림" pitchFamily="50" charset="-127"/>
              </a:rPr>
              <a:t>Storage VMotion</a:t>
            </a:r>
            <a:endParaRPr lang="en-US" altLang="zh-CN" sz="1000" b="1" baseline="30000">
              <a:latin typeface="Times New Roman" pitchFamily="18" charset="0"/>
              <a:ea typeface="굴림" pitchFamily="50" charset="-127"/>
            </a:endParaRPr>
          </a:p>
        </p:txBody>
      </p:sp>
      <p:sp>
        <p:nvSpPr>
          <p:cNvPr id="515125" name="AutoShape 52"/>
          <p:cNvSpPr>
            <a:spLocks noChangeArrowheads="1"/>
          </p:cNvSpPr>
          <p:nvPr/>
        </p:nvSpPr>
        <p:spPr bwMode="auto">
          <a:xfrm>
            <a:off x="1652588" y="3816350"/>
            <a:ext cx="1352550" cy="198438"/>
          </a:xfrm>
          <a:prstGeom prst="roundRect">
            <a:avLst>
              <a:gd name="adj" fmla="val 16667"/>
            </a:avLst>
          </a:prstGeom>
          <a:solidFill>
            <a:schemeClr val="tx1"/>
          </a:solidFill>
          <a:ln w="3175" algn="ctr">
            <a:solidFill>
              <a:schemeClr val="bg2"/>
            </a:solidFill>
            <a:round/>
            <a:headEnd/>
            <a:tailEnd/>
          </a:ln>
        </p:spPr>
        <p:txBody>
          <a:bodyPr wrap="none" anchor="ctr"/>
          <a:lstStyle/>
          <a:p>
            <a:pPr>
              <a:lnSpc>
                <a:spcPct val="100000"/>
              </a:lnSpc>
            </a:pPr>
            <a:r>
              <a:rPr lang="en-US" altLang="zh-CN" sz="1000" b="1">
                <a:latin typeface="Times New Roman" pitchFamily="18" charset="0"/>
                <a:ea typeface="굴림" pitchFamily="50" charset="-127"/>
              </a:rPr>
              <a:t>Update Manager</a:t>
            </a:r>
            <a:endParaRPr lang="en-US" altLang="zh-CN" sz="1000" b="1" baseline="30000">
              <a:latin typeface="Times New Roman" pitchFamily="18" charset="0"/>
              <a:ea typeface="굴림" pitchFamily="50" charset="-127"/>
            </a:endParaRPr>
          </a:p>
        </p:txBody>
      </p:sp>
      <p:sp>
        <p:nvSpPr>
          <p:cNvPr id="515126" name="AutoShape 52"/>
          <p:cNvSpPr>
            <a:spLocks noChangeArrowheads="1"/>
          </p:cNvSpPr>
          <p:nvPr/>
        </p:nvSpPr>
        <p:spPr bwMode="auto">
          <a:xfrm>
            <a:off x="3352800" y="3805238"/>
            <a:ext cx="1352550" cy="198437"/>
          </a:xfrm>
          <a:prstGeom prst="roundRect">
            <a:avLst>
              <a:gd name="adj" fmla="val 16667"/>
            </a:avLst>
          </a:prstGeom>
          <a:solidFill>
            <a:schemeClr val="bg2"/>
          </a:solidFill>
          <a:ln w="3175" algn="ctr">
            <a:solidFill>
              <a:schemeClr val="tx1"/>
            </a:solidFill>
            <a:round/>
            <a:headEnd/>
            <a:tailEnd/>
          </a:ln>
        </p:spPr>
        <p:txBody>
          <a:bodyPr wrap="none" anchor="ctr"/>
          <a:lstStyle/>
          <a:p>
            <a:pPr>
              <a:lnSpc>
                <a:spcPct val="100000"/>
              </a:lnSpc>
            </a:pPr>
            <a:r>
              <a:rPr lang="en-US" altLang="zh-CN" sz="1000" b="1">
                <a:solidFill>
                  <a:schemeClr val="tx1"/>
                </a:solidFill>
                <a:latin typeface="Times New Roman" pitchFamily="18" charset="0"/>
                <a:ea typeface="굴림" pitchFamily="50" charset="-127"/>
              </a:rPr>
              <a:t>Update Manager</a:t>
            </a:r>
            <a:endParaRPr lang="en-US" altLang="zh-CN" sz="1000" b="1" baseline="30000">
              <a:solidFill>
                <a:schemeClr val="tx1"/>
              </a:solidFill>
              <a:latin typeface="Times New Roman" pitchFamily="18" charset="0"/>
              <a:ea typeface="굴림" pitchFamily="50" charset="-127"/>
            </a:endParaRPr>
          </a:p>
        </p:txBody>
      </p:sp>
      <p:sp>
        <p:nvSpPr>
          <p:cNvPr id="515127" name="AutoShape 52"/>
          <p:cNvSpPr>
            <a:spLocks noChangeArrowheads="1"/>
          </p:cNvSpPr>
          <p:nvPr/>
        </p:nvSpPr>
        <p:spPr bwMode="auto">
          <a:xfrm>
            <a:off x="5313363" y="3787775"/>
            <a:ext cx="1352550" cy="198438"/>
          </a:xfrm>
          <a:prstGeom prst="roundRect">
            <a:avLst>
              <a:gd name="adj" fmla="val 16667"/>
            </a:avLst>
          </a:prstGeom>
          <a:solidFill>
            <a:schemeClr val="bg2"/>
          </a:solidFill>
          <a:ln w="3175" algn="ctr">
            <a:solidFill>
              <a:schemeClr val="tx1"/>
            </a:solidFill>
            <a:round/>
            <a:headEnd/>
            <a:tailEnd/>
          </a:ln>
        </p:spPr>
        <p:txBody>
          <a:bodyPr wrap="none" anchor="ctr"/>
          <a:lstStyle/>
          <a:p>
            <a:pPr>
              <a:lnSpc>
                <a:spcPct val="100000"/>
              </a:lnSpc>
            </a:pPr>
            <a:r>
              <a:rPr lang="en-US" altLang="zh-CN" sz="1000" b="1">
                <a:solidFill>
                  <a:schemeClr val="tx1"/>
                </a:solidFill>
                <a:latin typeface="Times New Roman" pitchFamily="18" charset="0"/>
                <a:ea typeface="굴림" pitchFamily="50" charset="-127"/>
              </a:rPr>
              <a:t>Update Manager</a:t>
            </a:r>
            <a:endParaRPr lang="en-US" altLang="zh-CN" sz="1000" b="1" baseline="30000">
              <a:solidFill>
                <a:schemeClr val="tx1"/>
              </a:solidFill>
              <a:latin typeface="Times New Roman" pitchFamily="18" charset="0"/>
              <a:ea typeface="굴림" pitchFamily="50" charset="-127"/>
            </a:endParaRPr>
          </a:p>
        </p:txBody>
      </p:sp>
      <p:sp>
        <p:nvSpPr>
          <p:cNvPr id="515128" name="AutoShape 52"/>
          <p:cNvSpPr>
            <a:spLocks noChangeArrowheads="1"/>
          </p:cNvSpPr>
          <p:nvPr/>
        </p:nvSpPr>
        <p:spPr bwMode="auto">
          <a:xfrm>
            <a:off x="7181850" y="3787775"/>
            <a:ext cx="1352550" cy="198438"/>
          </a:xfrm>
          <a:prstGeom prst="roundRect">
            <a:avLst>
              <a:gd name="adj" fmla="val 16667"/>
            </a:avLst>
          </a:prstGeom>
          <a:solidFill>
            <a:schemeClr val="bg2"/>
          </a:solidFill>
          <a:ln w="3175" algn="ctr">
            <a:solidFill>
              <a:schemeClr val="tx1"/>
            </a:solidFill>
            <a:round/>
            <a:headEnd/>
            <a:tailEnd/>
          </a:ln>
        </p:spPr>
        <p:txBody>
          <a:bodyPr wrap="none" anchor="ctr"/>
          <a:lstStyle/>
          <a:p>
            <a:pPr>
              <a:lnSpc>
                <a:spcPct val="100000"/>
              </a:lnSpc>
            </a:pPr>
            <a:r>
              <a:rPr lang="en-US" altLang="zh-CN" sz="1000" b="1">
                <a:solidFill>
                  <a:schemeClr val="tx1"/>
                </a:solidFill>
                <a:latin typeface="Times New Roman" pitchFamily="18" charset="0"/>
                <a:ea typeface="굴림" pitchFamily="50" charset="-127"/>
              </a:rPr>
              <a:t>Update Manager</a:t>
            </a:r>
            <a:endParaRPr lang="en-US" altLang="zh-CN" sz="1000" b="1" baseline="30000">
              <a:solidFill>
                <a:schemeClr val="tx1"/>
              </a:solidFill>
              <a:latin typeface="Times New Roman" pitchFamily="18" charset="0"/>
              <a:ea typeface="굴림" pitchFamily="50" charset="-127"/>
            </a:endParaRPr>
          </a:p>
        </p:txBody>
      </p:sp>
      <p:sp>
        <p:nvSpPr>
          <p:cNvPr id="515129" name="AutoShape 52"/>
          <p:cNvSpPr>
            <a:spLocks noChangeArrowheads="1"/>
          </p:cNvSpPr>
          <p:nvPr/>
        </p:nvSpPr>
        <p:spPr bwMode="auto">
          <a:xfrm>
            <a:off x="1651000" y="3373438"/>
            <a:ext cx="1352550" cy="198437"/>
          </a:xfrm>
          <a:prstGeom prst="roundRect">
            <a:avLst>
              <a:gd name="adj" fmla="val 16667"/>
            </a:avLst>
          </a:prstGeom>
          <a:solidFill>
            <a:schemeClr val="tx1"/>
          </a:solidFill>
          <a:ln w="25400" algn="ctr">
            <a:solidFill>
              <a:srgbClr val="3366FF"/>
            </a:solidFill>
            <a:round/>
            <a:headEnd/>
            <a:tailEnd/>
          </a:ln>
        </p:spPr>
        <p:txBody>
          <a:bodyPr wrap="none" anchor="ctr"/>
          <a:lstStyle/>
          <a:p>
            <a:pPr>
              <a:lnSpc>
                <a:spcPct val="100000"/>
              </a:lnSpc>
            </a:pPr>
            <a:r>
              <a:rPr lang="ko-KR" altLang="en-US" sz="1000" b="1">
                <a:latin typeface="Times New Roman" pitchFamily="18" charset="0"/>
                <a:ea typeface="굴림" pitchFamily="50" charset="-127"/>
              </a:rPr>
              <a:t>씬 프로비저닝</a:t>
            </a:r>
            <a:endParaRPr lang="zh-CN" altLang="en-US" sz="1000" b="1" baseline="30000">
              <a:latin typeface="Times New Roman" pitchFamily="18" charset="0"/>
              <a:ea typeface="굴림" pitchFamily="50" charset="-127"/>
            </a:endParaRPr>
          </a:p>
        </p:txBody>
      </p:sp>
      <p:sp>
        <p:nvSpPr>
          <p:cNvPr id="515130" name="AutoShape 52"/>
          <p:cNvSpPr>
            <a:spLocks noChangeArrowheads="1"/>
          </p:cNvSpPr>
          <p:nvPr/>
        </p:nvSpPr>
        <p:spPr bwMode="auto">
          <a:xfrm>
            <a:off x="3338513" y="3357563"/>
            <a:ext cx="1352550" cy="198437"/>
          </a:xfrm>
          <a:prstGeom prst="roundRect">
            <a:avLst>
              <a:gd name="adj" fmla="val 16667"/>
            </a:avLst>
          </a:prstGeom>
          <a:solidFill>
            <a:schemeClr val="bg2"/>
          </a:solidFill>
          <a:ln w="25400" algn="ctr">
            <a:solidFill>
              <a:srgbClr val="3366FF"/>
            </a:solidFill>
            <a:round/>
            <a:headEnd/>
            <a:tailEnd/>
          </a:ln>
        </p:spPr>
        <p:txBody>
          <a:bodyPr wrap="none" anchor="ctr"/>
          <a:lstStyle/>
          <a:p>
            <a:pPr>
              <a:lnSpc>
                <a:spcPct val="100000"/>
              </a:lnSpc>
            </a:pPr>
            <a:r>
              <a:rPr lang="ko-KR" altLang="en-US" sz="1000" b="1">
                <a:solidFill>
                  <a:schemeClr val="tx1"/>
                </a:solidFill>
                <a:latin typeface="Times New Roman" pitchFamily="18" charset="0"/>
                <a:ea typeface="굴림" pitchFamily="50" charset="-127"/>
              </a:rPr>
              <a:t>씬 프로비저닝</a:t>
            </a:r>
            <a:endParaRPr lang="zh-CN" altLang="en-US" sz="1000" b="1">
              <a:solidFill>
                <a:schemeClr val="tx1"/>
              </a:solidFill>
              <a:latin typeface="Times New Roman" pitchFamily="18" charset="0"/>
              <a:ea typeface="굴림" pitchFamily="50" charset="-127"/>
            </a:endParaRPr>
          </a:p>
        </p:txBody>
      </p:sp>
      <p:sp>
        <p:nvSpPr>
          <p:cNvPr id="515131" name="AutoShape 52"/>
          <p:cNvSpPr>
            <a:spLocks noChangeArrowheads="1"/>
          </p:cNvSpPr>
          <p:nvPr/>
        </p:nvSpPr>
        <p:spPr bwMode="auto">
          <a:xfrm>
            <a:off x="7178675" y="3332163"/>
            <a:ext cx="1352550" cy="198437"/>
          </a:xfrm>
          <a:prstGeom prst="roundRect">
            <a:avLst>
              <a:gd name="adj" fmla="val 16667"/>
            </a:avLst>
          </a:prstGeom>
          <a:solidFill>
            <a:schemeClr val="bg2"/>
          </a:solidFill>
          <a:ln w="25400" algn="ctr">
            <a:solidFill>
              <a:srgbClr val="3366FF"/>
            </a:solidFill>
            <a:round/>
            <a:headEnd/>
            <a:tailEnd/>
          </a:ln>
        </p:spPr>
        <p:txBody>
          <a:bodyPr wrap="none" anchor="ctr"/>
          <a:lstStyle/>
          <a:p>
            <a:pPr>
              <a:lnSpc>
                <a:spcPct val="100000"/>
              </a:lnSpc>
            </a:pPr>
            <a:r>
              <a:rPr lang="ko-KR" altLang="en-US" sz="1000" b="1">
                <a:solidFill>
                  <a:schemeClr val="tx1"/>
                </a:solidFill>
                <a:latin typeface="Times New Roman" pitchFamily="18" charset="0"/>
                <a:ea typeface="굴림" pitchFamily="50" charset="-127"/>
              </a:rPr>
              <a:t>씬 프로비저닝</a:t>
            </a:r>
            <a:endParaRPr lang="zh-CN" altLang="en-US" sz="1000" b="1">
              <a:solidFill>
                <a:schemeClr val="tx1"/>
              </a:solidFill>
              <a:latin typeface="Times New Roman" pitchFamily="18" charset="0"/>
              <a:ea typeface="굴림" pitchFamily="50" charset="-127"/>
            </a:endParaRPr>
          </a:p>
        </p:txBody>
      </p:sp>
      <p:sp>
        <p:nvSpPr>
          <p:cNvPr id="515132" name="AutoShape 52"/>
          <p:cNvSpPr>
            <a:spLocks noChangeArrowheads="1"/>
          </p:cNvSpPr>
          <p:nvPr/>
        </p:nvSpPr>
        <p:spPr bwMode="auto">
          <a:xfrm>
            <a:off x="5307013" y="3340100"/>
            <a:ext cx="1354137" cy="198438"/>
          </a:xfrm>
          <a:prstGeom prst="roundRect">
            <a:avLst>
              <a:gd name="adj" fmla="val 16667"/>
            </a:avLst>
          </a:prstGeom>
          <a:solidFill>
            <a:schemeClr val="bg2"/>
          </a:solidFill>
          <a:ln w="25400" algn="ctr">
            <a:solidFill>
              <a:srgbClr val="3366FF"/>
            </a:solidFill>
            <a:round/>
            <a:headEnd/>
            <a:tailEnd/>
          </a:ln>
        </p:spPr>
        <p:txBody>
          <a:bodyPr wrap="none" anchor="ctr"/>
          <a:lstStyle/>
          <a:p>
            <a:pPr>
              <a:lnSpc>
                <a:spcPct val="100000"/>
              </a:lnSpc>
            </a:pPr>
            <a:r>
              <a:rPr lang="ko-KR" altLang="en-US" sz="1000" b="1">
                <a:solidFill>
                  <a:schemeClr val="tx1"/>
                </a:solidFill>
                <a:latin typeface="Times New Roman" pitchFamily="18" charset="0"/>
                <a:ea typeface="굴림" pitchFamily="50" charset="-127"/>
              </a:rPr>
              <a:t>씬 프로비저닝</a:t>
            </a:r>
            <a:endParaRPr lang="zh-CN" altLang="en-US" sz="1000" b="1">
              <a:solidFill>
                <a:schemeClr val="tx1"/>
              </a:solidFill>
              <a:latin typeface="Times New Roman" pitchFamily="18" charset="0"/>
              <a:ea typeface="굴림" pitchFamily="50" charset="-127"/>
            </a:endParaRPr>
          </a:p>
        </p:txBody>
      </p:sp>
      <p:sp>
        <p:nvSpPr>
          <p:cNvPr id="515133" name="AutoShape 52"/>
          <p:cNvSpPr>
            <a:spLocks noChangeArrowheads="1"/>
          </p:cNvSpPr>
          <p:nvPr/>
        </p:nvSpPr>
        <p:spPr bwMode="auto">
          <a:xfrm>
            <a:off x="1649413" y="4037013"/>
            <a:ext cx="1354137" cy="198437"/>
          </a:xfrm>
          <a:prstGeom prst="roundRect">
            <a:avLst>
              <a:gd name="adj" fmla="val 16667"/>
            </a:avLst>
          </a:prstGeom>
          <a:solidFill>
            <a:schemeClr val="tx1"/>
          </a:solidFill>
          <a:ln w="3175" algn="ctr">
            <a:solidFill>
              <a:schemeClr val="bg2"/>
            </a:solidFill>
            <a:round/>
            <a:headEnd/>
            <a:tailEnd/>
          </a:ln>
        </p:spPr>
        <p:txBody>
          <a:bodyPr wrap="none" anchor="ctr"/>
          <a:lstStyle/>
          <a:p>
            <a:pPr>
              <a:lnSpc>
                <a:spcPct val="100000"/>
              </a:lnSpc>
            </a:pPr>
            <a:r>
              <a:rPr lang="en-US" altLang="zh-CN" sz="1000" b="1">
                <a:latin typeface="Times New Roman" pitchFamily="18" charset="0"/>
                <a:ea typeface="굴림" pitchFamily="50" charset="-127"/>
              </a:rPr>
              <a:t>VCB / vStorage API</a:t>
            </a:r>
            <a:endParaRPr lang="en-US" altLang="zh-CN" sz="1000" b="1" baseline="30000">
              <a:latin typeface="Times New Roman" pitchFamily="18" charset="0"/>
              <a:ea typeface="굴림" pitchFamily="50" charset="-127"/>
            </a:endParaRPr>
          </a:p>
        </p:txBody>
      </p:sp>
      <p:sp>
        <p:nvSpPr>
          <p:cNvPr id="515134" name="AutoShape 52"/>
          <p:cNvSpPr>
            <a:spLocks noChangeArrowheads="1"/>
          </p:cNvSpPr>
          <p:nvPr/>
        </p:nvSpPr>
        <p:spPr bwMode="auto">
          <a:xfrm>
            <a:off x="3341688" y="4029075"/>
            <a:ext cx="1352550" cy="198438"/>
          </a:xfrm>
          <a:prstGeom prst="roundRect">
            <a:avLst>
              <a:gd name="adj" fmla="val 16667"/>
            </a:avLst>
          </a:prstGeom>
          <a:solidFill>
            <a:schemeClr val="bg2"/>
          </a:solidFill>
          <a:ln w="3175" algn="ctr">
            <a:solidFill>
              <a:schemeClr val="tx1"/>
            </a:solidFill>
            <a:round/>
            <a:headEnd/>
            <a:tailEnd/>
          </a:ln>
        </p:spPr>
        <p:txBody>
          <a:bodyPr wrap="none" anchor="ctr"/>
          <a:lstStyle/>
          <a:p>
            <a:pPr>
              <a:lnSpc>
                <a:spcPct val="100000"/>
              </a:lnSpc>
            </a:pPr>
            <a:r>
              <a:rPr lang="en-US" altLang="zh-CN" sz="1000" b="1">
                <a:solidFill>
                  <a:schemeClr val="tx1"/>
                </a:solidFill>
                <a:latin typeface="Times New Roman" pitchFamily="18" charset="0"/>
                <a:ea typeface="굴림" pitchFamily="50" charset="-127"/>
              </a:rPr>
              <a:t>VCB / vStorage API</a:t>
            </a:r>
          </a:p>
        </p:txBody>
      </p:sp>
      <p:sp>
        <p:nvSpPr>
          <p:cNvPr id="515135" name="AutoShape 52"/>
          <p:cNvSpPr>
            <a:spLocks noChangeArrowheads="1"/>
          </p:cNvSpPr>
          <p:nvPr/>
        </p:nvSpPr>
        <p:spPr bwMode="auto">
          <a:xfrm>
            <a:off x="5310188" y="4021138"/>
            <a:ext cx="1352550" cy="198437"/>
          </a:xfrm>
          <a:prstGeom prst="roundRect">
            <a:avLst>
              <a:gd name="adj" fmla="val 16667"/>
            </a:avLst>
          </a:prstGeom>
          <a:solidFill>
            <a:schemeClr val="bg2"/>
          </a:solidFill>
          <a:ln w="3175" algn="ctr">
            <a:solidFill>
              <a:schemeClr val="tx1"/>
            </a:solidFill>
            <a:round/>
            <a:headEnd/>
            <a:tailEnd/>
          </a:ln>
        </p:spPr>
        <p:txBody>
          <a:bodyPr wrap="none" anchor="ctr"/>
          <a:lstStyle/>
          <a:p>
            <a:pPr>
              <a:lnSpc>
                <a:spcPct val="100000"/>
              </a:lnSpc>
            </a:pPr>
            <a:r>
              <a:rPr lang="en-US" altLang="zh-CN" sz="1000" b="1">
                <a:solidFill>
                  <a:schemeClr val="tx1"/>
                </a:solidFill>
                <a:latin typeface="Times New Roman" pitchFamily="18" charset="0"/>
                <a:ea typeface="굴림" pitchFamily="50" charset="-127"/>
              </a:rPr>
              <a:t>VCB / vStorage API</a:t>
            </a:r>
          </a:p>
        </p:txBody>
      </p:sp>
      <p:sp>
        <p:nvSpPr>
          <p:cNvPr id="515136" name="AutoShape 52"/>
          <p:cNvSpPr>
            <a:spLocks noChangeArrowheads="1"/>
          </p:cNvSpPr>
          <p:nvPr/>
        </p:nvSpPr>
        <p:spPr bwMode="auto">
          <a:xfrm>
            <a:off x="7178675" y="4021138"/>
            <a:ext cx="1352550" cy="198437"/>
          </a:xfrm>
          <a:prstGeom prst="roundRect">
            <a:avLst>
              <a:gd name="adj" fmla="val 16667"/>
            </a:avLst>
          </a:prstGeom>
          <a:solidFill>
            <a:schemeClr val="bg2"/>
          </a:solidFill>
          <a:ln w="3175" algn="ctr">
            <a:solidFill>
              <a:schemeClr val="tx1"/>
            </a:solidFill>
            <a:round/>
            <a:headEnd/>
            <a:tailEnd/>
          </a:ln>
        </p:spPr>
        <p:txBody>
          <a:bodyPr wrap="none" anchor="ctr"/>
          <a:lstStyle/>
          <a:p>
            <a:pPr>
              <a:lnSpc>
                <a:spcPct val="100000"/>
              </a:lnSpc>
            </a:pPr>
            <a:r>
              <a:rPr lang="en-US" altLang="zh-CN" sz="1000" b="1">
                <a:solidFill>
                  <a:schemeClr val="tx1"/>
                </a:solidFill>
                <a:latin typeface="Times New Roman" pitchFamily="18" charset="0"/>
                <a:ea typeface="굴림" pitchFamily="50" charset="-127"/>
              </a:rPr>
              <a:t>VCB / vStorage API</a:t>
            </a:r>
          </a:p>
        </p:txBody>
      </p:sp>
      <p:sp>
        <p:nvSpPr>
          <p:cNvPr id="515137" name="AutoShape 50"/>
          <p:cNvSpPr>
            <a:spLocks noChangeArrowheads="1"/>
          </p:cNvSpPr>
          <p:nvPr/>
        </p:nvSpPr>
        <p:spPr bwMode="auto">
          <a:xfrm>
            <a:off x="3362325" y="2794000"/>
            <a:ext cx="1350963" cy="244475"/>
          </a:xfrm>
          <a:prstGeom prst="roundRect">
            <a:avLst>
              <a:gd name="adj" fmla="val 16667"/>
            </a:avLst>
          </a:prstGeom>
          <a:solidFill>
            <a:schemeClr val="tx2"/>
          </a:solidFill>
          <a:ln w="25400" algn="ctr">
            <a:solidFill>
              <a:srgbClr val="3366FF"/>
            </a:solidFill>
            <a:round/>
            <a:headEnd/>
            <a:tailEnd/>
          </a:ln>
        </p:spPr>
        <p:txBody>
          <a:bodyPr wrap="none" anchor="ctr"/>
          <a:lstStyle/>
          <a:p>
            <a:pPr>
              <a:lnSpc>
                <a:spcPct val="100000"/>
              </a:lnSpc>
            </a:pPr>
            <a:r>
              <a:rPr lang="ko-KR" altLang="en-US" sz="1000" b="1">
                <a:latin typeface="Times New Roman" pitchFamily="18" charset="0"/>
                <a:ea typeface="굴림" pitchFamily="50" charset="-127"/>
              </a:rPr>
              <a:t>가동 중 추가</a:t>
            </a:r>
            <a:endParaRPr lang="zh-CN" altLang="en-US" sz="1000" b="1" baseline="30000">
              <a:latin typeface="Times New Roman" pitchFamily="18" charset="0"/>
              <a:ea typeface="굴림" pitchFamily="50" charset="-127"/>
            </a:endParaRPr>
          </a:p>
        </p:txBody>
      </p:sp>
      <p:sp>
        <p:nvSpPr>
          <p:cNvPr id="515138" name="AutoShape 50"/>
          <p:cNvSpPr>
            <a:spLocks noChangeArrowheads="1"/>
          </p:cNvSpPr>
          <p:nvPr/>
        </p:nvSpPr>
        <p:spPr bwMode="auto">
          <a:xfrm>
            <a:off x="7177088" y="2794000"/>
            <a:ext cx="1350962" cy="244475"/>
          </a:xfrm>
          <a:prstGeom prst="roundRect">
            <a:avLst>
              <a:gd name="adj" fmla="val 16667"/>
            </a:avLst>
          </a:prstGeom>
          <a:solidFill>
            <a:schemeClr val="bg2"/>
          </a:solidFill>
          <a:ln w="25400" algn="ctr">
            <a:solidFill>
              <a:srgbClr val="0000FF"/>
            </a:solidFill>
            <a:round/>
            <a:headEnd/>
            <a:tailEnd/>
          </a:ln>
        </p:spPr>
        <p:txBody>
          <a:bodyPr wrap="none" anchor="ctr"/>
          <a:lstStyle/>
          <a:p>
            <a:pPr>
              <a:lnSpc>
                <a:spcPct val="100000"/>
              </a:lnSpc>
            </a:pPr>
            <a:r>
              <a:rPr lang="ko-KR" altLang="en-US" sz="1000" b="1">
                <a:solidFill>
                  <a:schemeClr val="tx1"/>
                </a:solidFill>
                <a:latin typeface="Times New Roman" pitchFamily="18" charset="0"/>
                <a:ea typeface="굴림" pitchFamily="50" charset="-127"/>
              </a:rPr>
              <a:t>가동 중 추가</a:t>
            </a:r>
            <a:endParaRPr lang="zh-CN" altLang="en-US" sz="1000" b="1" baseline="30000">
              <a:solidFill>
                <a:schemeClr val="tx1"/>
              </a:solidFill>
              <a:latin typeface="Times New Roman" pitchFamily="18" charset="0"/>
              <a:ea typeface="굴림" pitchFamily="50" charset="-127"/>
            </a:endParaRPr>
          </a:p>
        </p:txBody>
      </p:sp>
      <p:sp>
        <p:nvSpPr>
          <p:cNvPr id="515139" name="AutoShape 50"/>
          <p:cNvSpPr>
            <a:spLocks noChangeArrowheads="1"/>
          </p:cNvSpPr>
          <p:nvPr/>
        </p:nvSpPr>
        <p:spPr bwMode="auto">
          <a:xfrm>
            <a:off x="5313363" y="2794000"/>
            <a:ext cx="1350962" cy="244475"/>
          </a:xfrm>
          <a:prstGeom prst="roundRect">
            <a:avLst>
              <a:gd name="adj" fmla="val 16667"/>
            </a:avLst>
          </a:prstGeom>
          <a:solidFill>
            <a:schemeClr val="bg2"/>
          </a:solidFill>
          <a:ln w="25400" algn="ctr">
            <a:solidFill>
              <a:srgbClr val="3366FF"/>
            </a:solidFill>
            <a:round/>
            <a:headEnd/>
            <a:tailEnd/>
          </a:ln>
        </p:spPr>
        <p:txBody>
          <a:bodyPr wrap="none" anchor="ctr"/>
          <a:lstStyle/>
          <a:p>
            <a:pPr>
              <a:lnSpc>
                <a:spcPct val="100000"/>
              </a:lnSpc>
            </a:pPr>
            <a:r>
              <a:rPr lang="ko-KR" altLang="en-US" sz="1000" b="1">
                <a:solidFill>
                  <a:schemeClr val="tx1"/>
                </a:solidFill>
                <a:latin typeface="Times New Roman" pitchFamily="18" charset="0"/>
                <a:ea typeface="굴림" pitchFamily="50" charset="-127"/>
              </a:rPr>
              <a:t>가동 중 추가</a:t>
            </a:r>
            <a:endParaRPr lang="zh-CN" altLang="en-US" sz="1000" b="1" baseline="30000">
              <a:solidFill>
                <a:schemeClr val="tx1"/>
              </a:solidFill>
              <a:latin typeface="Times New Roman" pitchFamily="18" charset="0"/>
              <a:ea typeface="굴림" pitchFamily="50" charset="-127"/>
            </a:endParaRPr>
          </a:p>
        </p:txBody>
      </p:sp>
      <p:sp>
        <p:nvSpPr>
          <p:cNvPr id="515140" name="Rectangle 4"/>
          <p:cNvSpPr txBox="1">
            <a:spLocks noGrp="1" noChangeArrowheads="1"/>
          </p:cNvSpPr>
          <p:nvPr/>
        </p:nvSpPr>
        <p:spPr bwMode="auto">
          <a:xfrm>
            <a:off x="4216400" y="6489700"/>
            <a:ext cx="2133600" cy="304800"/>
          </a:xfrm>
          <a:prstGeom prst="rect">
            <a:avLst/>
          </a:prstGeom>
          <a:noFill/>
          <a:ln w="9525">
            <a:noFill/>
            <a:miter lim="800000"/>
            <a:headEnd/>
            <a:tailEnd/>
          </a:ln>
        </p:spPr>
        <p:txBody>
          <a:bodyPr/>
          <a:lstStyle/>
          <a:p>
            <a:pPr algn="l">
              <a:lnSpc>
                <a:spcPct val="100000"/>
              </a:lnSpc>
              <a:buClrTx/>
              <a:buSzTx/>
            </a:pPr>
            <a:fld id="{5A8DCAF1-09EE-4F4B-BBCE-B3D9BC546EA1}" type="slidenum">
              <a:rPr lang="ko-KR" altLang="en-US" sz="1000">
                <a:solidFill>
                  <a:schemeClr val="tx1"/>
                </a:solidFill>
                <a:ea typeface="굴림" pitchFamily="50" charset="-127"/>
              </a:rPr>
              <a:pPr algn="l">
                <a:lnSpc>
                  <a:spcPct val="100000"/>
                </a:lnSpc>
                <a:buClrTx/>
                <a:buSzTx/>
              </a:pPr>
              <a:t>24</a:t>
            </a:fld>
            <a:endParaRPr lang="en-US" altLang="ko-KR" sz="1000">
              <a:solidFill>
                <a:schemeClr val="tx1"/>
              </a:solidFill>
              <a:ea typeface="굴림" pitchFamily="50" charset="-127"/>
            </a:endParaRPr>
          </a:p>
        </p:txBody>
      </p:sp>
    </p:spTree>
  </p:cSld>
  <p:clrMapOvr>
    <a:masterClrMapping/>
  </p:clrMapOvr>
  <p:transition>
    <p:strips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3" name="Rectangle 2"/>
          <p:cNvSpPr>
            <a:spLocks noGrp="1" noChangeArrowheads="1"/>
          </p:cNvSpPr>
          <p:nvPr>
            <p:ph type="title" idx="4294967295"/>
          </p:nvPr>
        </p:nvSpPr>
        <p:spPr>
          <a:xfrm>
            <a:off x="981075" y="595313"/>
            <a:ext cx="3775075" cy="403225"/>
          </a:xfrm>
        </p:spPr>
        <p:txBody>
          <a:bodyPr/>
          <a:lstStyle/>
          <a:p>
            <a:pPr eaLnBrk="1" hangingPunct="1"/>
            <a:r>
              <a:rPr lang="en-US" altLang="ko-KR" smtClean="0">
                <a:ea typeface="굴림" pitchFamily="50" charset="-127"/>
              </a:rPr>
              <a:t>vSphere 4 </a:t>
            </a:r>
            <a:r>
              <a:rPr lang="ko-KR" altLang="en-US" smtClean="0">
                <a:ea typeface="굴림" pitchFamily="50" charset="-127"/>
              </a:rPr>
              <a:t>에디션</a:t>
            </a:r>
            <a:r>
              <a:rPr lang="en-US" altLang="ko-KR" smtClean="0">
                <a:ea typeface="굴림" pitchFamily="50" charset="-127"/>
              </a:rPr>
              <a:t>: SMB </a:t>
            </a:r>
            <a:r>
              <a:rPr lang="ko-KR" altLang="en-US" smtClean="0">
                <a:ea typeface="굴림" pitchFamily="50" charset="-127"/>
              </a:rPr>
              <a:t>용</a:t>
            </a:r>
            <a:endParaRPr lang="zh-CN" altLang="en-US" smtClean="0">
              <a:ea typeface="SimSun" pitchFamily="2" charset="-122"/>
            </a:endParaRPr>
          </a:p>
        </p:txBody>
      </p:sp>
      <p:sp>
        <p:nvSpPr>
          <p:cNvPr id="517124" name="Rectangle 3"/>
          <p:cNvSpPr>
            <a:spLocks noGrp="1" noChangeArrowheads="1"/>
          </p:cNvSpPr>
          <p:nvPr>
            <p:ph type="body" idx="4294967295"/>
          </p:nvPr>
        </p:nvSpPr>
        <p:spPr>
          <a:xfrm>
            <a:off x="938213" y="1066800"/>
            <a:ext cx="7748587" cy="1828800"/>
          </a:xfrm>
        </p:spPr>
        <p:txBody>
          <a:bodyPr/>
          <a:lstStyle/>
          <a:p>
            <a:pPr lvl="1"/>
            <a:r>
              <a:rPr lang="ko-KR" altLang="en-US" sz="1800" smtClean="0">
                <a:ea typeface="굴림" pitchFamily="50" charset="-127"/>
              </a:rPr>
              <a:t>모든 기능이 포함된 패키지</a:t>
            </a:r>
            <a:r>
              <a:rPr lang="en-US" altLang="ko-KR" sz="1800" smtClean="0">
                <a:ea typeface="굴림" pitchFamily="50" charset="-127"/>
              </a:rPr>
              <a:t>:</a:t>
            </a:r>
            <a:endParaRPr lang="en-US" altLang="zh-CN" sz="1800" smtClean="0">
              <a:ea typeface="SimSun" pitchFamily="2" charset="-122"/>
            </a:endParaRPr>
          </a:p>
          <a:p>
            <a:pPr lvl="2"/>
            <a:r>
              <a:rPr lang="ko-KR" altLang="en-US" sz="1600" smtClean="0">
                <a:ea typeface="굴림" pitchFamily="50" charset="-127"/>
              </a:rPr>
              <a:t>물리적 서버 </a:t>
            </a:r>
            <a:r>
              <a:rPr lang="en-US" altLang="ko-KR" sz="1600" smtClean="0">
                <a:ea typeface="굴림" pitchFamily="50" charset="-127"/>
              </a:rPr>
              <a:t>3</a:t>
            </a:r>
            <a:r>
              <a:rPr lang="ko-KR" altLang="en-US" sz="1600" smtClean="0">
                <a:ea typeface="굴림" pitchFamily="50" charset="-127"/>
              </a:rPr>
              <a:t>대에 대한 라이선스</a:t>
            </a:r>
            <a:r>
              <a:rPr lang="en-US" altLang="ko-KR" sz="1600" smtClean="0">
                <a:ea typeface="굴림" pitchFamily="50" charset="-127"/>
              </a:rPr>
              <a:t>(</a:t>
            </a:r>
            <a:r>
              <a:rPr lang="ko-KR" altLang="en-US" sz="1600" smtClean="0">
                <a:ea typeface="굴림" pitchFamily="50" charset="-127"/>
              </a:rPr>
              <a:t>서버당 프로세서 최대 </a:t>
            </a:r>
            <a:r>
              <a:rPr lang="en-US" altLang="ko-KR" sz="1600" smtClean="0">
                <a:ea typeface="굴림" pitchFamily="50" charset="-127"/>
              </a:rPr>
              <a:t>2</a:t>
            </a:r>
            <a:r>
              <a:rPr lang="ko-KR" altLang="en-US" sz="1600" smtClean="0">
                <a:ea typeface="굴림" pitchFamily="50" charset="-127"/>
              </a:rPr>
              <a:t>개</a:t>
            </a:r>
            <a:r>
              <a:rPr lang="en-US" altLang="ko-KR" sz="1600" smtClean="0">
                <a:ea typeface="굴림" pitchFamily="50" charset="-127"/>
              </a:rPr>
              <a:t>)</a:t>
            </a:r>
            <a:endParaRPr lang="en-US" altLang="zh-CN" sz="1600" smtClean="0">
              <a:ea typeface="SimSun" pitchFamily="2" charset="-122"/>
            </a:endParaRPr>
          </a:p>
          <a:p>
            <a:pPr lvl="2"/>
            <a:r>
              <a:rPr lang="ko-KR" altLang="en-US" sz="1600" smtClean="0">
                <a:ea typeface="굴림" pitchFamily="50" charset="-127"/>
              </a:rPr>
              <a:t>중앙 관리 서버용 라이선스</a:t>
            </a:r>
            <a:endParaRPr lang="zh-CN" altLang="en-US" sz="1600" smtClean="0">
              <a:ea typeface="SimSun" pitchFamily="2" charset="-122"/>
            </a:endParaRPr>
          </a:p>
          <a:p>
            <a:pPr lvl="1"/>
            <a:r>
              <a:rPr lang="ko-KR" altLang="en-US" sz="1800" smtClean="0">
                <a:ea typeface="굴림" pitchFamily="50" charset="-127"/>
              </a:rPr>
              <a:t>패키지를 분리하거나 결합할 수 없으며 개별 구성 요소를 다른 </a:t>
            </a:r>
            <a:r>
              <a:rPr lang="en-US" altLang="ko-KR" sz="1800" smtClean="0">
                <a:ea typeface="굴림" pitchFamily="50" charset="-127"/>
              </a:rPr>
              <a:t>vSphere </a:t>
            </a:r>
            <a:r>
              <a:rPr lang="ko-KR" altLang="en-US" sz="1800" smtClean="0">
                <a:ea typeface="굴림" pitchFamily="50" charset="-127"/>
              </a:rPr>
              <a:t>에디션에 사용할 수 없습니다</a:t>
            </a:r>
            <a:r>
              <a:rPr lang="en-US" altLang="ko-KR" sz="1800" smtClean="0">
                <a:ea typeface="굴림" pitchFamily="50" charset="-127"/>
              </a:rPr>
              <a:t>.</a:t>
            </a:r>
            <a:endParaRPr lang="en-US" altLang="zh-CN" sz="1800" smtClean="0">
              <a:ea typeface="SimSun" pitchFamily="2" charset="-122"/>
            </a:endParaRPr>
          </a:p>
        </p:txBody>
      </p:sp>
      <p:sp>
        <p:nvSpPr>
          <p:cNvPr id="517125" name="AutoShape 4"/>
          <p:cNvSpPr>
            <a:spLocks noChangeArrowheads="1"/>
          </p:cNvSpPr>
          <p:nvPr/>
        </p:nvSpPr>
        <p:spPr bwMode="auto">
          <a:xfrm>
            <a:off x="990600" y="5334000"/>
            <a:ext cx="1905000" cy="522288"/>
          </a:xfrm>
          <a:prstGeom prst="roundRect">
            <a:avLst>
              <a:gd name="adj" fmla="val 16667"/>
            </a:avLst>
          </a:prstGeom>
          <a:solidFill>
            <a:srgbClr val="FFFF99"/>
          </a:solidFill>
          <a:ln w="9525">
            <a:noFill/>
            <a:round/>
            <a:headEnd/>
            <a:tailEnd/>
          </a:ln>
        </p:spPr>
        <p:txBody>
          <a:bodyPr anchor="ctr"/>
          <a:lstStyle/>
          <a:p>
            <a:pPr>
              <a:lnSpc>
                <a:spcPct val="100000"/>
              </a:lnSpc>
              <a:buClrTx/>
              <a:buSzTx/>
            </a:pPr>
            <a:r>
              <a:rPr lang="en-US" altLang="zh-CN" sz="1200" b="1">
                <a:solidFill>
                  <a:schemeClr val="tx1"/>
                </a:solidFill>
                <a:ea typeface="굴림" pitchFamily="50" charset="-127"/>
              </a:rPr>
              <a:t>ESSENTIALS</a:t>
            </a:r>
          </a:p>
        </p:txBody>
      </p:sp>
      <p:sp>
        <p:nvSpPr>
          <p:cNvPr id="517126" name="AutoShape 49"/>
          <p:cNvSpPr>
            <a:spLocks noChangeArrowheads="1"/>
          </p:cNvSpPr>
          <p:nvPr/>
        </p:nvSpPr>
        <p:spPr bwMode="auto">
          <a:xfrm>
            <a:off x="990600" y="4540250"/>
            <a:ext cx="1905000" cy="303213"/>
          </a:xfrm>
          <a:prstGeom prst="roundRect">
            <a:avLst>
              <a:gd name="adj" fmla="val 16667"/>
            </a:avLst>
          </a:prstGeom>
          <a:solidFill>
            <a:schemeClr val="tx1"/>
          </a:solidFill>
          <a:ln w="9525" algn="ctr">
            <a:solidFill>
              <a:schemeClr val="bg2"/>
            </a:solidFill>
            <a:round/>
            <a:headEnd/>
            <a:tailEnd/>
          </a:ln>
        </p:spPr>
        <p:txBody>
          <a:bodyPr wrap="none" anchor="ctr"/>
          <a:lstStyle/>
          <a:p>
            <a:pPr>
              <a:lnSpc>
                <a:spcPct val="100000"/>
              </a:lnSpc>
              <a:buClrTx/>
              <a:buSzTx/>
            </a:pPr>
            <a:r>
              <a:rPr lang="en-US" altLang="zh-CN" sz="1000" b="1">
                <a:ea typeface="굴림" pitchFamily="50" charset="-127"/>
              </a:rPr>
              <a:t>VMware ESXi </a:t>
            </a:r>
            <a:r>
              <a:rPr lang="zh-CN" altLang="en-US" sz="1000" b="1">
                <a:ea typeface="굴림" pitchFamily="50" charset="-127"/>
              </a:rPr>
              <a:t>또는 </a:t>
            </a:r>
          </a:p>
          <a:p>
            <a:pPr>
              <a:lnSpc>
                <a:spcPct val="100000"/>
              </a:lnSpc>
              <a:buClrTx/>
              <a:buSzTx/>
            </a:pPr>
            <a:r>
              <a:rPr lang="en-US" altLang="zh-CN" sz="1000" b="1">
                <a:ea typeface="굴림" pitchFamily="50" charset="-127"/>
              </a:rPr>
              <a:t>VMware ESX</a:t>
            </a:r>
          </a:p>
          <a:p>
            <a:pPr>
              <a:lnSpc>
                <a:spcPct val="100000"/>
              </a:lnSpc>
            </a:pPr>
            <a:endParaRPr lang="zh-CN" altLang="en-US" sz="300" b="1" baseline="30000">
              <a:ea typeface="굴림" pitchFamily="50" charset="-127"/>
            </a:endParaRPr>
          </a:p>
        </p:txBody>
      </p:sp>
      <p:sp>
        <p:nvSpPr>
          <p:cNvPr id="517127" name="AutoShape 48"/>
          <p:cNvSpPr>
            <a:spLocks noChangeArrowheads="1"/>
          </p:cNvSpPr>
          <p:nvPr/>
        </p:nvSpPr>
        <p:spPr bwMode="auto">
          <a:xfrm>
            <a:off x="990600" y="4268788"/>
            <a:ext cx="1905000" cy="233362"/>
          </a:xfrm>
          <a:prstGeom prst="roundRect">
            <a:avLst>
              <a:gd name="adj" fmla="val 16667"/>
            </a:avLst>
          </a:prstGeom>
          <a:solidFill>
            <a:schemeClr val="tx1"/>
          </a:solidFill>
          <a:ln w="9525" algn="ctr">
            <a:solidFill>
              <a:schemeClr val="bg2"/>
            </a:solidFill>
            <a:round/>
            <a:headEnd/>
            <a:tailEnd/>
          </a:ln>
        </p:spPr>
        <p:txBody>
          <a:bodyPr wrap="none" anchor="ctr"/>
          <a:lstStyle/>
          <a:p>
            <a:pPr>
              <a:lnSpc>
                <a:spcPct val="100000"/>
              </a:lnSpc>
            </a:pPr>
            <a:r>
              <a:rPr lang="en-US" altLang="zh-CN" sz="1000" b="1">
                <a:ea typeface="굴림" pitchFamily="50" charset="-127"/>
              </a:rPr>
              <a:t>4-way vSMP</a:t>
            </a:r>
          </a:p>
        </p:txBody>
      </p:sp>
      <p:sp>
        <p:nvSpPr>
          <p:cNvPr id="517128" name="AutoShape 53"/>
          <p:cNvSpPr>
            <a:spLocks noChangeArrowheads="1"/>
          </p:cNvSpPr>
          <p:nvPr/>
        </p:nvSpPr>
        <p:spPr bwMode="auto">
          <a:xfrm>
            <a:off x="990600" y="4878388"/>
            <a:ext cx="1905000" cy="412750"/>
          </a:xfrm>
          <a:prstGeom prst="roundRect">
            <a:avLst>
              <a:gd name="adj" fmla="val 16667"/>
            </a:avLst>
          </a:prstGeom>
          <a:solidFill>
            <a:schemeClr val="tx1"/>
          </a:solidFill>
          <a:ln w="9525" algn="ctr">
            <a:solidFill>
              <a:schemeClr val="bg2"/>
            </a:solidFill>
            <a:round/>
            <a:headEnd/>
            <a:tailEnd/>
          </a:ln>
        </p:spPr>
        <p:txBody>
          <a:bodyPr wrap="none" anchor="ctr"/>
          <a:lstStyle/>
          <a:p>
            <a:pPr>
              <a:lnSpc>
                <a:spcPct val="100000"/>
              </a:lnSpc>
            </a:pPr>
            <a:r>
              <a:rPr lang="en-US" altLang="zh-CN" sz="1000" b="1">
                <a:ea typeface="굴림" pitchFamily="50" charset="-127"/>
              </a:rPr>
              <a:t>vCenter Server for Essentials</a:t>
            </a:r>
          </a:p>
          <a:p>
            <a:pPr>
              <a:lnSpc>
                <a:spcPct val="100000"/>
              </a:lnSpc>
            </a:pPr>
            <a:r>
              <a:rPr lang="en-US" altLang="ko-KR" sz="1000" b="1">
                <a:ea typeface="굴림" pitchFamily="50" charset="-127"/>
              </a:rPr>
              <a:t>(</a:t>
            </a:r>
            <a:r>
              <a:rPr lang="ko-KR" altLang="en-US" sz="1000" b="1">
                <a:ea typeface="굴림" pitchFamily="50" charset="-127"/>
              </a:rPr>
              <a:t>서버 최대 </a:t>
            </a:r>
            <a:r>
              <a:rPr lang="en-US" altLang="ko-KR" sz="1000" b="1">
                <a:ea typeface="굴림" pitchFamily="50" charset="-127"/>
              </a:rPr>
              <a:t>3</a:t>
            </a:r>
            <a:r>
              <a:rPr lang="ko-KR" altLang="en-US" sz="1000" b="1">
                <a:ea typeface="굴림" pitchFamily="50" charset="-127"/>
              </a:rPr>
              <a:t>대</a:t>
            </a:r>
            <a:r>
              <a:rPr lang="en-US" altLang="ko-KR" sz="1000" b="1">
                <a:ea typeface="굴림" pitchFamily="50" charset="-127"/>
              </a:rPr>
              <a:t>)</a:t>
            </a:r>
            <a:endParaRPr lang="en-US" altLang="zh-CN" sz="1000" b="1" baseline="30000">
              <a:ea typeface="굴림" pitchFamily="50" charset="-127"/>
            </a:endParaRPr>
          </a:p>
        </p:txBody>
      </p:sp>
      <p:sp>
        <p:nvSpPr>
          <p:cNvPr id="517129" name="AutoShape 4"/>
          <p:cNvSpPr>
            <a:spLocks noChangeArrowheads="1"/>
          </p:cNvSpPr>
          <p:nvPr/>
        </p:nvSpPr>
        <p:spPr bwMode="auto">
          <a:xfrm>
            <a:off x="3124200" y="5334000"/>
            <a:ext cx="1905000" cy="522288"/>
          </a:xfrm>
          <a:prstGeom prst="roundRect">
            <a:avLst>
              <a:gd name="adj" fmla="val 16667"/>
            </a:avLst>
          </a:prstGeom>
          <a:solidFill>
            <a:srgbClr val="FFFF99"/>
          </a:solidFill>
          <a:ln w="9525">
            <a:noFill/>
            <a:round/>
            <a:headEnd/>
            <a:tailEnd/>
          </a:ln>
        </p:spPr>
        <p:txBody>
          <a:bodyPr anchor="ctr"/>
          <a:lstStyle/>
          <a:p>
            <a:pPr>
              <a:lnSpc>
                <a:spcPct val="100000"/>
              </a:lnSpc>
              <a:buClrTx/>
              <a:buSzTx/>
            </a:pPr>
            <a:r>
              <a:rPr lang="en-US" altLang="zh-CN" sz="1200" b="1">
                <a:solidFill>
                  <a:schemeClr val="tx1"/>
                </a:solidFill>
                <a:ea typeface="굴림" pitchFamily="50" charset="-127"/>
              </a:rPr>
              <a:t>ESSENTIALS PLUS</a:t>
            </a:r>
          </a:p>
        </p:txBody>
      </p:sp>
      <p:sp>
        <p:nvSpPr>
          <p:cNvPr id="517130" name="AutoShape 49"/>
          <p:cNvSpPr>
            <a:spLocks noChangeArrowheads="1"/>
          </p:cNvSpPr>
          <p:nvPr/>
        </p:nvSpPr>
        <p:spPr bwMode="auto">
          <a:xfrm>
            <a:off x="3124200" y="4540250"/>
            <a:ext cx="1905000" cy="303213"/>
          </a:xfrm>
          <a:prstGeom prst="roundRect">
            <a:avLst>
              <a:gd name="adj" fmla="val 16667"/>
            </a:avLst>
          </a:prstGeom>
          <a:solidFill>
            <a:schemeClr val="bg2"/>
          </a:solidFill>
          <a:ln w="9525" algn="ctr">
            <a:solidFill>
              <a:schemeClr val="bg2"/>
            </a:solidFill>
            <a:round/>
            <a:headEnd/>
            <a:tailEnd/>
          </a:ln>
        </p:spPr>
        <p:txBody>
          <a:bodyPr wrap="none" anchor="ctr"/>
          <a:lstStyle/>
          <a:p>
            <a:pPr>
              <a:lnSpc>
                <a:spcPct val="100000"/>
              </a:lnSpc>
              <a:buClrTx/>
              <a:buSzTx/>
            </a:pPr>
            <a:r>
              <a:rPr lang="en-US" altLang="zh-CN" sz="1000" b="1">
                <a:ea typeface="굴림" pitchFamily="50" charset="-127"/>
              </a:rPr>
              <a:t>VMware ESXi </a:t>
            </a:r>
            <a:r>
              <a:rPr lang="zh-CN" altLang="en-US" sz="1000" b="1">
                <a:ea typeface="굴림" pitchFamily="50" charset="-127"/>
              </a:rPr>
              <a:t>또는 </a:t>
            </a:r>
          </a:p>
          <a:p>
            <a:pPr>
              <a:lnSpc>
                <a:spcPct val="100000"/>
              </a:lnSpc>
              <a:buClrTx/>
              <a:buSzTx/>
            </a:pPr>
            <a:r>
              <a:rPr lang="en-US" altLang="zh-CN" sz="1000" b="1">
                <a:ea typeface="굴림" pitchFamily="50" charset="-127"/>
              </a:rPr>
              <a:t>VMware ESX</a:t>
            </a:r>
          </a:p>
          <a:p>
            <a:pPr>
              <a:lnSpc>
                <a:spcPct val="100000"/>
              </a:lnSpc>
            </a:pPr>
            <a:endParaRPr lang="zh-CN" altLang="en-US" sz="300" b="1" baseline="30000">
              <a:ea typeface="굴림" pitchFamily="50" charset="-127"/>
            </a:endParaRPr>
          </a:p>
        </p:txBody>
      </p:sp>
      <p:sp>
        <p:nvSpPr>
          <p:cNvPr id="517131" name="AutoShape 48"/>
          <p:cNvSpPr>
            <a:spLocks noChangeArrowheads="1"/>
          </p:cNvSpPr>
          <p:nvPr/>
        </p:nvSpPr>
        <p:spPr bwMode="auto">
          <a:xfrm>
            <a:off x="3124200" y="4268788"/>
            <a:ext cx="1905000" cy="233362"/>
          </a:xfrm>
          <a:prstGeom prst="roundRect">
            <a:avLst>
              <a:gd name="adj" fmla="val 16667"/>
            </a:avLst>
          </a:prstGeom>
          <a:solidFill>
            <a:schemeClr val="bg2"/>
          </a:solidFill>
          <a:ln w="9525" algn="ctr">
            <a:solidFill>
              <a:schemeClr val="bg2"/>
            </a:solidFill>
            <a:round/>
            <a:headEnd/>
            <a:tailEnd/>
          </a:ln>
        </p:spPr>
        <p:txBody>
          <a:bodyPr wrap="none" anchor="ctr"/>
          <a:lstStyle/>
          <a:p>
            <a:pPr>
              <a:lnSpc>
                <a:spcPct val="100000"/>
              </a:lnSpc>
            </a:pPr>
            <a:r>
              <a:rPr lang="en-US" altLang="zh-CN" sz="1000" b="1">
                <a:ea typeface="굴림" pitchFamily="50" charset="-127"/>
              </a:rPr>
              <a:t>4-way vSMP</a:t>
            </a:r>
          </a:p>
        </p:txBody>
      </p:sp>
      <p:sp>
        <p:nvSpPr>
          <p:cNvPr id="517132" name="AutoShape 53"/>
          <p:cNvSpPr>
            <a:spLocks noChangeArrowheads="1"/>
          </p:cNvSpPr>
          <p:nvPr/>
        </p:nvSpPr>
        <p:spPr bwMode="auto">
          <a:xfrm>
            <a:off x="3124200" y="4878388"/>
            <a:ext cx="1905000" cy="412750"/>
          </a:xfrm>
          <a:prstGeom prst="roundRect">
            <a:avLst>
              <a:gd name="adj" fmla="val 16667"/>
            </a:avLst>
          </a:prstGeom>
          <a:solidFill>
            <a:schemeClr val="bg2"/>
          </a:solidFill>
          <a:ln w="9525" algn="ctr">
            <a:solidFill>
              <a:schemeClr val="bg2"/>
            </a:solidFill>
            <a:round/>
            <a:headEnd/>
            <a:tailEnd/>
          </a:ln>
        </p:spPr>
        <p:txBody>
          <a:bodyPr wrap="none" anchor="ctr"/>
          <a:lstStyle/>
          <a:p>
            <a:pPr>
              <a:lnSpc>
                <a:spcPct val="100000"/>
              </a:lnSpc>
            </a:pPr>
            <a:r>
              <a:rPr lang="en-US" altLang="zh-CN" sz="1000" b="1">
                <a:ea typeface="굴림" pitchFamily="50" charset="-127"/>
              </a:rPr>
              <a:t>vCenter Server for Essentials</a:t>
            </a:r>
          </a:p>
          <a:p>
            <a:pPr>
              <a:lnSpc>
                <a:spcPct val="100000"/>
              </a:lnSpc>
            </a:pPr>
            <a:r>
              <a:rPr lang="en-US" altLang="ko-KR" sz="1000" b="1">
                <a:ea typeface="굴림" pitchFamily="50" charset="-127"/>
              </a:rPr>
              <a:t>(</a:t>
            </a:r>
            <a:r>
              <a:rPr lang="ko-KR" altLang="en-US" sz="1000" b="1">
                <a:ea typeface="굴림" pitchFamily="50" charset="-127"/>
              </a:rPr>
              <a:t>서버 최대 </a:t>
            </a:r>
            <a:r>
              <a:rPr lang="en-US" altLang="ko-KR" sz="1000" b="1">
                <a:ea typeface="굴림" pitchFamily="50" charset="-127"/>
              </a:rPr>
              <a:t>3</a:t>
            </a:r>
            <a:r>
              <a:rPr lang="ko-KR" altLang="en-US" sz="1000" b="1">
                <a:ea typeface="굴림" pitchFamily="50" charset="-127"/>
              </a:rPr>
              <a:t>대</a:t>
            </a:r>
            <a:r>
              <a:rPr lang="en-US" altLang="ko-KR" sz="1000" b="1">
                <a:ea typeface="굴림" pitchFamily="50" charset="-127"/>
              </a:rPr>
              <a:t>)</a:t>
            </a:r>
            <a:endParaRPr lang="en-US" altLang="zh-CN" sz="1000" b="1" baseline="30000">
              <a:ea typeface="굴림" pitchFamily="50" charset="-127"/>
            </a:endParaRPr>
          </a:p>
        </p:txBody>
      </p:sp>
      <p:sp>
        <p:nvSpPr>
          <p:cNvPr id="517133" name="AutoShape 48"/>
          <p:cNvSpPr>
            <a:spLocks noChangeArrowheads="1"/>
          </p:cNvSpPr>
          <p:nvPr/>
        </p:nvSpPr>
        <p:spPr bwMode="auto">
          <a:xfrm>
            <a:off x="990600" y="3997325"/>
            <a:ext cx="1905000" cy="233363"/>
          </a:xfrm>
          <a:prstGeom prst="roundRect">
            <a:avLst>
              <a:gd name="adj" fmla="val 16667"/>
            </a:avLst>
          </a:prstGeom>
          <a:solidFill>
            <a:schemeClr val="tx1"/>
          </a:solidFill>
          <a:ln w="9525" algn="ctr">
            <a:solidFill>
              <a:schemeClr val="bg2"/>
            </a:solidFill>
            <a:round/>
            <a:headEnd/>
            <a:tailEnd/>
          </a:ln>
        </p:spPr>
        <p:txBody>
          <a:bodyPr wrap="none" anchor="ctr"/>
          <a:lstStyle/>
          <a:p>
            <a:pPr>
              <a:lnSpc>
                <a:spcPct val="100000"/>
              </a:lnSpc>
            </a:pPr>
            <a:r>
              <a:rPr lang="en-US" altLang="ko-KR" sz="1000" b="1">
                <a:ea typeface="굴림" pitchFamily="50" charset="-127"/>
              </a:rPr>
              <a:t>VC </a:t>
            </a:r>
            <a:r>
              <a:rPr lang="ko-KR" altLang="en-US" sz="1000" b="1">
                <a:ea typeface="굴림" pitchFamily="50" charset="-127"/>
              </a:rPr>
              <a:t>에이전트</a:t>
            </a:r>
            <a:endParaRPr lang="zh-CN" altLang="en-US" sz="1000" b="1">
              <a:ea typeface="굴림" pitchFamily="50" charset="-127"/>
            </a:endParaRPr>
          </a:p>
        </p:txBody>
      </p:sp>
      <p:sp>
        <p:nvSpPr>
          <p:cNvPr id="517134" name="AutoShape 48"/>
          <p:cNvSpPr>
            <a:spLocks noChangeArrowheads="1"/>
          </p:cNvSpPr>
          <p:nvPr/>
        </p:nvSpPr>
        <p:spPr bwMode="auto">
          <a:xfrm>
            <a:off x="3124200" y="3997325"/>
            <a:ext cx="1905000" cy="233363"/>
          </a:xfrm>
          <a:prstGeom prst="roundRect">
            <a:avLst>
              <a:gd name="adj" fmla="val 16667"/>
            </a:avLst>
          </a:prstGeom>
          <a:solidFill>
            <a:schemeClr val="bg2"/>
          </a:solidFill>
          <a:ln w="9525" algn="ctr">
            <a:solidFill>
              <a:schemeClr val="bg2"/>
            </a:solidFill>
            <a:round/>
            <a:headEnd/>
            <a:tailEnd/>
          </a:ln>
        </p:spPr>
        <p:txBody>
          <a:bodyPr wrap="none" anchor="ctr"/>
          <a:lstStyle/>
          <a:p>
            <a:pPr>
              <a:lnSpc>
                <a:spcPct val="100000"/>
              </a:lnSpc>
            </a:pPr>
            <a:r>
              <a:rPr lang="en-US" altLang="ko-KR" sz="1000" b="1">
                <a:ea typeface="굴림" pitchFamily="50" charset="-127"/>
              </a:rPr>
              <a:t>VC </a:t>
            </a:r>
            <a:r>
              <a:rPr lang="ko-KR" altLang="en-US" sz="1000" b="1">
                <a:ea typeface="굴림" pitchFamily="50" charset="-127"/>
              </a:rPr>
              <a:t>에이전트</a:t>
            </a:r>
            <a:r>
              <a:rPr lang="zh-CN" altLang="en-US" sz="1000" b="1">
                <a:ea typeface="굴림" pitchFamily="50" charset="-127"/>
              </a:rPr>
              <a:t> </a:t>
            </a:r>
          </a:p>
        </p:txBody>
      </p:sp>
      <p:sp>
        <p:nvSpPr>
          <p:cNvPr id="517135" name="AutoShape 48"/>
          <p:cNvSpPr>
            <a:spLocks noChangeArrowheads="1"/>
          </p:cNvSpPr>
          <p:nvPr/>
        </p:nvSpPr>
        <p:spPr bwMode="auto">
          <a:xfrm>
            <a:off x="3124200" y="3732213"/>
            <a:ext cx="1905000" cy="233362"/>
          </a:xfrm>
          <a:prstGeom prst="roundRect">
            <a:avLst>
              <a:gd name="adj" fmla="val 16667"/>
            </a:avLst>
          </a:prstGeom>
          <a:solidFill>
            <a:schemeClr val="bg2"/>
          </a:solidFill>
          <a:ln w="9525" algn="ctr">
            <a:solidFill>
              <a:schemeClr val="bg2"/>
            </a:solidFill>
            <a:round/>
            <a:headEnd/>
            <a:tailEnd/>
          </a:ln>
        </p:spPr>
        <p:txBody>
          <a:bodyPr wrap="none" anchor="ctr"/>
          <a:lstStyle/>
          <a:p>
            <a:pPr>
              <a:lnSpc>
                <a:spcPct val="100000"/>
              </a:lnSpc>
            </a:pPr>
            <a:r>
              <a:rPr lang="en-US" altLang="zh-CN" sz="1000" b="1">
                <a:ea typeface="굴림" pitchFamily="50" charset="-127"/>
              </a:rPr>
              <a:t>Update Manager </a:t>
            </a:r>
          </a:p>
        </p:txBody>
      </p:sp>
      <p:sp>
        <p:nvSpPr>
          <p:cNvPr id="517136" name="AutoShape 48"/>
          <p:cNvSpPr>
            <a:spLocks noChangeArrowheads="1"/>
          </p:cNvSpPr>
          <p:nvPr/>
        </p:nvSpPr>
        <p:spPr bwMode="auto">
          <a:xfrm>
            <a:off x="3124200" y="3470275"/>
            <a:ext cx="1905000" cy="233363"/>
          </a:xfrm>
          <a:prstGeom prst="roundRect">
            <a:avLst>
              <a:gd name="adj" fmla="val 16667"/>
            </a:avLst>
          </a:prstGeom>
          <a:solidFill>
            <a:schemeClr val="tx1"/>
          </a:solidFill>
          <a:ln w="9525" algn="ctr">
            <a:solidFill>
              <a:schemeClr val="bg2"/>
            </a:solidFill>
            <a:round/>
            <a:headEnd/>
            <a:tailEnd/>
          </a:ln>
        </p:spPr>
        <p:txBody>
          <a:bodyPr wrap="none" anchor="ctr"/>
          <a:lstStyle/>
          <a:p>
            <a:pPr>
              <a:lnSpc>
                <a:spcPct val="100000"/>
              </a:lnSpc>
            </a:pPr>
            <a:r>
              <a:rPr lang="en-US" altLang="ko-KR" sz="1000" b="1">
                <a:ea typeface="굴림" pitchFamily="50" charset="-127"/>
              </a:rPr>
              <a:t>High Availability</a:t>
            </a:r>
            <a:endParaRPr lang="en-US" altLang="zh-CN" sz="1000" b="1">
              <a:ea typeface="굴림" pitchFamily="50" charset="-127"/>
            </a:endParaRPr>
          </a:p>
        </p:txBody>
      </p:sp>
      <p:sp>
        <p:nvSpPr>
          <p:cNvPr id="517137" name="AutoShape 48"/>
          <p:cNvSpPr>
            <a:spLocks noChangeArrowheads="1"/>
          </p:cNvSpPr>
          <p:nvPr/>
        </p:nvSpPr>
        <p:spPr bwMode="auto">
          <a:xfrm>
            <a:off x="3124200" y="3209925"/>
            <a:ext cx="1905000" cy="233363"/>
          </a:xfrm>
          <a:prstGeom prst="roundRect">
            <a:avLst>
              <a:gd name="adj" fmla="val 16667"/>
            </a:avLst>
          </a:prstGeom>
          <a:solidFill>
            <a:schemeClr val="tx1"/>
          </a:solidFill>
          <a:ln w="9525" algn="ctr">
            <a:solidFill>
              <a:schemeClr val="bg2"/>
            </a:solidFill>
            <a:round/>
            <a:headEnd/>
            <a:tailEnd/>
          </a:ln>
        </p:spPr>
        <p:txBody>
          <a:bodyPr wrap="none" anchor="ctr"/>
          <a:lstStyle/>
          <a:p>
            <a:pPr>
              <a:lnSpc>
                <a:spcPct val="100000"/>
              </a:lnSpc>
            </a:pPr>
            <a:r>
              <a:rPr lang="en-US" altLang="ko-KR" sz="1000" b="1">
                <a:ea typeface="굴림" pitchFamily="50" charset="-127"/>
              </a:rPr>
              <a:t>Data Recovery</a:t>
            </a:r>
            <a:r>
              <a:rPr lang="en-US" altLang="zh-CN" sz="1000" b="1">
                <a:ea typeface="굴림" pitchFamily="50" charset="-127"/>
              </a:rPr>
              <a:t> </a:t>
            </a:r>
          </a:p>
        </p:txBody>
      </p:sp>
      <p:sp>
        <p:nvSpPr>
          <p:cNvPr id="517138" name="Text Box 20"/>
          <p:cNvSpPr txBox="1">
            <a:spLocks noChangeArrowheads="1"/>
          </p:cNvSpPr>
          <p:nvPr/>
        </p:nvSpPr>
        <p:spPr bwMode="auto">
          <a:xfrm>
            <a:off x="409575" y="3983038"/>
            <a:ext cx="609600" cy="228600"/>
          </a:xfrm>
          <a:prstGeom prst="rect">
            <a:avLst/>
          </a:prstGeom>
          <a:noFill/>
          <a:ln w="9525">
            <a:noFill/>
            <a:miter lim="800000"/>
            <a:headEnd/>
            <a:tailEnd/>
          </a:ln>
        </p:spPr>
        <p:txBody>
          <a:bodyPr wrap="none">
            <a:spAutoFit/>
          </a:bodyPr>
          <a:lstStyle/>
          <a:p>
            <a:pPr algn="l">
              <a:lnSpc>
                <a:spcPct val="100000"/>
              </a:lnSpc>
              <a:buClrTx/>
              <a:buSzTx/>
            </a:pPr>
            <a:r>
              <a:rPr lang="en-US" altLang="zh-CN" sz="900">
                <a:solidFill>
                  <a:schemeClr val="tx1"/>
                </a:solidFill>
                <a:ea typeface="굴림" pitchFamily="50" charset="-127"/>
              </a:rPr>
              <a:t>6 CPU x</a:t>
            </a:r>
          </a:p>
        </p:txBody>
      </p:sp>
      <p:sp>
        <p:nvSpPr>
          <p:cNvPr id="517139" name="Text Box 21"/>
          <p:cNvSpPr txBox="1">
            <a:spLocks noChangeArrowheads="1"/>
          </p:cNvSpPr>
          <p:nvPr/>
        </p:nvSpPr>
        <p:spPr bwMode="auto">
          <a:xfrm>
            <a:off x="409575" y="4268788"/>
            <a:ext cx="609600" cy="228600"/>
          </a:xfrm>
          <a:prstGeom prst="rect">
            <a:avLst/>
          </a:prstGeom>
          <a:noFill/>
          <a:ln w="9525">
            <a:noFill/>
            <a:miter lim="800000"/>
            <a:headEnd/>
            <a:tailEnd/>
          </a:ln>
        </p:spPr>
        <p:txBody>
          <a:bodyPr wrap="none">
            <a:spAutoFit/>
          </a:bodyPr>
          <a:lstStyle/>
          <a:p>
            <a:pPr algn="l">
              <a:lnSpc>
                <a:spcPct val="100000"/>
              </a:lnSpc>
              <a:buClrTx/>
              <a:buSzTx/>
            </a:pPr>
            <a:r>
              <a:rPr lang="en-US" altLang="zh-CN" sz="900">
                <a:solidFill>
                  <a:schemeClr val="tx1"/>
                </a:solidFill>
                <a:ea typeface="굴림" pitchFamily="50" charset="-127"/>
              </a:rPr>
              <a:t>6 CPU x</a:t>
            </a:r>
          </a:p>
        </p:txBody>
      </p:sp>
      <p:sp>
        <p:nvSpPr>
          <p:cNvPr id="517140" name="Text Box 22"/>
          <p:cNvSpPr txBox="1">
            <a:spLocks noChangeArrowheads="1"/>
          </p:cNvSpPr>
          <p:nvPr/>
        </p:nvSpPr>
        <p:spPr bwMode="auto">
          <a:xfrm>
            <a:off x="409575" y="4570413"/>
            <a:ext cx="609600" cy="228600"/>
          </a:xfrm>
          <a:prstGeom prst="rect">
            <a:avLst/>
          </a:prstGeom>
          <a:noFill/>
          <a:ln w="9525">
            <a:noFill/>
            <a:miter lim="800000"/>
            <a:headEnd/>
            <a:tailEnd/>
          </a:ln>
        </p:spPr>
        <p:txBody>
          <a:bodyPr wrap="none">
            <a:spAutoFit/>
          </a:bodyPr>
          <a:lstStyle/>
          <a:p>
            <a:pPr algn="l">
              <a:lnSpc>
                <a:spcPct val="100000"/>
              </a:lnSpc>
              <a:buClrTx/>
              <a:buSzTx/>
            </a:pPr>
            <a:r>
              <a:rPr lang="en-US" altLang="zh-CN" sz="900">
                <a:solidFill>
                  <a:schemeClr val="tx1"/>
                </a:solidFill>
                <a:ea typeface="굴림" pitchFamily="50" charset="-127"/>
              </a:rPr>
              <a:t>6 CPU x</a:t>
            </a:r>
          </a:p>
        </p:txBody>
      </p:sp>
      <p:sp>
        <p:nvSpPr>
          <p:cNvPr id="517141" name="Text Box 23"/>
          <p:cNvSpPr txBox="1">
            <a:spLocks noChangeArrowheads="1"/>
          </p:cNvSpPr>
          <p:nvPr/>
        </p:nvSpPr>
        <p:spPr bwMode="auto">
          <a:xfrm>
            <a:off x="568325" y="4948238"/>
            <a:ext cx="336550" cy="228600"/>
          </a:xfrm>
          <a:prstGeom prst="rect">
            <a:avLst/>
          </a:prstGeom>
          <a:noFill/>
          <a:ln w="9525">
            <a:noFill/>
            <a:miter lim="800000"/>
            <a:headEnd/>
            <a:tailEnd/>
          </a:ln>
        </p:spPr>
        <p:txBody>
          <a:bodyPr wrap="none">
            <a:spAutoFit/>
          </a:bodyPr>
          <a:lstStyle/>
          <a:p>
            <a:pPr algn="l">
              <a:lnSpc>
                <a:spcPct val="100000"/>
              </a:lnSpc>
              <a:buClrTx/>
              <a:buSzTx/>
            </a:pPr>
            <a:r>
              <a:rPr lang="en-US" altLang="zh-CN" sz="900">
                <a:solidFill>
                  <a:schemeClr val="tx1"/>
                </a:solidFill>
                <a:ea typeface="굴림" pitchFamily="50" charset="-127"/>
              </a:rPr>
              <a:t>1 x</a:t>
            </a:r>
          </a:p>
        </p:txBody>
      </p:sp>
      <p:sp>
        <p:nvSpPr>
          <p:cNvPr id="517142" name="Text Box 24"/>
          <p:cNvSpPr txBox="1">
            <a:spLocks noChangeArrowheads="1"/>
          </p:cNvSpPr>
          <p:nvPr/>
        </p:nvSpPr>
        <p:spPr bwMode="auto">
          <a:xfrm>
            <a:off x="5029200" y="3995738"/>
            <a:ext cx="609600" cy="228600"/>
          </a:xfrm>
          <a:prstGeom prst="rect">
            <a:avLst/>
          </a:prstGeom>
          <a:noFill/>
          <a:ln w="9525">
            <a:noFill/>
            <a:miter lim="800000"/>
            <a:headEnd/>
            <a:tailEnd/>
          </a:ln>
        </p:spPr>
        <p:txBody>
          <a:bodyPr wrap="none">
            <a:spAutoFit/>
          </a:bodyPr>
          <a:lstStyle/>
          <a:p>
            <a:pPr algn="l">
              <a:lnSpc>
                <a:spcPct val="100000"/>
              </a:lnSpc>
              <a:buClrTx/>
              <a:buSzTx/>
            </a:pPr>
            <a:r>
              <a:rPr lang="en-US" altLang="zh-CN" sz="900">
                <a:solidFill>
                  <a:schemeClr val="tx1"/>
                </a:solidFill>
                <a:ea typeface="굴림" pitchFamily="50" charset="-127"/>
              </a:rPr>
              <a:t>x 6 CPU</a:t>
            </a:r>
          </a:p>
        </p:txBody>
      </p:sp>
      <p:sp>
        <p:nvSpPr>
          <p:cNvPr id="517143" name="Text Box 25"/>
          <p:cNvSpPr txBox="1">
            <a:spLocks noChangeArrowheads="1"/>
          </p:cNvSpPr>
          <p:nvPr/>
        </p:nvSpPr>
        <p:spPr bwMode="auto">
          <a:xfrm>
            <a:off x="5029200" y="4300538"/>
            <a:ext cx="609600" cy="228600"/>
          </a:xfrm>
          <a:prstGeom prst="rect">
            <a:avLst/>
          </a:prstGeom>
          <a:noFill/>
          <a:ln w="9525">
            <a:noFill/>
            <a:miter lim="800000"/>
            <a:headEnd/>
            <a:tailEnd/>
          </a:ln>
        </p:spPr>
        <p:txBody>
          <a:bodyPr wrap="none">
            <a:spAutoFit/>
          </a:bodyPr>
          <a:lstStyle/>
          <a:p>
            <a:pPr algn="l">
              <a:lnSpc>
                <a:spcPct val="100000"/>
              </a:lnSpc>
              <a:buClrTx/>
              <a:buSzTx/>
            </a:pPr>
            <a:r>
              <a:rPr lang="en-US" altLang="zh-CN" sz="900">
                <a:solidFill>
                  <a:schemeClr val="tx1"/>
                </a:solidFill>
                <a:ea typeface="굴림" pitchFamily="50" charset="-127"/>
              </a:rPr>
              <a:t>x 6 CPU</a:t>
            </a:r>
          </a:p>
        </p:txBody>
      </p:sp>
      <p:sp>
        <p:nvSpPr>
          <p:cNvPr id="517144" name="Text Box 26"/>
          <p:cNvSpPr txBox="1">
            <a:spLocks noChangeArrowheads="1"/>
          </p:cNvSpPr>
          <p:nvPr/>
        </p:nvSpPr>
        <p:spPr bwMode="auto">
          <a:xfrm>
            <a:off x="5029200" y="4581525"/>
            <a:ext cx="609600" cy="228600"/>
          </a:xfrm>
          <a:prstGeom prst="rect">
            <a:avLst/>
          </a:prstGeom>
          <a:noFill/>
          <a:ln w="9525">
            <a:noFill/>
            <a:miter lim="800000"/>
            <a:headEnd/>
            <a:tailEnd/>
          </a:ln>
        </p:spPr>
        <p:txBody>
          <a:bodyPr wrap="none">
            <a:spAutoFit/>
          </a:bodyPr>
          <a:lstStyle/>
          <a:p>
            <a:pPr algn="l">
              <a:lnSpc>
                <a:spcPct val="100000"/>
              </a:lnSpc>
              <a:buClrTx/>
              <a:buSzTx/>
            </a:pPr>
            <a:r>
              <a:rPr lang="en-US" altLang="zh-CN" sz="900">
                <a:solidFill>
                  <a:schemeClr val="tx1"/>
                </a:solidFill>
                <a:ea typeface="굴림" pitchFamily="50" charset="-127"/>
              </a:rPr>
              <a:t>x 6 CPU</a:t>
            </a:r>
          </a:p>
        </p:txBody>
      </p:sp>
      <p:sp>
        <p:nvSpPr>
          <p:cNvPr id="517145" name="Text Box 27"/>
          <p:cNvSpPr txBox="1">
            <a:spLocks noChangeArrowheads="1"/>
          </p:cNvSpPr>
          <p:nvPr/>
        </p:nvSpPr>
        <p:spPr bwMode="auto">
          <a:xfrm>
            <a:off x="5226050" y="4970463"/>
            <a:ext cx="336550" cy="228600"/>
          </a:xfrm>
          <a:prstGeom prst="rect">
            <a:avLst/>
          </a:prstGeom>
          <a:noFill/>
          <a:ln w="9525">
            <a:noFill/>
            <a:miter lim="800000"/>
            <a:headEnd/>
            <a:tailEnd/>
          </a:ln>
        </p:spPr>
        <p:txBody>
          <a:bodyPr wrap="none">
            <a:spAutoFit/>
          </a:bodyPr>
          <a:lstStyle/>
          <a:p>
            <a:pPr algn="l">
              <a:lnSpc>
                <a:spcPct val="100000"/>
              </a:lnSpc>
              <a:buClrTx/>
              <a:buSzTx/>
            </a:pPr>
            <a:r>
              <a:rPr lang="en-US" altLang="zh-CN" sz="900">
                <a:solidFill>
                  <a:schemeClr val="tx1"/>
                </a:solidFill>
                <a:ea typeface="굴림" pitchFamily="50" charset="-127"/>
              </a:rPr>
              <a:t>x 1</a:t>
            </a:r>
          </a:p>
        </p:txBody>
      </p:sp>
      <p:sp>
        <p:nvSpPr>
          <p:cNvPr id="517146" name="Text Box 28"/>
          <p:cNvSpPr txBox="1">
            <a:spLocks noChangeArrowheads="1"/>
          </p:cNvSpPr>
          <p:nvPr/>
        </p:nvSpPr>
        <p:spPr bwMode="auto">
          <a:xfrm>
            <a:off x="5029200" y="3724275"/>
            <a:ext cx="609600" cy="228600"/>
          </a:xfrm>
          <a:prstGeom prst="rect">
            <a:avLst/>
          </a:prstGeom>
          <a:noFill/>
          <a:ln w="9525">
            <a:noFill/>
            <a:miter lim="800000"/>
            <a:headEnd/>
            <a:tailEnd/>
          </a:ln>
        </p:spPr>
        <p:txBody>
          <a:bodyPr wrap="none">
            <a:spAutoFit/>
          </a:bodyPr>
          <a:lstStyle/>
          <a:p>
            <a:pPr algn="l">
              <a:lnSpc>
                <a:spcPct val="100000"/>
              </a:lnSpc>
              <a:buClrTx/>
              <a:buSzTx/>
            </a:pPr>
            <a:r>
              <a:rPr lang="en-US" altLang="zh-CN" sz="900">
                <a:solidFill>
                  <a:schemeClr val="tx1"/>
                </a:solidFill>
                <a:ea typeface="굴림" pitchFamily="50" charset="-127"/>
              </a:rPr>
              <a:t>x 6 CPU</a:t>
            </a:r>
          </a:p>
        </p:txBody>
      </p:sp>
      <p:sp>
        <p:nvSpPr>
          <p:cNvPr id="517147" name="Text Box 29"/>
          <p:cNvSpPr txBox="1">
            <a:spLocks noChangeArrowheads="1"/>
          </p:cNvSpPr>
          <p:nvPr/>
        </p:nvSpPr>
        <p:spPr bwMode="auto">
          <a:xfrm>
            <a:off x="5029200" y="3452813"/>
            <a:ext cx="609600" cy="228600"/>
          </a:xfrm>
          <a:prstGeom prst="rect">
            <a:avLst/>
          </a:prstGeom>
          <a:noFill/>
          <a:ln w="9525">
            <a:noFill/>
            <a:miter lim="800000"/>
            <a:headEnd/>
            <a:tailEnd/>
          </a:ln>
        </p:spPr>
        <p:txBody>
          <a:bodyPr wrap="none">
            <a:spAutoFit/>
          </a:bodyPr>
          <a:lstStyle/>
          <a:p>
            <a:pPr algn="l">
              <a:lnSpc>
                <a:spcPct val="100000"/>
              </a:lnSpc>
              <a:buClrTx/>
              <a:buSzTx/>
            </a:pPr>
            <a:r>
              <a:rPr lang="en-US" altLang="zh-CN" sz="900">
                <a:solidFill>
                  <a:schemeClr val="tx1"/>
                </a:solidFill>
                <a:ea typeface="굴림" pitchFamily="50" charset="-127"/>
              </a:rPr>
              <a:t>x 6 CPU</a:t>
            </a:r>
          </a:p>
        </p:txBody>
      </p:sp>
      <p:sp>
        <p:nvSpPr>
          <p:cNvPr id="517148" name="Text Box 30"/>
          <p:cNvSpPr txBox="1">
            <a:spLocks noChangeArrowheads="1"/>
          </p:cNvSpPr>
          <p:nvPr/>
        </p:nvSpPr>
        <p:spPr bwMode="auto">
          <a:xfrm>
            <a:off x="5029200" y="3201988"/>
            <a:ext cx="609600" cy="228600"/>
          </a:xfrm>
          <a:prstGeom prst="rect">
            <a:avLst/>
          </a:prstGeom>
          <a:noFill/>
          <a:ln w="9525">
            <a:noFill/>
            <a:miter lim="800000"/>
            <a:headEnd/>
            <a:tailEnd/>
          </a:ln>
        </p:spPr>
        <p:txBody>
          <a:bodyPr wrap="none">
            <a:spAutoFit/>
          </a:bodyPr>
          <a:lstStyle/>
          <a:p>
            <a:pPr algn="l">
              <a:lnSpc>
                <a:spcPct val="100000"/>
              </a:lnSpc>
              <a:buClrTx/>
              <a:buSzTx/>
            </a:pPr>
            <a:r>
              <a:rPr lang="en-US" altLang="zh-CN" sz="900">
                <a:solidFill>
                  <a:schemeClr val="tx1"/>
                </a:solidFill>
                <a:ea typeface="굴림" pitchFamily="50" charset="-127"/>
              </a:rPr>
              <a:t>x 6 CPU</a:t>
            </a:r>
          </a:p>
        </p:txBody>
      </p:sp>
      <p:sp>
        <p:nvSpPr>
          <p:cNvPr id="517149" name="AutoShape 48"/>
          <p:cNvSpPr>
            <a:spLocks noChangeArrowheads="1"/>
          </p:cNvSpPr>
          <p:nvPr/>
        </p:nvSpPr>
        <p:spPr bwMode="auto">
          <a:xfrm>
            <a:off x="1011238" y="3724275"/>
            <a:ext cx="1905000" cy="233363"/>
          </a:xfrm>
          <a:prstGeom prst="roundRect">
            <a:avLst>
              <a:gd name="adj" fmla="val 16667"/>
            </a:avLst>
          </a:prstGeom>
          <a:solidFill>
            <a:schemeClr val="tx1"/>
          </a:solidFill>
          <a:ln w="9525" algn="ctr">
            <a:solidFill>
              <a:schemeClr val="bg2"/>
            </a:solidFill>
            <a:round/>
            <a:headEnd/>
            <a:tailEnd/>
          </a:ln>
        </p:spPr>
        <p:txBody>
          <a:bodyPr wrap="none" anchor="ctr"/>
          <a:lstStyle/>
          <a:p>
            <a:pPr>
              <a:lnSpc>
                <a:spcPct val="100000"/>
              </a:lnSpc>
            </a:pPr>
            <a:r>
              <a:rPr lang="en-US" altLang="zh-CN" sz="1000" b="1">
                <a:ea typeface="굴림" pitchFamily="50" charset="-127"/>
              </a:rPr>
              <a:t>Update Manager </a:t>
            </a:r>
          </a:p>
        </p:txBody>
      </p:sp>
      <p:sp>
        <p:nvSpPr>
          <p:cNvPr id="517150" name="Text Box 32"/>
          <p:cNvSpPr txBox="1">
            <a:spLocks noChangeArrowheads="1"/>
          </p:cNvSpPr>
          <p:nvPr/>
        </p:nvSpPr>
        <p:spPr bwMode="auto">
          <a:xfrm>
            <a:off x="409575" y="3730625"/>
            <a:ext cx="609600" cy="228600"/>
          </a:xfrm>
          <a:prstGeom prst="rect">
            <a:avLst/>
          </a:prstGeom>
          <a:noFill/>
          <a:ln w="9525">
            <a:noFill/>
            <a:miter lim="800000"/>
            <a:headEnd/>
            <a:tailEnd/>
          </a:ln>
        </p:spPr>
        <p:txBody>
          <a:bodyPr wrap="none">
            <a:spAutoFit/>
          </a:bodyPr>
          <a:lstStyle/>
          <a:p>
            <a:pPr algn="l">
              <a:lnSpc>
                <a:spcPct val="100000"/>
              </a:lnSpc>
              <a:buClrTx/>
              <a:buSzTx/>
            </a:pPr>
            <a:r>
              <a:rPr lang="en-US" altLang="zh-CN" sz="900">
                <a:solidFill>
                  <a:schemeClr val="tx1"/>
                </a:solidFill>
                <a:ea typeface="굴림" pitchFamily="50" charset="-127"/>
              </a:rPr>
              <a:t>6 CPU x</a:t>
            </a:r>
          </a:p>
        </p:txBody>
      </p:sp>
      <p:pic>
        <p:nvPicPr>
          <p:cNvPr id="517151" name="Picture 8" descr="ICON_Server_flat_Q408.png"/>
          <p:cNvPicPr>
            <a:picLocks noChangeAspect="1"/>
          </p:cNvPicPr>
          <p:nvPr/>
        </p:nvPicPr>
        <p:blipFill>
          <a:blip r:embed="rId3" cstate="print"/>
          <a:srcRect/>
          <a:stretch>
            <a:fillRect/>
          </a:stretch>
        </p:blipFill>
        <p:spPr bwMode="auto">
          <a:xfrm>
            <a:off x="5892800" y="4030663"/>
            <a:ext cx="939800" cy="241300"/>
          </a:xfrm>
          <a:prstGeom prst="rect">
            <a:avLst/>
          </a:prstGeom>
          <a:noFill/>
          <a:ln w="9525">
            <a:noFill/>
            <a:miter lim="800000"/>
            <a:headEnd/>
            <a:tailEnd/>
          </a:ln>
        </p:spPr>
      </p:pic>
      <p:pic>
        <p:nvPicPr>
          <p:cNvPr id="517152" name="Picture 8" descr="ICON_Server_flat_Q408.png"/>
          <p:cNvPicPr>
            <a:picLocks noChangeAspect="1"/>
          </p:cNvPicPr>
          <p:nvPr/>
        </p:nvPicPr>
        <p:blipFill>
          <a:blip r:embed="rId3" cstate="print"/>
          <a:srcRect/>
          <a:stretch>
            <a:fillRect/>
          </a:stretch>
        </p:blipFill>
        <p:spPr bwMode="auto">
          <a:xfrm>
            <a:off x="6845300" y="4030663"/>
            <a:ext cx="939800" cy="241300"/>
          </a:xfrm>
          <a:prstGeom prst="rect">
            <a:avLst/>
          </a:prstGeom>
          <a:noFill/>
          <a:ln w="9525">
            <a:noFill/>
            <a:miter lim="800000"/>
            <a:headEnd/>
            <a:tailEnd/>
          </a:ln>
        </p:spPr>
      </p:pic>
      <p:pic>
        <p:nvPicPr>
          <p:cNvPr id="517153" name="Picture 8" descr="ICON_Server_flat_Q408.png"/>
          <p:cNvPicPr>
            <a:picLocks noChangeAspect="1"/>
          </p:cNvPicPr>
          <p:nvPr/>
        </p:nvPicPr>
        <p:blipFill>
          <a:blip r:embed="rId3" cstate="print"/>
          <a:srcRect/>
          <a:stretch>
            <a:fillRect/>
          </a:stretch>
        </p:blipFill>
        <p:spPr bwMode="auto">
          <a:xfrm>
            <a:off x="7823200" y="4030663"/>
            <a:ext cx="939800" cy="241300"/>
          </a:xfrm>
          <a:prstGeom prst="rect">
            <a:avLst/>
          </a:prstGeom>
          <a:noFill/>
          <a:ln w="9525">
            <a:noFill/>
            <a:miter lim="800000"/>
            <a:headEnd/>
            <a:tailEnd/>
          </a:ln>
        </p:spPr>
      </p:pic>
      <p:pic>
        <p:nvPicPr>
          <p:cNvPr id="517154" name="Picture 16" descr="ICON_VM_detail_flat_R2_Q408.png"/>
          <p:cNvPicPr>
            <a:picLocks noChangeAspect="1"/>
          </p:cNvPicPr>
          <p:nvPr/>
        </p:nvPicPr>
        <p:blipFill>
          <a:blip r:embed="rId4" cstate="print"/>
          <a:srcRect/>
          <a:stretch>
            <a:fillRect/>
          </a:stretch>
        </p:blipFill>
        <p:spPr bwMode="auto">
          <a:xfrm>
            <a:off x="5899150" y="3733800"/>
            <a:ext cx="304800" cy="304800"/>
          </a:xfrm>
          <a:prstGeom prst="rect">
            <a:avLst/>
          </a:prstGeom>
          <a:noFill/>
          <a:ln w="9525">
            <a:noFill/>
            <a:miter lim="800000"/>
            <a:headEnd/>
            <a:tailEnd/>
          </a:ln>
        </p:spPr>
      </p:pic>
      <p:pic>
        <p:nvPicPr>
          <p:cNvPr id="517155" name="Picture 16" descr="ICON_VM_detail_flat_R2_Q408.png"/>
          <p:cNvPicPr>
            <a:picLocks noChangeAspect="1"/>
          </p:cNvPicPr>
          <p:nvPr/>
        </p:nvPicPr>
        <p:blipFill>
          <a:blip r:embed="rId4" cstate="print"/>
          <a:srcRect/>
          <a:stretch>
            <a:fillRect/>
          </a:stretch>
        </p:blipFill>
        <p:spPr bwMode="auto">
          <a:xfrm>
            <a:off x="6203950" y="3733800"/>
            <a:ext cx="304800" cy="304800"/>
          </a:xfrm>
          <a:prstGeom prst="rect">
            <a:avLst/>
          </a:prstGeom>
          <a:noFill/>
          <a:ln w="9525">
            <a:noFill/>
            <a:miter lim="800000"/>
            <a:headEnd/>
            <a:tailEnd/>
          </a:ln>
        </p:spPr>
      </p:pic>
      <p:pic>
        <p:nvPicPr>
          <p:cNvPr id="517156" name="Picture 16" descr="ICON_VM_detail_flat_R2_Q408.png"/>
          <p:cNvPicPr>
            <a:picLocks noChangeAspect="1"/>
          </p:cNvPicPr>
          <p:nvPr/>
        </p:nvPicPr>
        <p:blipFill>
          <a:blip r:embed="rId4" cstate="print"/>
          <a:srcRect/>
          <a:stretch>
            <a:fillRect/>
          </a:stretch>
        </p:blipFill>
        <p:spPr bwMode="auto">
          <a:xfrm>
            <a:off x="6508750" y="3733800"/>
            <a:ext cx="304800" cy="304800"/>
          </a:xfrm>
          <a:prstGeom prst="rect">
            <a:avLst/>
          </a:prstGeom>
          <a:noFill/>
          <a:ln w="9525">
            <a:noFill/>
            <a:miter lim="800000"/>
            <a:headEnd/>
            <a:tailEnd/>
          </a:ln>
        </p:spPr>
      </p:pic>
      <p:pic>
        <p:nvPicPr>
          <p:cNvPr id="517157" name="Picture 16" descr="ICON_VM_detail_flat_R2_Q408.png"/>
          <p:cNvPicPr>
            <a:picLocks noChangeAspect="1"/>
          </p:cNvPicPr>
          <p:nvPr/>
        </p:nvPicPr>
        <p:blipFill>
          <a:blip r:embed="rId4" cstate="print"/>
          <a:srcRect/>
          <a:stretch>
            <a:fillRect/>
          </a:stretch>
        </p:blipFill>
        <p:spPr bwMode="auto">
          <a:xfrm>
            <a:off x="6851650" y="3733800"/>
            <a:ext cx="304800" cy="304800"/>
          </a:xfrm>
          <a:prstGeom prst="rect">
            <a:avLst/>
          </a:prstGeom>
          <a:noFill/>
          <a:ln w="9525">
            <a:noFill/>
            <a:miter lim="800000"/>
            <a:headEnd/>
            <a:tailEnd/>
          </a:ln>
        </p:spPr>
      </p:pic>
      <p:pic>
        <p:nvPicPr>
          <p:cNvPr id="517158" name="Picture 16" descr="ICON_VM_detail_flat_R2_Q408.png"/>
          <p:cNvPicPr>
            <a:picLocks noChangeAspect="1"/>
          </p:cNvPicPr>
          <p:nvPr/>
        </p:nvPicPr>
        <p:blipFill>
          <a:blip r:embed="rId4" cstate="print"/>
          <a:srcRect/>
          <a:stretch>
            <a:fillRect/>
          </a:stretch>
        </p:blipFill>
        <p:spPr bwMode="auto">
          <a:xfrm>
            <a:off x="7156450" y="3733800"/>
            <a:ext cx="304800" cy="304800"/>
          </a:xfrm>
          <a:prstGeom prst="rect">
            <a:avLst/>
          </a:prstGeom>
          <a:noFill/>
          <a:ln w="9525">
            <a:noFill/>
            <a:miter lim="800000"/>
            <a:headEnd/>
            <a:tailEnd/>
          </a:ln>
        </p:spPr>
      </p:pic>
      <p:pic>
        <p:nvPicPr>
          <p:cNvPr id="517159" name="Picture 16" descr="ICON_VM_detail_flat_R2_Q408.png"/>
          <p:cNvPicPr>
            <a:picLocks noChangeAspect="1"/>
          </p:cNvPicPr>
          <p:nvPr/>
        </p:nvPicPr>
        <p:blipFill>
          <a:blip r:embed="rId4" cstate="print"/>
          <a:srcRect/>
          <a:stretch>
            <a:fillRect/>
          </a:stretch>
        </p:blipFill>
        <p:spPr bwMode="auto">
          <a:xfrm>
            <a:off x="7461250" y="3733800"/>
            <a:ext cx="304800" cy="304800"/>
          </a:xfrm>
          <a:prstGeom prst="rect">
            <a:avLst/>
          </a:prstGeom>
          <a:noFill/>
          <a:ln w="9525">
            <a:noFill/>
            <a:miter lim="800000"/>
            <a:headEnd/>
            <a:tailEnd/>
          </a:ln>
        </p:spPr>
      </p:pic>
      <p:pic>
        <p:nvPicPr>
          <p:cNvPr id="517160" name="Picture 16" descr="ICON_VM_detail_flat_R2_Q408.png"/>
          <p:cNvPicPr>
            <a:picLocks noChangeAspect="1"/>
          </p:cNvPicPr>
          <p:nvPr/>
        </p:nvPicPr>
        <p:blipFill>
          <a:blip r:embed="rId4" cstate="print"/>
          <a:srcRect/>
          <a:stretch>
            <a:fillRect/>
          </a:stretch>
        </p:blipFill>
        <p:spPr bwMode="auto">
          <a:xfrm>
            <a:off x="7839075" y="3733800"/>
            <a:ext cx="304800" cy="304800"/>
          </a:xfrm>
          <a:prstGeom prst="rect">
            <a:avLst/>
          </a:prstGeom>
          <a:noFill/>
          <a:ln w="9525">
            <a:noFill/>
            <a:miter lim="800000"/>
            <a:headEnd/>
            <a:tailEnd/>
          </a:ln>
        </p:spPr>
      </p:pic>
      <p:pic>
        <p:nvPicPr>
          <p:cNvPr id="517161" name="Picture 16" descr="ICON_VM_detail_flat_R2_Q408.png"/>
          <p:cNvPicPr>
            <a:picLocks noChangeAspect="1"/>
          </p:cNvPicPr>
          <p:nvPr/>
        </p:nvPicPr>
        <p:blipFill>
          <a:blip r:embed="rId4" cstate="print"/>
          <a:srcRect/>
          <a:stretch>
            <a:fillRect/>
          </a:stretch>
        </p:blipFill>
        <p:spPr bwMode="auto">
          <a:xfrm>
            <a:off x="8143875" y="3733800"/>
            <a:ext cx="304800" cy="304800"/>
          </a:xfrm>
          <a:prstGeom prst="rect">
            <a:avLst/>
          </a:prstGeom>
          <a:noFill/>
          <a:ln w="9525">
            <a:noFill/>
            <a:miter lim="800000"/>
            <a:headEnd/>
            <a:tailEnd/>
          </a:ln>
        </p:spPr>
      </p:pic>
      <p:pic>
        <p:nvPicPr>
          <p:cNvPr id="517162" name="Picture 16" descr="ICON_VM_detail_flat_R2_Q408.png"/>
          <p:cNvPicPr>
            <a:picLocks noChangeAspect="1"/>
          </p:cNvPicPr>
          <p:nvPr/>
        </p:nvPicPr>
        <p:blipFill>
          <a:blip r:embed="rId4" cstate="print"/>
          <a:srcRect/>
          <a:stretch>
            <a:fillRect/>
          </a:stretch>
        </p:blipFill>
        <p:spPr bwMode="auto">
          <a:xfrm>
            <a:off x="8448675" y="3733800"/>
            <a:ext cx="304800" cy="304800"/>
          </a:xfrm>
          <a:prstGeom prst="rect">
            <a:avLst/>
          </a:prstGeom>
          <a:noFill/>
          <a:ln w="9525">
            <a:noFill/>
            <a:miter lim="800000"/>
            <a:headEnd/>
            <a:tailEnd/>
          </a:ln>
        </p:spPr>
      </p:pic>
      <p:pic>
        <p:nvPicPr>
          <p:cNvPr id="517163" name="Picture 8" descr="ICON_Server_flat_Q408.png"/>
          <p:cNvPicPr>
            <a:picLocks noChangeAspect="1"/>
          </p:cNvPicPr>
          <p:nvPr/>
        </p:nvPicPr>
        <p:blipFill>
          <a:blip r:embed="rId3" cstate="print"/>
          <a:srcRect/>
          <a:stretch>
            <a:fillRect/>
          </a:stretch>
        </p:blipFill>
        <p:spPr bwMode="auto">
          <a:xfrm>
            <a:off x="6680200" y="5029200"/>
            <a:ext cx="1270000" cy="322263"/>
          </a:xfrm>
          <a:prstGeom prst="rect">
            <a:avLst/>
          </a:prstGeom>
          <a:noFill/>
          <a:ln w="9525">
            <a:noFill/>
            <a:miter lim="800000"/>
            <a:headEnd/>
            <a:tailEnd/>
          </a:ln>
        </p:spPr>
      </p:pic>
      <p:sp>
        <p:nvSpPr>
          <p:cNvPr id="517164" name="Text Box 73"/>
          <p:cNvSpPr txBox="1">
            <a:spLocks noChangeArrowheads="1"/>
          </p:cNvSpPr>
          <p:nvPr/>
        </p:nvSpPr>
        <p:spPr bwMode="auto">
          <a:xfrm>
            <a:off x="6784975" y="5334000"/>
            <a:ext cx="1035050" cy="396875"/>
          </a:xfrm>
          <a:prstGeom prst="rect">
            <a:avLst/>
          </a:prstGeom>
          <a:noFill/>
          <a:ln w="9525">
            <a:noFill/>
            <a:miter lim="800000"/>
            <a:headEnd/>
            <a:tailEnd/>
          </a:ln>
        </p:spPr>
        <p:txBody>
          <a:bodyPr wrap="none">
            <a:spAutoFit/>
          </a:bodyPr>
          <a:lstStyle/>
          <a:p>
            <a:pPr>
              <a:lnSpc>
                <a:spcPct val="100000"/>
              </a:lnSpc>
              <a:buClrTx/>
              <a:buSzTx/>
            </a:pPr>
            <a:r>
              <a:rPr lang="en-US" altLang="zh-CN" sz="1000">
                <a:solidFill>
                  <a:schemeClr val="tx1"/>
                </a:solidFill>
                <a:ea typeface="굴림" pitchFamily="50" charset="-127"/>
              </a:rPr>
              <a:t>vCenter Server</a:t>
            </a:r>
          </a:p>
          <a:p>
            <a:pPr>
              <a:lnSpc>
                <a:spcPct val="100000"/>
              </a:lnSpc>
              <a:buClrTx/>
              <a:buSzTx/>
            </a:pPr>
            <a:r>
              <a:rPr lang="en-US" altLang="zh-CN" sz="1000">
                <a:solidFill>
                  <a:schemeClr val="tx1"/>
                </a:solidFill>
                <a:ea typeface="굴림" pitchFamily="50" charset="-127"/>
              </a:rPr>
              <a:t>for Essentials</a:t>
            </a:r>
          </a:p>
        </p:txBody>
      </p:sp>
      <p:cxnSp>
        <p:nvCxnSpPr>
          <p:cNvPr id="517165" name="AutoShape 74"/>
          <p:cNvCxnSpPr>
            <a:cxnSpLocks noChangeShapeType="1"/>
          </p:cNvCxnSpPr>
          <p:nvPr/>
        </p:nvCxnSpPr>
        <p:spPr bwMode="auto">
          <a:xfrm flipH="1" flipV="1">
            <a:off x="6362700" y="4271963"/>
            <a:ext cx="952500" cy="757237"/>
          </a:xfrm>
          <a:prstGeom prst="straightConnector1">
            <a:avLst/>
          </a:prstGeom>
          <a:noFill/>
          <a:ln w="9525">
            <a:solidFill>
              <a:schemeClr val="tx1"/>
            </a:solidFill>
            <a:round/>
            <a:headEnd/>
            <a:tailEnd/>
          </a:ln>
        </p:spPr>
      </p:cxnSp>
      <p:cxnSp>
        <p:nvCxnSpPr>
          <p:cNvPr id="517166" name="AutoShape 75"/>
          <p:cNvCxnSpPr>
            <a:cxnSpLocks noChangeShapeType="1"/>
          </p:cNvCxnSpPr>
          <p:nvPr/>
        </p:nvCxnSpPr>
        <p:spPr bwMode="auto">
          <a:xfrm>
            <a:off x="7315200" y="4271963"/>
            <a:ext cx="0" cy="757237"/>
          </a:xfrm>
          <a:prstGeom prst="straightConnector1">
            <a:avLst/>
          </a:prstGeom>
          <a:noFill/>
          <a:ln w="9525">
            <a:solidFill>
              <a:schemeClr val="tx1"/>
            </a:solidFill>
            <a:round/>
            <a:headEnd/>
            <a:tailEnd/>
          </a:ln>
        </p:spPr>
      </p:cxnSp>
      <p:cxnSp>
        <p:nvCxnSpPr>
          <p:cNvPr id="517167" name="AutoShape 76"/>
          <p:cNvCxnSpPr>
            <a:cxnSpLocks noChangeShapeType="1"/>
          </p:cNvCxnSpPr>
          <p:nvPr/>
        </p:nvCxnSpPr>
        <p:spPr bwMode="auto">
          <a:xfrm flipV="1">
            <a:off x="7315200" y="4271963"/>
            <a:ext cx="977900" cy="757237"/>
          </a:xfrm>
          <a:prstGeom prst="straightConnector1">
            <a:avLst/>
          </a:prstGeom>
          <a:noFill/>
          <a:ln w="9525">
            <a:solidFill>
              <a:schemeClr val="tx1"/>
            </a:solidFill>
            <a:round/>
            <a:headEnd/>
            <a:tailEnd/>
          </a:ln>
        </p:spPr>
      </p:cxnSp>
      <p:sp>
        <p:nvSpPr>
          <p:cNvPr id="517168" name="Rectangle 4"/>
          <p:cNvSpPr txBox="1">
            <a:spLocks noGrp="1" noChangeArrowheads="1"/>
          </p:cNvSpPr>
          <p:nvPr/>
        </p:nvSpPr>
        <p:spPr bwMode="auto">
          <a:xfrm>
            <a:off x="4216400" y="6489700"/>
            <a:ext cx="2133600" cy="304800"/>
          </a:xfrm>
          <a:prstGeom prst="rect">
            <a:avLst/>
          </a:prstGeom>
          <a:noFill/>
          <a:ln w="9525">
            <a:noFill/>
            <a:miter lim="800000"/>
            <a:headEnd/>
            <a:tailEnd/>
          </a:ln>
        </p:spPr>
        <p:txBody>
          <a:bodyPr/>
          <a:lstStyle/>
          <a:p>
            <a:pPr algn="l">
              <a:lnSpc>
                <a:spcPct val="100000"/>
              </a:lnSpc>
              <a:buClrTx/>
              <a:buSzTx/>
            </a:pPr>
            <a:fld id="{E3BFB838-AC51-4658-AF7C-3BBB06548858}" type="slidenum">
              <a:rPr lang="ko-KR" altLang="en-US" sz="1000">
                <a:solidFill>
                  <a:schemeClr val="tx1"/>
                </a:solidFill>
                <a:ea typeface="굴림" pitchFamily="50" charset="-127"/>
              </a:rPr>
              <a:pPr algn="l">
                <a:lnSpc>
                  <a:spcPct val="100000"/>
                </a:lnSpc>
                <a:buClrTx/>
                <a:buSzTx/>
              </a:pPr>
              <a:t>25</a:t>
            </a:fld>
            <a:endParaRPr lang="en-US" altLang="ko-KR" sz="1000">
              <a:solidFill>
                <a:schemeClr val="tx1"/>
              </a:solidFill>
              <a:ea typeface="굴림" pitchFamily="50" charset="-127"/>
            </a:endParaRPr>
          </a:p>
        </p:txBody>
      </p:sp>
    </p:spTree>
  </p:cSld>
  <p:clrMapOvr>
    <a:masterClrMapping/>
  </p:clrMapOvr>
  <p:transition>
    <p:strips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9170" name="Picture 102" descr="vmware"/>
          <p:cNvPicPr>
            <a:picLocks noChangeAspect="1" noChangeArrowheads="1"/>
          </p:cNvPicPr>
          <p:nvPr/>
        </p:nvPicPr>
        <p:blipFill>
          <a:blip r:embed="rId3" cstate="print"/>
          <a:srcRect/>
          <a:stretch>
            <a:fillRect/>
          </a:stretch>
        </p:blipFill>
        <p:spPr bwMode="auto">
          <a:xfrm>
            <a:off x="1676400" y="2100263"/>
            <a:ext cx="5884863" cy="2249487"/>
          </a:xfrm>
          <a:prstGeom prst="rect">
            <a:avLst/>
          </a:prstGeom>
          <a:noFill/>
          <a:ln w="9525">
            <a:noFill/>
            <a:miter lim="800000"/>
            <a:headEnd/>
            <a:tailEnd/>
          </a:ln>
        </p:spPr>
      </p:pic>
      <p:sp>
        <p:nvSpPr>
          <p:cNvPr id="519171" name="Rectangle 4"/>
          <p:cNvSpPr txBox="1">
            <a:spLocks noGrp="1" noChangeArrowheads="1"/>
          </p:cNvSpPr>
          <p:nvPr/>
        </p:nvSpPr>
        <p:spPr bwMode="auto">
          <a:xfrm>
            <a:off x="4216400" y="6500813"/>
            <a:ext cx="2133600" cy="304800"/>
          </a:xfrm>
          <a:prstGeom prst="rect">
            <a:avLst/>
          </a:prstGeom>
          <a:noFill/>
          <a:ln w="9525">
            <a:noFill/>
            <a:miter lim="800000"/>
            <a:headEnd/>
            <a:tailEnd/>
          </a:ln>
        </p:spPr>
        <p:txBody>
          <a:bodyPr/>
          <a:lstStyle/>
          <a:p>
            <a:pPr algn="l">
              <a:lnSpc>
                <a:spcPct val="100000"/>
              </a:lnSpc>
              <a:buClrTx/>
              <a:buSzTx/>
            </a:pPr>
            <a:fld id="{F6C44827-A645-4258-9021-84F246E83979}" type="slidenum">
              <a:rPr lang="ko-KR" altLang="en-US" sz="1000">
                <a:solidFill>
                  <a:schemeClr val="tx1"/>
                </a:solidFill>
                <a:ea typeface="굴림" pitchFamily="50" charset="-127"/>
              </a:rPr>
              <a:pPr algn="l">
                <a:lnSpc>
                  <a:spcPct val="100000"/>
                </a:lnSpc>
                <a:buClrTx/>
                <a:buSzTx/>
              </a:pPr>
              <a:t>26</a:t>
            </a:fld>
            <a:endParaRPr lang="en-US" altLang="ko-KR" sz="1000">
              <a:solidFill>
                <a:schemeClr val="tx1"/>
              </a:solidFill>
              <a:ea typeface="굴림" pitchFamily="50" charset="-127"/>
            </a:endParaRPr>
          </a:p>
        </p:txBody>
      </p:sp>
    </p:spTree>
  </p:cSld>
  <p:clrMapOvr>
    <a:masterClrMapping/>
  </p:clrMapOvr>
  <p:transition>
    <p:strips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2850" name="Picture 2" descr="ATECOVER"/>
          <p:cNvPicPr>
            <a:picLocks noChangeAspect="1" noChangeArrowheads="1"/>
          </p:cNvPicPr>
          <p:nvPr/>
        </p:nvPicPr>
        <p:blipFill>
          <a:blip r:embed="rId3" cstate="print"/>
          <a:srcRect/>
          <a:stretch>
            <a:fillRect/>
          </a:stretch>
        </p:blipFill>
        <p:spPr bwMode="auto">
          <a:xfrm>
            <a:off x="514350" y="1282700"/>
            <a:ext cx="5267325" cy="3514725"/>
          </a:xfrm>
          <a:prstGeom prst="rect">
            <a:avLst/>
          </a:prstGeom>
          <a:noFill/>
        </p:spPr>
      </p:pic>
      <p:sp>
        <p:nvSpPr>
          <p:cNvPr id="462851" name="Rectangle 10"/>
          <p:cNvSpPr>
            <a:spLocks noGrp="1" noChangeArrowheads="1"/>
          </p:cNvSpPr>
          <p:nvPr>
            <p:ph type="title" idx="4294967295"/>
          </p:nvPr>
        </p:nvSpPr>
        <p:spPr>
          <a:xfrm>
            <a:off x="981075" y="595313"/>
            <a:ext cx="3970338" cy="403225"/>
          </a:xfrm>
        </p:spPr>
        <p:txBody>
          <a:bodyPr/>
          <a:lstStyle/>
          <a:p>
            <a:r>
              <a:rPr lang="en-US" altLang="ko-KR" smtClean="0">
                <a:ea typeface="굴림" pitchFamily="50" charset="-127"/>
              </a:rPr>
              <a:t>vSphere</a:t>
            </a:r>
            <a:r>
              <a:rPr lang="en-US" altLang="ja-JP" smtClean="0">
                <a:ea typeface="MS PGothic" pitchFamily="34" charset="-128"/>
              </a:rPr>
              <a:t> </a:t>
            </a:r>
            <a:r>
              <a:rPr lang="en-US" altLang="ko-KR" smtClean="0">
                <a:ea typeface="MS PGothic" pitchFamily="34" charset="-128"/>
              </a:rPr>
              <a:t>: WSJ </a:t>
            </a:r>
            <a:r>
              <a:rPr lang="ko-KR" altLang="en-US" smtClean="0">
                <a:ea typeface="굴림" pitchFamily="50" charset="-127"/>
              </a:rPr>
              <a:t>선정 솔루션 </a:t>
            </a:r>
            <a:endParaRPr lang="en-US" altLang="ja-JP" smtClean="0">
              <a:ea typeface="MS PGothic" pitchFamily="34" charset="-128"/>
            </a:endParaRPr>
          </a:p>
        </p:txBody>
      </p:sp>
      <p:sp>
        <p:nvSpPr>
          <p:cNvPr id="462852" name="Rectangle 4"/>
          <p:cNvSpPr txBox="1">
            <a:spLocks noGrp="1" noChangeArrowheads="1"/>
          </p:cNvSpPr>
          <p:nvPr/>
        </p:nvSpPr>
        <p:spPr bwMode="auto">
          <a:xfrm>
            <a:off x="4216400" y="6500813"/>
            <a:ext cx="2133600" cy="304800"/>
          </a:xfrm>
          <a:prstGeom prst="rect">
            <a:avLst/>
          </a:prstGeom>
          <a:noFill/>
          <a:ln w="9525">
            <a:noFill/>
            <a:miter lim="800000"/>
            <a:headEnd/>
            <a:tailEnd/>
          </a:ln>
        </p:spPr>
        <p:txBody>
          <a:bodyPr/>
          <a:lstStyle/>
          <a:p>
            <a:pPr algn="l">
              <a:lnSpc>
                <a:spcPct val="100000"/>
              </a:lnSpc>
              <a:buClrTx/>
              <a:buSzTx/>
            </a:pPr>
            <a:fld id="{BE44DBE5-77AA-42ED-8857-E03ECEE5C08C}" type="slidenum">
              <a:rPr lang="ko-KR" altLang="en-US" sz="1000">
                <a:solidFill>
                  <a:schemeClr val="tx1"/>
                </a:solidFill>
                <a:ea typeface="굴림" pitchFamily="50" charset="-127"/>
              </a:rPr>
              <a:pPr algn="l">
                <a:lnSpc>
                  <a:spcPct val="100000"/>
                </a:lnSpc>
                <a:buClrTx/>
                <a:buSzTx/>
              </a:pPr>
              <a:t>3</a:t>
            </a:fld>
            <a:endParaRPr lang="en-US" altLang="ko-KR" sz="1000">
              <a:solidFill>
                <a:schemeClr val="tx1"/>
              </a:solidFill>
              <a:ea typeface="굴림" pitchFamily="50" charset="-127"/>
            </a:endParaRPr>
          </a:p>
        </p:txBody>
      </p:sp>
      <p:sp>
        <p:nvSpPr>
          <p:cNvPr id="462853" name="Text Box 5"/>
          <p:cNvSpPr txBox="1">
            <a:spLocks noChangeArrowheads="1"/>
          </p:cNvSpPr>
          <p:nvPr/>
        </p:nvSpPr>
        <p:spPr bwMode="auto">
          <a:xfrm>
            <a:off x="471488" y="4649788"/>
            <a:ext cx="8115300" cy="942975"/>
          </a:xfrm>
          <a:prstGeom prst="rect">
            <a:avLst/>
          </a:prstGeom>
          <a:noFill/>
          <a:ln w="9525" algn="ctr">
            <a:noFill/>
            <a:miter lim="800000"/>
            <a:headEnd/>
            <a:tailEnd/>
          </a:ln>
          <a:effectLst>
            <a:prstShdw prst="shdw17" dist="17961" dir="2700000">
              <a:schemeClr val="tx2">
                <a:gamma/>
                <a:shade val="60000"/>
                <a:invGamma/>
                <a:alpha val="50000"/>
              </a:schemeClr>
            </a:prstShdw>
          </a:effectLst>
        </p:spPr>
        <p:txBody>
          <a:bodyPr>
            <a:spAutoFit/>
          </a:bodyPr>
          <a:lstStyle/>
          <a:p>
            <a:pPr algn="l"/>
            <a:r>
              <a:rPr lang="en-US" altLang="ko-KR" sz="1600" b="1" i="1">
                <a:solidFill>
                  <a:schemeClr val="tx1"/>
                </a:solidFill>
                <a:ea typeface="굴림" pitchFamily="50" charset="-127"/>
              </a:rPr>
              <a:t>VMware has long been the market leader in virtualization software, which makes it possible to run different applications or operating systems on a single computer by dividing the computer into several "virtual" machines, each running programs independent of the others.</a:t>
            </a:r>
            <a:endParaRPr lang="en-US" altLang="ko-KR" sz="1600" b="1">
              <a:solidFill>
                <a:schemeClr val="tx1"/>
              </a:solidFill>
              <a:ea typeface="굴림" pitchFamily="50" charset="-127"/>
            </a:endParaRPr>
          </a:p>
        </p:txBody>
      </p:sp>
      <p:sp>
        <p:nvSpPr>
          <p:cNvPr id="462854" name="Text Box 6"/>
          <p:cNvSpPr txBox="1">
            <a:spLocks noChangeArrowheads="1"/>
          </p:cNvSpPr>
          <p:nvPr/>
        </p:nvSpPr>
        <p:spPr bwMode="auto">
          <a:xfrm>
            <a:off x="5849938" y="1308100"/>
            <a:ext cx="2928937" cy="3282950"/>
          </a:xfrm>
          <a:prstGeom prst="rect">
            <a:avLst/>
          </a:prstGeom>
          <a:noFill/>
          <a:ln w="9525" algn="ctr">
            <a:noFill/>
            <a:miter lim="800000"/>
            <a:headEnd/>
            <a:tailEnd/>
          </a:ln>
          <a:effectLst>
            <a:prstShdw prst="shdw17" dist="17961" dir="2700000">
              <a:schemeClr val="tx2">
                <a:gamma/>
                <a:shade val="60000"/>
                <a:invGamma/>
                <a:alpha val="50000"/>
              </a:schemeClr>
            </a:prstShdw>
          </a:effectLst>
        </p:spPr>
        <p:txBody>
          <a:bodyPr>
            <a:spAutoFit/>
          </a:bodyPr>
          <a:lstStyle/>
          <a:p>
            <a:pPr algn="l">
              <a:spcBef>
                <a:spcPct val="50000"/>
              </a:spcBef>
            </a:pPr>
            <a:r>
              <a:rPr lang="en-US" altLang="ko-KR" sz="1600" b="1" i="1">
                <a:solidFill>
                  <a:schemeClr val="tx1"/>
                </a:solidFill>
                <a:ea typeface="굴림" pitchFamily="50" charset="-127"/>
              </a:rPr>
              <a:t>The latest version of VMware Inc.'s virtualization software suite, called </a:t>
            </a:r>
            <a:r>
              <a:rPr lang="en-US" altLang="ko-KR" sz="1600" b="1" i="1" u="sng">
                <a:solidFill>
                  <a:schemeClr val="tx1"/>
                </a:solidFill>
                <a:ea typeface="굴림" pitchFamily="50" charset="-127"/>
              </a:rPr>
              <a:t>vSphere, is this year's winner in the software category</a:t>
            </a:r>
            <a:r>
              <a:rPr lang="en-US" altLang="ko-KR" sz="1600" b="1" i="1">
                <a:solidFill>
                  <a:schemeClr val="tx1"/>
                </a:solidFill>
                <a:ea typeface="굴림" pitchFamily="50" charset="-127"/>
              </a:rPr>
              <a:t>. It promises to make it easier to turn a company's existing data centers into a private cloud—an array of IT services delivered throughout a company over its own computer network—that's </a:t>
            </a:r>
            <a:r>
              <a:rPr lang="en-US" altLang="ko-KR" sz="1600" b="1" i="1" u="sng">
                <a:solidFill>
                  <a:schemeClr val="tx1"/>
                </a:solidFill>
                <a:ea typeface="굴림" pitchFamily="50" charset="-127"/>
              </a:rPr>
              <a:t>secure, reliable and easy to manage</a:t>
            </a:r>
            <a:r>
              <a:rPr lang="en-US" altLang="ko-KR" sz="1600" b="1" i="1">
                <a:solidFill>
                  <a:schemeClr val="tx1"/>
                </a:solidFill>
                <a:ea typeface="굴림" pitchFamily="50" charset="-127"/>
              </a:rPr>
              <a:t>.</a:t>
            </a:r>
            <a:endParaRPr lang="ko-KR" altLang="en-US" sz="1600" b="1" i="1">
              <a:solidFill>
                <a:schemeClr val="tx1"/>
              </a:solidFill>
              <a:ea typeface="굴림" pitchFamily="50" charset="-127"/>
            </a:endParaRPr>
          </a:p>
        </p:txBody>
      </p:sp>
    </p:spTree>
  </p:cSld>
  <p:clrMapOvr>
    <a:masterClrMapping/>
  </p:clrMapOvr>
  <p:transition>
    <p:strips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idx="4294967295"/>
          </p:nvPr>
        </p:nvSpPr>
        <p:spPr>
          <a:xfrm>
            <a:off x="981075" y="595313"/>
            <a:ext cx="3819525" cy="403225"/>
          </a:xfrm>
        </p:spPr>
        <p:txBody>
          <a:bodyPr/>
          <a:lstStyle/>
          <a:p>
            <a:pPr eaLnBrk="1" hangingPunct="1"/>
            <a:r>
              <a:rPr lang="en-US" altLang="ko-KR" smtClean="0">
                <a:ea typeface="굴림" pitchFamily="50" charset="-127"/>
              </a:rPr>
              <a:t>VMware ESX(Hypervisor) </a:t>
            </a:r>
          </a:p>
        </p:txBody>
      </p:sp>
      <p:grpSp>
        <p:nvGrpSpPr>
          <p:cNvPr id="2" name="Group 2"/>
          <p:cNvGrpSpPr>
            <a:grpSpLocks/>
          </p:cNvGrpSpPr>
          <p:nvPr/>
        </p:nvGrpSpPr>
        <p:grpSpPr bwMode="auto">
          <a:xfrm>
            <a:off x="2949575" y="1974850"/>
            <a:ext cx="2805113" cy="2019300"/>
            <a:chOff x="1992" y="1366"/>
            <a:chExt cx="1914" cy="1272"/>
          </a:xfrm>
        </p:grpSpPr>
        <p:pic>
          <p:nvPicPr>
            <p:cNvPr id="183301" name="Picture 3" descr="sun"/>
            <p:cNvPicPr>
              <a:picLocks noChangeAspect="1" noChangeArrowheads="1"/>
            </p:cNvPicPr>
            <p:nvPr/>
          </p:nvPicPr>
          <p:blipFill>
            <a:blip r:embed="rId3" cstate="print"/>
            <a:srcRect/>
            <a:stretch>
              <a:fillRect/>
            </a:stretch>
          </p:blipFill>
          <p:spPr bwMode="auto">
            <a:xfrm>
              <a:off x="3402" y="1366"/>
              <a:ext cx="504" cy="1272"/>
            </a:xfrm>
            <a:prstGeom prst="rect">
              <a:avLst/>
            </a:prstGeom>
            <a:noFill/>
            <a:ln w="9525">
              <a:noFill/>
              <a:miter lim="800000"/>
              <a:headEnd/>
              <a:tailEnd/>
            </a:ln>
          </p:spPr>
        </p:pic>
        <p:pic>
          <p:nvPicPr>
            <p:cNvPr id="183302" name="Picture 4" descr="linux"/>
            <p:cNvPicPr>
              <a:picLocks noChangeAspect="1" noChangeArrowheads="1"/>
            </p:cNvPicPr>
            <p:nvPr/>
          </p:nvPicPr>
          <p:blipFill>
            <a:blip r:embed="rId4" cstate="print"/>
            <a:srcRect/>
            <a:stretch>
              <a:fillRect/>
            </a:stretch>
          </p:blipFill>
          <p:spPr bwMode="auto">
            <a:xfrm>
              <a:off x="3120" y="1366"/>
              <a:ext cx="504" cy="1272"/>
            </a:xfrm>
            <a:prstGeom prst="rect">
              <a:avLst/>
            </a:prstGeom>
            <a:noFill/>
            <a:ln w="9525">
              <a:noFill/>
              <a:miter lim="800000"/>
              <a:headEnd/>
              <a:tailEnd/>
            </a:ln>
          </p:spPr>
        </p:pic>
        <p:pic>
          <p:nvPicPr>
            <p:cNvPr id="183303" name="Picture 5" descr="windows"/>
            <p:cNvPicPr>
              <a:picLocks noChangeAspect="1" noChangeArrowheads="1"/>
            </p:cNvPicPr>
            <p:nvPr/>
          </p:nvPicPr>
          <p:blipFill>
            <a:blip r:embed="rId5" cstate="print"/>
            <a:srcRect/>
            <a:stretch>
              <a:fillRect/>
            </a:stretch>
          </p:blipFill>
          <p:spPr bwMode="auto">
            <a:xfrm>
              <a:off x="2838" y="1366"/>
              <a:ext cx="504" cy="1272"/>
            </a:xfrm>
            <a:prstGeom prst="rect">
              <a:avLst/>
            </a:prstGeom>
            <a:noFill/>
            <a:ln w="9525">
              <a:noFill/>
              <a:miter lim="800000"/>
              <a:headEnd/>
              <a:tailEnd/>
            </a:ln>
          </p:spPr>
        </p:pic>
        <p:pic>
          <p:nvPicPr>
            <p:cNvPr id="183304" name="Picture 6" descr="sun"/>
            <p:cNvPicPr>
              <a:picLocks noChangeAspect="1" noChangeArrowheads="1"/>
            </p:cNvPicPr>
            <p:nvPr/>
          </p:nvPicPr>
          <p:blipFill>
            <a:blip r:embed="rId3" cstate="print"/>
            <a:srcRect/>
            <a:stretch>
              <a:fillRect/>
            </a:stretch>
          </p:blipFill>
          <p:spPr bwMode="auto">
            <a:xfrm>
              <a:off x="2556" y="1366"/>
              <a:ext cx="504" cy="1272"/>
            </a:xfrm>
            <a:prstGeom prst="rect">
              <a:avLst/>
            </a:prstGeom>
            <a:noFill/>
            <a:ln w="9525">
              <a:noFill/>
              <a:miter lim="800000"/>
              <a:headEnd/>
              <a:tailEnd/>
            </a:ln>
          </p:spPr>
        </p:pic>
        <p:pic>
          <p:nvPicPr>
            <p:cNvPr id="183305" name="Picture 7" descr="linux"/>
            <p:cNvPicPr>
              <a:picLocks noChangeAspect="1" noChangeArrowheads="1"/>
            </p:cNvPicPr>
            <p:nvPr/>
          </p:nvPicPr>
          <p:blipFill>
            <a:blip r:embed="rId4" cstate="print"/>
            <a:srcRect/>
            <a:stretch>
              <a:fillRect/>
            </a:stretch>
          </p:blipFill>
          <p:spPr bwMode="auto">
            <a:xfrm>
              <a:off x="2274" y="1366"/>
              <a:ext cx="504" cy="1272"/>
            </a:xfrm>
            <a:prstGeom prst="rect">
              <a:avLst/>
            </a:prstGeom>
            <a:noFill/>
            <a:ln w="9525">
              <a:noFill/>
              <a:miter lim="800000"/>
              <a:headEnd/>
              <a:tailEnd/>
            </a:ln>
          </p:spPr>
        </p:pic>
        <p:pic>
          <p:nvPicPr>
            <p:cNvPr id="183306" name="Picture 8" descr="windows"/>
            <p:cNvPicPr>
              <a:picLocks noChangeAspect="1" noChangeArrowheads="1"/>
            </p:cNvPicPr>
            <p:nvPr/>
          </p:nvPicPr>
          <p:blipFill>
            <a:blip r:embed="rId5" cstate="print"/>
            <a:srcRect/>
            <a:stretch>
              <a:fillRect/>
            </a:stretch>
          </p:blipFill>
          <p:spPr bwMode="auto">
            <a:xfrm>
              <a:off x="1992" y="1366"/>
              <a:ext cx="504" cy="1272"/>
            </a:xfrm>
            <a:prstGeom prst="rect">
              <a:avLst/>
            </a:prstGeom>
            <a:noFill/>
            <a:ln w="9525">
              <a:noFill/>
              <a:miter lim="800000"/>
              <a:headEnd/>
              <a:tailEnd/>
            </a:ln>
          </p:spPr>
        </p:pic>
      </p:grpSp>
      <p:sp>
        <p:nvSpPr>
          <p:cNvPr id="139" name="AutoShape 9"/>
          <p:cNvSpPr>
            <a:spLocks noChangeArrowheads="1"/>
          </p:cNvSpPr>
          <p:nvPr/>
        </p:nvSpPr>
        <p:spPr bwMode="auto">
          <a:xfrm>
            <a:off x="2744788" y="3228975"/>
            <a:ext cx="3138487" cy="2433638"/>
          </a:xfrm>
          <a:prstGeom prst="roundRect">
            <a:avLst>
              <a:gd name="adj" fmla="val 4917"/>
            </a:avLst>
          </a:prstGeom>
          <a:solidFill>
            <a:schemeClr val="tx1"/>
          </a:solidFill>
          <a:ln w="9525">
            <a:solidFill>
              <a:schemeClr val="tx1"/>
            </a:solidFill>
            <a:round/>
            <a:headEnd/>
            <a:tailEnd/>
          </a:ln>
        </p:spPr>
        <p:txBody>
          <a:bodyPr wrap="none" anchor="ctr"/>
          <a:lstStyle/>
          <a:p>
            <a:pPr>
              <a:lnSpc>
                <a:spcPct val="100000"/>
              </a:lnSpc>
              <a:buClrTx/>
              <a:buSzTx/>
            </a:pPr>
            <a:endParaRPr lang="ko-KR" altLang="ko-KR" sz="1800">
              <a:latin typeface="Futura Bk" pitchFamily="34" charset="0"/>
              <a:ea typeface="HY울릉도M" pitchFamily="18" charset="-127"/>
            </a:endParaRPr>
          </a:p>
        </p:txBody>
      </p:sp>
      <p:sp>
        <p:nvSpPr>
          <p:cNvPr id="140" name="AutoShape 10"/>
          <p:cNvSpPr>
            <a:spLocks noChangeArrowheads="1"/>
          </p:cNvSpPr>
          <p:nvPr/>
        </p:nvSpPr>
        <p:spPr bwMode="auto">
          <a:xfrm>
            <a:off x="2836863" y="3338513"/>
            <a:ext cx="2954337" cy="1100137"/>
          </a:xfrm>
          <a:prstGeom prst="roundRect">
            <a:avLst>
              <a:gd name="adj" fmla="val 8495"/>
            </a:avLst>
          </a:prstGeom>
          <a:solidFill>
            <a:schemeClr val="tx2"/>
          </a:solidFill>
          <a:ln w="9525">
            <a:solidFill>
              <a:schemeClr val="tx1"/>
            </a:solidFill>
            <a:round/>
            <a:headEnd/>
            <a:tailEnd/>
          </a:ln>
        </p:spPr>
        <p:txBody>
          <a:bodyPr wrap="none" anchor="ctr"/>
          <a:lstStyle/>
          <a:p>
            <a:pPr>
              <a:lnSpc>
                <a:spcPct val="100000"/>
              </a:lnSpc>
              <a:buClrTx/>
              <a:buSzTx/>
            </a:pPr>
            <a:r>
              <a:rPr lang="en-US" altLang="ko-KR">
                <a:latin typeface="Futura Bk" pitchFamily="34" charset="0"/>
                <a:ea typeface="HY울릉도M" pitchFamily="18" charset="-127"/>
              </a:rPr>
              <a:t>Operating System</a:t>
            </a:r>
          </a:p>
        </p:txBody>
      </p:sp>
      <p:sp>
        <p:nvSpPr>
          <p:cNvPr id="141" name="AutoShape 11"/>
          <p:cNvSpPr>
            <a:spLocks noChangeArrowheads="1"/>
          </p:cNvSpPr>
          <p:nvPr/>
        </p:nvSpPr>
        <p:spPr bwMode="auto">
          <a:xfrm>
            <a:off x="2744788" y="2005013"/>
            <a:ext cx="3138487" cy="1981200"/>
          </a:xfrm>
          <a:prstGeom prst="roundRect">
            <a:avLst>
              <a:gd name="adj" fmla="val 4917"/>
            </a:avLst>
          </a:prstGeom>
          <a:solidFill>
            <a:schemeClr val="tx1"/>
          </a:solidFill>
          <a:ln w="9525">
            <a:solidFill>
              <a:schemeClr val="tx1"/>
            </a:solidFill>
            <a:round/>
            <a:headEnd/>
            <a:tailEnd/>
          </a:ln>
        </p:spPr>
        <p:txBody>
          <a:bodyPr wrap="none" anchor="ctr"/>
          <a:lstStyle/>
          <a:p>
            <a:pPr>
              <a:lnSpc>
                <a:spcPct val="100000"/>
              </a:lnSpc>
              <a:buClrTx/>
              <a:buSzTx/>
            </a:pPr>
            <a:endParaRPr lang="ko-KR" altLang="ko-KR" sz="1800">
              <a:latin typeface="Futura Bk" pitchFamily="34" charset="0"/>
              <a:ea typeface="HY울릉도M" pitchFamily="18" charset="-127"/>
            </a:endParaRPr>
          </a:p>
        </p:txBody>
      </p:sp>
      <p:sp>
        <p:nvSpPr>
          <p:cNvPr id="142" name="AutoShape 12"/>
          <p:cNvSpPr>
            <a:spLocks noChangeArrowheads="1"/>
          </p:cNvSpPr>
          <p:nvPr/>
        </p:nvSpPr>
        <p:spPr bwMode="auto">
          <a:xfrm>
            <a:off x="2847975" y="4595813"/>
            <a:ext cx="2952750" cy="990600"/>
          </a:xfrm>
          <a:prstGeom prst="roundRect">
            <a:avLst>
              <a:gd name="adj" fmla="val 8495"/>
            </a:avLst>
          </a:prstGeom>
          <a:solidFill>
            <a:schemeClr val="bg2"/>
          </a:solidFill>
          <a:ln w="9525">
            <a:solidFill>
              <a:schemeClr val="tx1"/>
            </a:solidFill>
            <a:round/>
            <a:headEnd/>
            <a:tailEnd/>
          </a:ln>
        </p:spPr>
        <p:txBody>
          <a:bodyPr wrap="none" anchor="ctr"/>
          <a:lstStyle/>
          <a:p>
            <a:pPr>
              <a:lnSpc>
                <a:spcPct val="100000"/>
              </a:lnSpc>
              <a:buClrTx/>
              <a:buSzTx/>
            </a:pPr>
            <a:endParaRPr lang="ko-KR" altLang="en-US" sz="1600">
              <a:solidFill>
                <a:schemeClr val="tx1"/>
              </a:solidFill>
              <a:latin typeface="Futura Bk" pitchFamily="34" charset="0"/>
              <a:ea typeface="HY울릉도M" pitchFamily="18" charset="-127"/>
            </a:endParaRPr>
          </a:p>
        </p:txBody>
      </p:sp>
      <p:sp>
        <p:nvSpPr>
          <p:cNvPr id="143" name="AutoShape 13"/>
          <p:cNvSpPr>
            <a:spLocks noChangeArrowheads="1"/>
          </p:cNvSpPr>
          <p:nvPr/>
        </p:nvSpPr>
        <p:spPr bwMode="gray">
          <a:xfrm>
            <a:off x="2836863" y="2081213"/>
            <a:ext cx="2954337" cy="1100137"/>
          </a:xfrm>
          <a:prstGeom prst="roundRect">
            <a:avLst>
              <a:gd name="adj" fmla="val 8495"/>
            </a:avLst>
          </a:prstGeom>
          <a:solidFill>
            <a:schemeClr val="folHlink"/>
          </a:solidFill>
          <a:ln w="9525">
            <a:solidFill>
              <a:schemeClr val="tx1"/>
            </a:solidFill>
            <a:round/>
            <a:headEnd/>
            <a:tailEnd/>
          </a:ln>
        </p:spPr>
        <p:txBody>
          <a:bodyPr wrap="none" anchor="ctr"/>
          <a:lstStyle/>
          <a:p>
            <a:pPr>
              <a:lnSpc>
                <a:spcPct val="100000"/>
              </a:lnSpc>
              <a:buClrTx/>
              <a:buSzTx/>
            </a:pPr>
            <a:r>
              <a:rPr lang="en-US" altLang="ko-KR" sz="2400">
                <a:latin typeface="Futura Bk" pitchFamily="34" charset="0"/>
                <a:ea typeface="HY울릉도M" pitchFamily="18" charset="-127"/>
              </a:rPr>
              <a:t>Enterprise App</a:t>
            </a:r>
          </a:p>
        </p:txBody>
      </p:sp>
      <p:sp>
        <p:nvSpPr>
          <p:cNvPr id="144" name="AutoShape 14"/>
          <p:cNvSpPr>
            <a:spLocks noChangeArrowheads="1"/>
          </p:cNvSpPr>
          <p:nvPr/>
        </p:nvSpPr>
        <p:spPr bwMode="gray">
          <a:xfrm>
            <a:off x="2836863" y="3340100"/>
            <a:ext cx="2954337" cy="547688"/>
          </a:xfrm>
          <a:prstGeom prst="roundRect">
            <a:avLst>
              <a:gd name="adj" fmla="val 8495"/>
            </a:avLst>
          </a:prstGeom>
          <a:solidFill>
            <a:schemeClr val="tx2"/>
          </a:solidFill>
          <a:ln w="9525">
            <a:solidFill>
              <a:schemeClr val="tx1"/>
            </a:solidFill>
            <a:round/>
            <a:headEnd/>
            <a:tailEnd/>
          </a:ln>
        </p:spPr>
        <p:txBody>
          <a:bodyPr wrap="none" anchor="ctr"/>
          <a:lstStyle/>
          <a:p>
            <a:pPr>
              <a:lnSpc>
                <a:spcPct val="100000"/>
              </a:lnSpc>
              <a:buClrTx/>
              <a:buSzTx/>
            </a:pPr>
            <a:r>
              <a:rPr lang="en-US" altLang="ko-KR">
                <a:latin typeface="Futura Bk" pitchFamily="34" charset="0"/>
                <a:ea typeface="HY울릉도M" pitchFamily="18" charset="-127"/>
              </a:rPr>
              <a:t>Operating System</a:t>
            </a:r>
          </a:p>
        </p:txBody>
      </p:sp>
      <p:grpSp>
        <p:nvGrpSpPr>
          <p:cNvPr id="3" name="Group 15"/>
          <p:cNvGrpSpPr>
            <a:grpSpLocks/>
          </p:cNvGrpSpPr>
          <p:nvPr/>
        </p:nvGrpSpPr>
        <p:grpSpPr bwMode="auto">
          <a:xfrm>
            <a:off x="2724150" y="4103688"/>
            <a:ext cx="3155950" cy="361950"/>
            <a:chOff x="1782" y="696"/>
            <a:chExt cx="2154" cy="200"/>
          </a:xfrm>
        </p:grpSpPr>
        <p:sp>
          <p:nvSpPr>
            <p:cNvPr id="183314" name="AutoShape 16"/>
            <p:cNvSpPr>
              <a:spLocks noChangeArrowheads="1"/>
            </p:cNvSpPr>
            <p:nvPr/>
          </p:nvSpPr>
          <p:spPr bwMode="gray">
            <a:xfrm>
              <a:off x="1782" y="696"/>
              <a:ext cx="2154" cy="200"/>
            </a:xfrm>
            <a:prstGeom prst="roundRect">
              <a:avLst>
                <a:gd name="adj" fmla="val 16667"/>
              </a:avLst>
            </a:prstGeom>
            <a:solidFill>
              <a:schemeClr val="accent1"/>
            </a:solidFill>
            <a:ln w="22225">
              <a:noFill/>
              <a:round/>
              <a:headEnd/>
              <a:tailEnd/>
            </a:ln>
          </p:spPr>
          <p:txBody>
            <a:bodyPr wrap="none" anchor="ctr"/>
            <a:lstStyle/>
            <a:p>
              <a:pPr>
                <a:lnSpc>
                  <a:spcPct val="100000"/>
                </a:lnSpc>
                <a:buClrTx/>
                <a:buSzTx/>
              </a:pPr>
              <a:endParaRPr lang="ko-KR" altLang="en-US" sz="1600">
                <a:solidFill>
                  <a:schemeClr val="tx1"/>
                </a:solidFill>
                <a:latin typeface="Futura Bk" pitchFamily="34" charset="0"/>
                <a:ea typeface="HY울릉도M" pitchFamily="18" charset="-127"/>
              </a:endParaRPr>
            </a:p>
          </p:txBody>
        </p:sp>
        <p:sp>
          <p:nvSpPr>
            <p:cNvPr id="183315" name="AutoShape 17"/>
            <p:cNvSpPr>
              <a:spLocks noChangeArrowheads="1"/>
            </p:cNvSpPr>
            <p:nvPr/>
          </p:nvSpPr>
          <p:spPr bwMode="gray">
            <a:xfrm>
              <a:off x="1811" y="720"/>
              <a:ext cx="2096" cy="153"/>
            </a:xfrm>
            <a:prstGeom prst="roundRect">
              <a:avLst>
                <a:gd name="adj" fmla="val 16667"/>
              </a:avLst>
            </a:prstGeom>
            <a:solidFill>
              <a:srgbClr val="477CAD"/>
            </a:solidFill>
            <a:ln w="22225">
              <a:noFill/>
              <a:round/>
              <a:headEnd/>
              <a:tailEnd/>
            </a:ln>
          </p:spPr>
          <p:txBody>
            <a:bodyPr wrap="none" anchor="ctr"/>
            <a:lstStyle/>
            <a:p>
              <a:pPr>
                <a:lnSpc>
                  <a:spcPct val="100000"/>
                </a:lnSpc>
                <a:buClrTx/>
                <a:buSzTx/>
              </a:pPr>
              <a:endParaRPr lang="ko-KR" altLang="en-US" sz="1600">
                <a:solidFill>
                  <a:schemeClr val="tx1"/>
                </a:solidFill>
                <a:latin typeface="Futura Bk" pitchFamily="34" charset="0"/>
                <a:ea typeface="HY울릉도M" pitchFamily="18" charset="-127"/>
              </a:endParaRPr>
            </a:p>
          </p:txBody>
        </p:sp>
        <p:sp>
          <p:nvSpPr>
            <p:cNvPr id="183316" name="Text Box 18"/>
            <p:cNvSpPr txBox="1">
              <a:spLocks noChangeArrowheads="1"/>
            </p:cNvSpPr>
            <p:nvPr/>
          </p:nvSpPr>
          <p:spPr bwMode="gray">
            <a:xfrm>
              <a:off x="2042" y="700"/>
              <a:ext cx="1541" cy="193"/>
            </a:xfrm>
            <a:prstGeom prst="rect">
              <a:avLst/>
            </a:prstGeom>
            <a:noFill/>
            <a:ln w="9525">
              <a:noFill/>
              <a:miter lim="800000"/>
              <a:headEnd/>
              <a:tailEnd/>
            </a:ln>
          </p:spPr>
          <p:txBody>
            <a:bodyPr wrap="none" anchor="ctr" anchorCtr="1">
              <a:spAutoFit/>
            </a:bodyPr>
            <a:lstStyle/>
            <a:p>
              <a:pPr>
                <a:lnSpc>
                  <a:spcPct val="100000"/>
                </a:lnSpc>
                <a:buClrTx/>
                <a:buSzTx/>
              </a:pPr>
              <a:r>
                <a:rPr lang="en-US" altLang="ko-KR" sz="1700">
                  <a:latin typeface="Futura Bk" pitchFamily="34" charset="0"/>
                  <a:ea typeface="HY울릉도M" pitchFamily="18" charset="-127"/>
                </a:rPr>
                <a:t>VMware virtualization</a:t>
              </a:r>
            </a:p>
          </p:txBody>
        </p:sp>
      </p:grpSp>
      <p:pic>
        <p:nvPicPr>
          <p:cNvPr id="183317" name="Picture 21" descr="Server_icon_02"/>
          <p:cNvPicPr>
            <a:picLocks noChangeAspect="1" noChangeArrowheads="1"/>
          </p:cNvPicPr>
          <p:nvPr/>
        </p:nvPicPr>
        <p:blipFill>
          <a:blip r:embed="rId6" cstate="print"/>
          <a:srcRect/>
          <a:stretch>
            <a:fillRect/>
          </a:stretch>
        </p:blipFill>
        <p:spPr bwMode="auto">
          <a:xfrm>
            <a:off x="3924300" y="4545013"/>
            <a:ext cx="877888" cy="1074737"/>
          </a:xfrm>
          <a:prstGeom prst="rect">
            <a:avLst/>
          </a:prstGeom>
          <a:noFill/>
          <a:ln w="9525">
            <a:noFill/>
            <a:miter lim="800000"/>
            <a:headEnd/>
            <a:tailEnd/>
          </a:ln>
        </p:spPr>
      </p:pic>
      <p:sp>
        <p:nvSpPr>
          <p:cNvPr id="183318" name="Rectangle 19"/>
          <p:cNvSpPr>
            <a:spLocks noChangeArrowheads="1"/>
          </p:cNvSpPr>
          <p:nvPr/>
        </p:nvSpPr>
        <p:spPr bwMode="auto">
          <a:xfrm>
            <a:off x="966788" y="1285875"/>
            <a:ext cx="7008812" cy="358775"/>
          </a:xfrm>
          <a:prstGeom prst="rect">
            <a:avLst/>
          </a:prstGeom>
          <a:noFill/>
          <a:ln w="9525">
            <a:noFill/>
            <a:miter lim="800000"/>
            <a:headEnd/>
            <a:tailEnd/>
          </a:ln>
        </p:spPr>
        <p:txBody>
          <a:bodyPr/>
          <a:lstStyle/>
          <a:p>
            <a:pPr>
              <a:lnSpc>
                <a:spcPct val="100000"/>
              </a:lnSpc>
              <a:spcAft>
                <a:spcPct val="40000"/>
              </a:spcAft>
              <a:buSzTx/>
              <a:buFont typeface="Wingdings 3" pitchFamily="18" charset="2"/>
              <a:buNone/>
            </a:pPr>
            <a:r>
              <a:rPr lang="en-US" altLang="ko-KR">
                <a:solidFill>
                  <a:schemeClr val="tx2"/>
                </a:solidFill>
                <a:latin typeface="Futura Bk" pitchFamily="34" charset="0"/>
                <a:ea typeface="HY울릉도M" pitchFamily="18" charset="-127"/>
              </a:rPr>
              <a:t>VMware</a:t>
            </a:r>
            <a:r>
              <a:rPr lang="ko-KR" altLang="en-US">
                <a:solidFill>
                  <a:schemeClr val="tx2"/>
                </a:solidFill>
                <a:latin typeface="Futura Bk" pitchFamily="34" charset="0"/>
                <a:ea typeface="HY울릉도M" pitchFamily="18" charset="-127"/>
              </a:rPr>
              <a:t>는 하드웨어로부터 소프트웨어를 분리</a:t>
            </a:r>
            <a:endParaRPr lang="en-US" altLang="ko-KR">
              <a:solidFill>
                <a:schemeClr val="tx2"/>
              </a:solidFill>
              <a:latin typeface="Futura Bk" pitchFamily="34" charset="0"/>
              <a:ea typeface="HY울릉도M" pitchFamily="18" charset="-127"/>
            </a:endParaRPr>
          </a:p>
        </p:txBody>
      </p:sp>
      <p:sp>
        <p:nvSpPr>
          <p:cNvPr id="183325" name="Rectangle 4"/>
          <p:cNvSpPr txBox="1">
            <a:spLocks noGrp="1" noChangeArrowheads="1"/>
          </p:cNvSpPr>
          <p:nvPr/>
        </p:nvSpPr>
        <p:spPr bwMode="auto">
          <a:xfrm>
            <a:off x="4216400" y="6500813"/>
            <a:ext cx="2133600" cy="304800"/>
          </a:xfrm>
          <a:prstGeom prst="rect">
            <a:avLst/>
          </a:prstGeom>
          <a:noFill/>
          <a:ln w="9525">
            <a:noFill/>
            <a:miter lim="800000"/>
            <a:headEnd/>
            <a:tailEnd/>
          </a:ln>
        </p:spPr>
        <p:txBody>
          <a:bodyPr/>
          <a:lstStyle/>
          <a:p>
            <a:pPr algn="l">
              <a:lnSpc>
                <a:spcPct val="100000"/>
              </a:lnSpc>
              <a:buClrTx/>
              <a:buSzTx/>
            </a:pPr>
            <a:fld id="{25C2BB6E-D458-4753-B151-680749B71DB2}" type="slidenum">
              <a:rPr lang="ko-KR" altLang="en-US" sz="1000">
                <a:solidFill>
                  <a:schemeClr val="tx1"/>
                </a:solidFill>
                <a:ea typeface="굴림" pitchFamily="50" charset="-127"/>
              </a:rPr>
              <a:pPr algn="l">
                <a:lnSpc>
                  <a:spcPct val="100000"/>
                </a:lnSpc>
                <a:buClrTx/>
                <a:buSzTx/>
              </a:pPr>
              <a:t>4</a:t>
            </a:fld>
            <a:endParaRPr lang="en-US" altLang="ko-KR" sz="1000">
              <a:solidFill>
                <a:schemeClr val="tx1"/>
              </a:solidFill>
              <a:ea typeface="굴림" pitchFamily="50" charset="-127"/>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139"/>
                                        </p:tgtEl>
                                      </p:cBhvr>
                                    </p:animEffect>
                                    <p:set>
                                      <p:cBhvr>
                                        <p:cTn id="7" dur="1" fill="hold">
                                          <p:stCondLst>
                                            <p:cond delay="1999"/>
                                          </p:stCondLst>
                                        </p:cTn>
                                        <p:tgtEl>
                                          <p:spTgt spid="13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40"/>
                                        </p:tgtEl>
                                      </p:cBhvr>
                                    </p:animEffect>
                                    <p:set>
                                      <p:cBhvr>
                                        <p:cTn id="10" dur="1" fill="hold">
                                          <p:stCondLst>
                                            <p:cond delay="1999"/>
                                          </p:stCondLst>
                                        </p:cTn>
                                        <p:tgtEl>
                                          <p:spTgt spid="140"/>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41"/>
                                        </p:tgtEl>
                                        <p:attrNameLst>
                                          <p:attrName>style.visibility</p:attrName>
                                        </p:attrNameLst>
                                      </p:cBhvr>
                                      <p:to>
                                        <p:strVal val="visible"/>
                                      </p:to>
                                    </p:set>
                                    <p:animEffect transition="in" filter="fade">
                                      <p:cBhvr>
                                        <p:cTn id="13" dur="2000"/>
                                        <p:tgtEl>
                                          <p:spTgt spid="14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4"/>
                                        </p:tgtEl>
                                        <p:attrNameLst>
                                          <p:attrName>style.visibility</p:attrName>
                                        </p:attrNameLst>
                                      </p:cBhvr>
                                      <p:to>
                                        <p:strVal val="visible"/>
                                      </p:to>
                                    </p:set>
                                    <p:animEffect transition="in" filter="fade">
                                      <p:cBhvr>
                                        <p:cTn id="16" dur="2000"/>
                                        <p:tgtEl>
                                          <p:spTgt spid="144"/>
                                        </p:tgtEl>
                                      </p:cBhvr>
                                    </p:animEffect>
                                  </p:childTnLst>
                                </p:cTn>
                              </p:par>
                            </p:childTnLst>
                          </p:cTn>
                        </p:par>
                        <p:par>
                          <p:cTn id="17" fill="hold">
                            <p:stCondLst>
                              <p:cond delay="2000"/>
                            </p:stCondLst>
                            <p:childTnLst>
                              <p:par>
                                <p:cTn id="18" presetID="1"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childTnLst>
                                </p:cTn>
                              </p:par>
                              <p:par>
                                <p:cTn id="20" presetID="2" presetClass="entr" presetSubtype="2" decel="5000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1000" fill="hold"/>
                                        <p:tgtEl>
                                          <p:spTgt spid="3"/>
                                        </p:tgtEl>
                                        <p:attrNameLst>
                                          <p:attrName>ppt_x</p:attrName>
                                        </p:attrNameLst>
                                      </p:cBhvr>
                                      <p:tavLst>
                                        <p:tav tm="0">
                                          <p:val>
                                            <p:strVal val="1+#ppt_w/2"/>
                                          </p:val>
                                        </p:tav>
                                        <p:tav tm="100000">
                                          <p:val>
                                            <p:strVal val="#ppt_x"/>
                                          </p:val>
                                        </p:tav>
                                      </p:tavLst>
                                    </p:anim>
                                    <p:anim calcmode="lin" valueType="num">
                                      <p:cBhvr additive="base">
                                        <p:cTn id="23" dur="1000" fill="hold"/>
                                        <p:tgtEl>
                                          <p:spTgt spid="3"/>
                                        </p:tgtEl>
                                        <p:attrNameLst>
                                          <p:attrName>ppt_y</p:attrName>
                                        </p:attrNameLst>
                                      </p:cBhvr>
                                      <p:tavLst>
                                        <p:tav tm="0">
                                          <p:val>
                                            <p:strVal val="#ppt_y"/>
                                          </p:val>
                                        </p:tav>
                                        <p:tav tm="100000">
                                          <p:val>
                                            <p:strVal val="#ppt_y"/>
                                          </p:val>
                                        </p:tav>
                                      </p:tavLst>
                                    </p:anim>
                                  </p:childTnLst>
                                </p:cTn>
                              </p:par>
                              <p:par>
                                <p:cTn id="24" presetID="9" presetClass="exit" presetSubtype="0" fill="hold" grpId="0" nodeType="withEffect">
                                  <p:stCondLst>
                                    <p:cond delay="0"/>
                                  </p:stCondLst>
                                  <p:childTnLst>
                                    <p:animEffect transition="out" filter="dissolve">
                                      <p:cBhvr>
                                        <p:cTn id="25" dur="1000"/>
                                        <p:tgtEl>
                                          <p:spTgt spid="142"/>
                                        </p:tgtEl>
                                      </p:cBhvr>
                                    </p:animEffect>
                                    <p:set>
                                      <p:cBhvr>
                                        <p:cTn id="26" dur="1" fill="hold">
                                          <p:stCondLst>
                                            <p:cond delay="999"/>
                                          </p:stCondLst>
                                        </p:cTn>
                                        <p:tgtEl>
                                          <p:spTgt spid="14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1000"/>
                                        <p:tgtEl>
                                          <p:spTgt spid="143"/>
                                        </p:tgtEl>
                                      </p:cBhvr>
                                    </p:animEffect>
                                    <p:set>
                                      <p:cBhvr>
                                        <p:cTn id="31" dur="1" fill="hold">
                                          <p:stCondLst>
                                            <p:cond delay="999"/>
                                          </p:stCondLst>
                                        </p:cTn>
                                        <p:tgtEl>
                                          <p:spTgt spid="143"/>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1000"/>
                                        <p:tgtEl>
                                          <p:spTgt spid="144"/>
                                        </p:tgtEl>
                                      </p:cBhvr>
                                    </p:animEffect>
                                    <p:set>
                                      <p:cBhvr>
                                        <p:cTn id="34" dur="1" fill="hold">
                                          <p:stCondLst>
                                            <p:cond delay="999"/>
                                          </p:stCondLst>
                                        </p:cTn>
                                        <p:tgtEl>
                                          <p:spTgt spid="144"/>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1000"/>
                                        <p:tgtEl>
                                          <p:spTgt spid="141"/>
                                        </p:tgtEl>
                                      </p:cBhvr>
                                    </p:animEffect>
                                    <p:set>
                                      <p:cBhvr>
                                        <p:cTn id="37" dur="1" fill="hold">
                                          <p:stCondLst>
                                            <p:cond delay="999"/>
                                          </p:stCondLst>
                                        </p:cTn>
                                        <p:tgtEl>
                                          <p:spTgt spid="1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0" animBg="1"/>
      <p:bldP spid="140" grpId="0" animBg="1"/>
      <p:bldP spid="141" grpId="0" animBg="1"/>
      <p:bldP spid="141" grpId="1" animBg="1"/>
      <p:bldP spid="142" grpId="0" animBg="1"/>
      <p:bldP spid="143" grpId="0" animBg="1"/>
      <p:bldP spid="144" grpId="0" animBg="1"/>
      <p:bldP spid="144"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6882" name="Picture 3"/>
          <p:cNvPicPr>
            <a:picLocks noChangeAspect="1" noChangeArrowheads="1"/>
          </p:cNvPicPr>
          <p:nvPr/>
        </p:nvPicPr>
        <p:blipFill>
          <a:blip r:embed="rId3" cstate="print"/>
          <a:srcRect/>
          <a:stretch>
            <a:fillRect/>
          </a:stretch>
        </p:blipFill>
        <p:spPr bwMode="auto">
          <a:xfrm>
            <a:off x="1876425" y="1423988"/>
            <a:ext cx="5187950" cy="1952625"/>
          </a:xfrm>
          <a:prstGeom prst="rect">
            <a:avLst/>
          </a:prstGeom>
          <a:noFill/>
          <a:ln w="9525">
            <a:noFill/>
            <a:miter lim="800000"/>
            <a:headEnd/>
            <a:tailEnd/>
          </a:ln>
        </p:spPr>
      </p:pic>
      <p:sp>
        <p:nvSpPr>
          <p:cNvPr id="506883" name="Title 3"/>
          <p:cNvSpPr>
            <a:spLocks noGrp="1"/>
          </p:cNvSpPr>
          <p:nvPr>
            <p:ph type="title" idx="4294967295"/>
          </p:nvPr>
        </p:nvSpPr>
        <p:spPr>
          <a:xfrm>
            <a:off x="981075" y="595313"/>
            <a:ext cx="5895975" cy="403225"/>
          </a:xfrm>
        </p:spPr>
        <p:txBody>
          <a:bodyPr/>
          <a:lstStyle/>
          <a:p>
            <a:pPr eaLnBrk="1" hangingPunct="1"/>
            <a:r>
              <a:rPr lang="en-US" altLang="ko-KR" smtClean="0">
                <a:ea typeface="굴림" pitchFamily="50" charset="-127"/>
              </a:rPr>
              <a:t>IBM x3850 M2 + VMware = </a:t>
            </a:r>
            <a:r>
              <a:rPr lang="ko-KR" altLang="en-US" smtClean="0">
                <a:ea typeface="굴림" pitchFamily="50" charset="-127"/>
              </a:rPr>
              <a:t>기록적인 성능 </a:t>
            </a:r>
            <a:endParaRPr lang="en-US" altLang="ko-KR" smtClean="0">
              <a:ea typeface="굴림" pitchFamily="50" charset="-127"/>
            </a:endParaRPr>
          </a:p>
        </p:txBody>
      </p:sp>
      <p:sp>
        <p:nvSpPr>
          <p:cNvPr id="14" name="TextBox 4"/>
          <p:cNvSpPr txBox="1">
            <a:spLocks noChangeArrowheads="1"/>
          </p:cNvSpPr>
          <p:nvPr/>
        </p:nvSpPr>
        <p:spPr bwMode="auto">
          <a:xfrm>
            <a:off x="2343150" y="5513388"/>
            <a:ext cx="1835150" cy="354012"/>
          </a:xfrm>
          <a:prstGeom prst="rect">
            <a:avLst/>
          </a:prstGeom>
          <a:noFill/>
          <a:ln w="9525">
            <a:noFill/>
            <a:miter lim="800000"/>
            <a:headEnd/>
            <a:tailEnd/>
          </a:ln>
        </p:spPr>
        <p:txBody>
          <a:bodyPr wrap="none" lIns="76807" tIns="38403" rIns="76807" bIns="38403">
            <a:spAutoFit/>
          </a:bodyPr>
          <a:lstStyle/>
          <a:p>
            <a:pPr>
              <a:lnSpc>
                <a:spcPct val="100000"/>
              </a:lnSpc>
              <a:buClrTx/>
              <a:buSzTx/>
            </a:pPr>
            <a:r>
              <a:rPr lang="en-US" altLang="ko-KR" sz="1600">
                <a:solidFill>
                  <a:schemeClr val="tx1"/>
                </a:solidFill>
                <a:ea typeface="굴림" pitchFamily="50" charset="-127"/>
              </a:rPr>
              <a:t>8,000 Mailboxes</a:t>
            </a:r>
          </a:p>
        </p:txBody>
      </p:sp>
      <p:sp>
        <p:nvSpPr>
          <p:cNvPr id="15" name="TextBox 4"/>
          <p:cNvSpPr txBox="1">
            <a:spLocks noChangeArrowheads="1"/>
          </p:cNvSpPr>
          <p:nvPr/>
        </p:nvSpPr>
        <p:spPr bwMode="auto">
          <a:xfrm>
            <a:off x="5005388" y="5565775"/>
            <a:ext cx="1963737" cy="354013"/>
          </a:xfrm>
          <a:prstGeom prst="rect">
            <a:avLst/>
          </a:prstGeom>
          <a:noFill/>
          <a:ln w="9525">
            <a:noFill/>
            <a:miter lim="800000"/>
            <a:headEnd/>
            <a:tailEnd/>
          </a:ln>
        </p:spPr>
        <p:txBody>
          <a:bodyPr wrap="none" lIns="76807" tIns="38403" rIns="76807" bIns="38403">
            <a:spAutoFit/>
          </a:bodyPr>
          <a:lstStyle/>
          <a:p>
            <a:pPr>
              <a:lnSpc>
                <a:spcPct val="100000"/>
              </a:lnSpc>
              <a:buClrTx/>
              <a:buSzTx/>
            </a:pPr>
            <a:r>
              <a:rPr lang="en-US" altLang="ko-KR" sz="1600">
                <a:solidFill>
                  <a:schemeClr val="tx1"/>
                </a:solidFill>
                <a:ea typeface="굴림" pitchFamily="50" charset="-127"/>
              </a:rPr>
              <a:t>16,000 Mailboxes</a:t>
            </a:r>
          </a:p>
        </p:txBody>
      </p:sp>
      <p:pic>
        <p:nvPicPr>
          <p:cNvPr id="16" name="Picture 4" descr="DGRM_Server_VMs_detail_6_VMware_Q408.png"/>
          <p:cNvPicPr>
            <a:picLocks noChangeAspect="1"/>
          </p:cNvPicPr>
          <p:nvPr/>
        </p:nvPicPr>
        <p:blipFill>
          <a:blip r:embed="rId4" cstate="print"/>
          <a:srcRect/>
          <a:stretch>
            <a:fillRect/>
          </a:stretch>
        </p:blipFill>
        <p:spPr bwMode="auto">
          <a:xfrm>
            <a:off x="4905375" y="3121025"/>
            <a:ext cx="2163763" cy="2341563"/>
          </a:xfrm>
          <a:prstGeom prst="rect">
            <a:avLst/>
          </a:prstGeom>
          <a:noFill/>
          <a:ln w="9525">
            <a:noFill/>
            <a:miter lim="800000"/>
            <a:headEnd/>
            <a:tailEnd/>
          </a:ln>
        </p:spPr>
      </p:pic>
      <p:pic>
        <p:nvPicPr>
          <p:cNvPr id="20" name="Picture 6" descr="DGRM_Trad_Arch_Q109.png"/>
          <p:cNvPicPr>
            <a:picLocks noChangeAspect="1"/>
          </p:cNvPicPr>
          <p:nvPr/>
        </p:nvPicPr>
        <p:blipFill>
          <a:blip r:embed="rId5" cstate="print"/>
          <a:srcRect/>
          <a:stretch>
            <a:fillRect/>
          </a:stretch>
        </p:blipFill>
        <p:spPr bwMode="auto">
          <a:xfrm>
            <a:off x="2192338" y="3043238"/>
            <a:ext cx="2136775" cy="2417762"/>
          </a:xfrm>
          <a:prstGeom prst="rect">
            <a:avLst/>
          </a:prstGeom>
          <a:noFill/>
          <a:ln w="9525">
            <a:noFill/>
            <a:miter lim="800000"/>
            <a:headEnd/>
            <a:tailEnd/>
          </a:ln>
        </p:spPr>
      </p:pic>
      <p:pic>
        <p:nvPicPr>
          <p:cNvPr id="506888" name="Picture 12" descr="Outlook"/>
          <p:cNvPicPr>
            <a:picLocks noChangeAspect="1" noChangeArrowheads="1"/>
          </p:cNvPicPr>
          <p:nvPr/>
        </p:nvPicPr>
        <p:blipFill>
          <a:blip r:embed="rId6" cstate="print"/>
          <a:srcRect/>
          <a:stretch>
            <a:fillRect/>
          </a:stretch>
        </p:blipFill>
        <p:spPr bwMode="auto">
          <a:xfrm>
            <a:off x="6634163" y="1322388"/>
            <a:ext cx="515937" cy="685800"/>
          </a:xfrm>
          <a:prstGeom prst="rect">
            <a:avLst/>
          </a:prstGeom>
          <a:noFill/>
          <a:ln w="9525">
            <a:noFill/>
            <a:miter lim="800000"/>
            <a:headEnd/>
            <a:tailEnd/>
          </a:ln>
        </p:spPr>
      </p:pic>
      <p:sp>
        <p:nvSpPr>
          <p:cNvPr id="506889" name="Rectangle 4"/>
          <p:cNvSpPr txBox="1">
            <a:spLocks noGrp="1" noChangeArrowheads="1"/>
          </p:cNvSpPr>
          <p:nvPr/>
        </p:nvSpPr>
        <p:spPr bwMode="auto">
          <a:xfrm>
            <a:off x="4216400" y="6500813"/>
            <a:ext cx="2133600" cy="304800"/>
          </a:xfrm>
          <a:prstGeom prst="rect">
            <a:avLst/>
          </a:prstGeom>
          <a:noFill/>
          <a:ln w="9525">
            <a:noFill/>
            <a:miter lim="800000"/>
            <a:headEnd/>
            <a:tailEnd/>
          </a:ln>
        </p:spPr>
        <p:txBody>
          <a:bodyPr/>
          <a:lstStyle/>
          <a:p>
            <a:pPr algn="l">
              <a:lnSpc>
                <a:spcPct val="100000"/>
              </a:lnSpc>
              <a:buClrTx/>
              <a:buSzTx/>
            </a:pPr>
            <a:fld id="{00CE25AF-9793-454E-A423-73A235A6C8ED}" type="slidenum">
              <a:rPr lang="ko-KR" altLang="en-US" sz="1000">
                <a:solidFill>
                  <a:schemeClr val="tx1"/>
                </a:solidFill>
                <a:ea typeface="굴림" pitchFamily="50" charset="-127"/>
              </a:rPr>
              <a:pPr algn="l">
                <a:lnSpc>
                  <a:spcPct val="100000"/>
                </a:lnSpc>
                <a:buClrTx/>
                <a:buSzTx/>
              </a:pPr>
              <a:t>5</a:t>
            </a:fld>
            <a:endParaRPr lang="en-US" altLang="ko-KR" sz="1000">
              <a:solidFill>
                <a:schemeClr val="tx1"/>
              </a:solidFill>
              <a:ea typeface="굴림" pitchFamily="50" charset="-127"/>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idx="4294967295"/>
          </p:nvPr>
        </p:nvSpPr>
        <p:spPr>
          <a:xfrm>
            <a:off x="981075" y="595313"/>
            <a:ext cx="3309938" cy="403225"/>
          </a:xfrm>
        </p:spPr>
        <p:txBody>
          <a:bodyPr/>
          <a:lstStyle/>
          <a:p>
            <a:pPr eaLnBrk="1" hangingPunct="1"/>
            <a:r>
              <a:rPr lang="en-US" altLang="ko-KR" smtClean="0">
                <a:latin typeface="Futura Bk" pitchFamily="34" charset="0"/>
                <a:ea typeface="HY울릉도M" pitchFamily="18" charset="-127"/>
              </a:rPr>
              <a:t>Virtual Datacenter OS </a:t>
            </a:r>
          </a:p>
        </p:txBody>
      </p:sp>
      <p:sp>
        <p:nvSpPr>
          <p:cNvPr id="23" name="AutoShape 2"/>
          <p:cNvSpPr>
            <a:spLocks noChangeArrowheads="1"/>
          </p:cNvSpPr>
          <p:nvPr/>
        </p:nvSpPr>
        <p:spPr bwMode="auto">
          <a:xfrm>
            <a:off x="3911600" y="3055938"/>
            <a:ext cx="1546225" cy="1016000"/>
          </a:xfrm>
          <a:prstGeom prst="rightArrow">
            <a:avLst>
              <a:gd name="adj1" fmla="val 57944"/>
              <a:gd name="adj2" fmla="val 45339"/>
            </a:avLst>
          </a:prstGeom>
          <a:gradFill rotWithShape="1">
            <a:gsLst>
              <a:gs pos="0">
                <a:schemeClr val="bg1"/>
              </a:gs>
              <a:gs pos="100000">
                <a:schemeClr val="accent2"/>
              </a:gs>
            </a:gsLst>
            <a:lin ang="0" scaled="1"/>
          </a:gradFill>
          <a:ln w="9525">
            <a:noFill/>
            <a:miter lim="800000"/>
            <a:headEnd/>
            <a:tailEnd/>
          </a:ln>
        </p:spPr>
        <p:txBody>
          <a:bodyPr anchor="ctr"/>
          <a:lstStyle/>
          <a:p>
            <a:pPr algn="l">
              <a:lnSpc>
                <a:spcPct val="100000"/>
              </a:lnSpc>
              <a:buClrTx/>
              <a:buSzTx/>
            </a:pPr>
            <a:endParaRPr lang="ko-KR" altLang="ko-KR" sz="1600">
              <a:solidFill>
                <a:schemeClr val="tx1"/>
              </a:solidFill>
              <a:latin typeface="Futura Bk" pitchFamily="34" charset="0"/>
              <a:ea typeface="HY울릉도M" pitchFamily="18" charset="-127"/>
            </a:endParaRPr>
          </a:p>
        </p:txBody>
      </p:sp>
      <p:sp>
        <p:nvSpPr>
          <p:cNvPr id="24" name="Rectangle 3"/>
          <p:cNvSpPr>
            <a:spLocks noChangeArrowheads="1"/>
          </p:cNvSpPr>
          <p:nvPr/>
        </p:nvSpPr>
        <p:spPr bwMode="auto">
          <a:xfrm>
            <a:off x="981075" y="1414463"/>
            <a:ext cx="2930525" cy="787400"/>
          </a:xfrm>
          <a:prstGeom prst="rect">
            <a:avLst/>
          </a:prstGeom>
          <a:noFill/>
          <a:ln w="9525">
            <a:noFill/>
            <a:miter lim="800000"/>
            <a:headEnd/>
            <a:tailEnd/>
          </a:ln>
        </p:spPr>
        <p:txBody>
          <a:bodyPr/>
          <a:lstStyle/>
          <a:p>
            <a:pPr algn="l">
              <a:lnSpc>
                <a:spcPct val="100000"/>
              </a:lnSpc>
              <a:spcAft>
                <a:spcPct val="40000"/>
              </a:spcAft>
              <a:buSzTx/>
              <a:buFont typeface="Wingdings 3" pitchFamily="18" charset="2"/>
              <a:buNone/>
            </a:pPr>
            <a:r>
              <a:rPr lang="ko-KR" altLang="en-US">
                <a:solidFill>
                  <a:schemeClr val="tx2"/>
                </a:solidFill>
                <a:latin typeface="Futura Bk" pitchFamily="34" charset="0"/>
                <a:ea typeface="HY울릉도M" pitchFamily="18" charset="-127"/>
              </a:rPr>
              <a:t>단일 시스템에 다양한 운영 시스템 구동</a:t>
            </a:r>
            <a:endParaRPr lang="en-US" altLang="ko-KR">
              <a:solidFill>
                <a:schemeClr val="tx2"/>
              </a:solidFill>
              <a:latin typeface="Futura Bk" pitchFamily="34" charset="0"/>
              <a:ea typeface="HY울릉도M" pitchFamily="18" charset="-127"/>
            </a:endParaRPr>
          </a:p>
        </p:txBody>
      </p:sp>
      <p:sp>
        <p:nvSpPr>
          <p:cNvPr id="25" name="AutoShape 40"/>
          <p:cNvSpPr>
            <a:spLocks noChangeArrowheads="1"/>
          </p:cNvSpPr>
          <p:nvPr/>
        </p:nvSpPr>
        <p:spPr bwMode="auto">
          <a:xfrm>
            <a:off x="1585913" y="2990850"/>
            <a:ext cx="1546225" cy="1016000"/>
          </a:xfrm>
          <a:prstGeom prst="rightArrow">
            <a:avLst>
              <a:gd name="adj1" fmla="val 57944"/>
              <a:gd name="adj2" fmla="val 45339"/>
            </a:avLst>
          </a:prstGeom>
          <a:gradFill rotWithShape="1">
            <a:gsLst>
              <a:gs pos="0">
                <a:schemeClr val="bg1"/>
              </a:gs>
              <a:gs pos="100000">
                <a:schemeClr val="accent2"/>
              </a:gs>
            </a:gsLst>
            <a:lin ang="0" scaled="1"/>
          </a:gradFill>
          <a:ln w="9525">
            <a:noFill/>
            <a:miter lim="800000"/>
            <a:headEnd/>
            <a:tailEnd/>
          </a:ln>
        </p:spPr>
        <p:txBody>
          <a:bodyPr anchor="ctr"/>
          <a:lstStyle/>
          <a:p>
            <a:pPr algn="l">
              <a:lnSpc>
                <a:spcPct val="100000"/>
              </a:lnSpc>
              <a:buClrTx/>
              <a:buSzTx/>
            </a:pPr>
            <a:endParaRPr lang="ko-KR" altLang="ko-KR" sz="1600">
              <a:solidFill>
                <a:schemeClr val="tx1"/>
              </a:solidFill>
              <a:latin typeface="Futura Bk" pitchFamily="34" charset="0"/>
              <a:ea typeface="HY울릉도M" pitchFamily="18" charset="-127"/>
            </a:endParaRPr>
          </a:p>
        </p:txBody>
      </p:sp>
      <p:sp>
        <p:nvSpPr>
          <p:cNvPr id="26" name="Rectangle 41"/>
          <p:cNvSpPr>
            <a:spLocks noChangeArrowheads="1"/>
          </p:cNvSpPr>
          <p:nvPr/>
        </p:nvSpPr>
        <p:spPr bwMode="auto">
          <a:xfrm>
            <a:off x="5316538" y="1416050"/>
            <a:ext cx="2701925" cy="773113"/>
          </a:xfrm>
          <a:prstGeom prst="rect">
            <a:avLst/>
          </a:prstGeom>
          <a:noFill/>
          <a:ln w="9525">
            <a:noFill/>
            <a:miter lim="800000"/>
            <a:headEnd/>
            <a:tailEnd/>
          </a:ln>
        </p:spPr>
        <p:txBody>
          <a:bodyPr/>
          <a:lstStyle/>
          <a:p>
            <a:pPr algn="r">
              <a:lnSpc>
                <a:spcPct val="100000"/>
              </a:lnSpc>
              <a:spcAft>
                <a:spcPct val="40000"/>
              </a:spcAft>
              <a:buSzTx/>
              <a:buFont typeface="Wingdings 3" pitchFamily="18" charset="2"/>
              <a:buNone/>
            </a:pPr>
            <a:r>
              <a:rPr lang="ko-KR" altLang="en-US">
                <a:solidFill>
                  <a:schemeClr val="tx2"/>
                </a:solidFill>
                <a:latin typeface="Futura Bk" pitchFamily="34" charset="0"/>
                <a:ea typeface="HY울릉도M" pitchFamily="18" charset="-127"/>
              </a:rPr>
              <a:t>자원 공유 풀 생성을 통한 인프라스트럭처 최적화</a:t>
            </a:r>
            <a:endParaRPr lang="en-US" altLang="ko-KR">
              <a:solidFill>
                <a:schemeClr val="tx2"/>
              </a:solidFill>
              <a:latin typeface="Futura Bk" pitchFamily="34" charset="0"/>
              <a:ea typeface="HY울릉도M" pitchFamily="18" charset="-127"/>
            </a:endParaRPr>
          </a:p>
        </p:txBody>
      </p:sp>
      <p:grpSp>
        <p:nvGrpSpPr>
          <p:cNvPr id="2" name="Group 42"/>
          <p:cNvGrpSpPr>
            <a:grpSpLocks/>
          </p:cNvGrpSpPr>
          <p:nvPr/>
        </p:nvGrpSpPr>
        <p:grpSpPr bwMode="auto">
          <a:xfrm>
            <a:off x="3240088" y="2533650"/>
            <a:ext cx="960437" cy="2171700"/>
            <a:chOff x="2003" y="1596"/>
            <a:chExt cx="655" cy="1368"/>
          </a:xfrm>
        </p:grpSpPr>
        <p:pic>
          <p:nvPicPr>
            <p:cNvPr id="185353" name="Picture 9" descr="small_server"/>
            <p:cNvPicPr>
              <a:picLocks noChangeAspect="1" noChangeArrowheads="1"/>
            </p:cNvPicPr>
            <p:nvPr/>
          </p:nvPicPr>
          <p:blipFill>
            <a:blip r:embed="rId3" cstate="print"/>
            <a:srcRect/>
            <a:stretch>
              <a:fillRect/>
            </a:stretch>
          </p:blipFill>
          <p:spPr bwMode="auto">
            <a:xfrm>
              <a:off x="2005" y="2071"/>
              <a:ext cx="653" cy="893"/>
            </a:xfrm>
            <a:prstGeom prst="rect">
              <a:avLst/>
            </a:prstGeom>
            <a:noFill/>
            <a:ln w="9525">
              <a:noFill/>
              <a:miter lim="800000"/>
              <a:headEnd/>
              <a:tailEnd/>
            </a:ln>
          </p:spPr>
        </p:pic>
        <p:pic>
          <p:nvPicPr>
            <p:cNvPr id="185354" name="Picture 44" descr="arch3"/>
            <p:cNvPicPr>
              <a:picLocks noChangeAspect="1" noChangeArrowheads="1"/>
            </p:cNvPicPr>
            <p:nvPr/>
          </p:nvPicPr>
          <p:blipFill>
            <a:blip r:embed="rId4" cstate="print"/>
            <a:srcRect/>
            <a:stretch>
              <a:fillRect/>
            </a:stretch>
          </p:blipFill>
          <p:spPr bwMode="auto">
            <a:xfrm>
              <a:off x="2005" y="1941"/>
              <a:ext cx="508" cy="413"/>
            </a:xfrm>
            <a:prstGeom prst="rect">
              <a:avLst/>
            </a:prstGeom>
            <a:noFill/>
            <a:ln w="9525">
              <a:noFill/>
              <a:miter lim="800000"/>
              <a:headEnd/>
              <a:tailEnd/>
            </a:ln>
          </p:spPr>
        </p:pic>
        <p:grpSp>
          <p:nvGrpSpPr>
            <p:cNvPr id="185355" name="Group 45"/>
            <p:cNvGrpSpPr>
              <a:grpSpLocks/>
            </p:cNvGrpSpPr>
            <p:nvPr/>
          </p:nvGrpSpPr>
          <p:grpSpPr bwMode="auto">
            <a:xfrm>
              <a:off x="2003" y="1596"/>
              <a:ext cx="495" cy="667"/>
              <a:chOff x="2003" y="1596"/>
              <a:chExt cx="495" cy="667"/>
            </a:xfrm>
          </p:grpSpPr>
          <p:pic>
            <p:nvPicPr>
              <p:cNvPr id="185356" name="Picture 46" descr="OS_revised"/>
              <p:cNvPicPr>
                <a:picLocks noChangeAspect="1" noChangeArrowheads="1"/>
              </p:cNvPicPr>
              <p:nvPr/>
            </p:nvPicPr>
            <p:blipFill>
              <a:blip r:embed="rId5" cstate="print"/>
              <a:srcRect/>
              <a:stretch>
                <a:fillRect/>
              </a:stretch>
            </p:blipFill>
            <p:spPr bwMode="auto">
              <a:xfrm>
                <a:off x="2291" y="1596"/>
                <a:ext cx="207" cy="507"/>
              </a:xfrm>
              <a:prstGeom prst="rect">
                <a:avLst/>
              </a:prstGeom>
              <a:noFill/>
              <a:ln w="9525">
                <a:noFill/>
                <a:miter lim="800000"/>
                <a:headEnd/>
                <a:tailEnd/>
              </a:ln>
            </p:spPr>
          </p:pic>
          <p:pic>
            <p:nvPicPr>
              <p:cNvPr id="185357" name="Picture 47" descr="OS_revised"/>
              <p:cNvPicPr>
                <a:picLocks noChangeAspect="1" noChangeArrowheads="1"/>
              </p:cNvPicPr>
              <p:nvPr/>
            </p:nvPicPr>
            <p:blipFill>
              <a:blip r:embed="rId5" cstate="print"/>
              <a:srcRect/>
              <a:stretch>
                <a:fillRect/>
              </a:stretch>
            </p:blipFill>
            <p:spPr bwMode="auto">
              <a:xfrm>
                <a:off x="2219" y="1636"/>
                <a:ext cx="207" cy="507"/>
              </a:xfrm>
              <a:prstGeom prst="rect">
                <a:avLst/>
              </a:prstGeom>
              <a:noFill/>
              <a:ln w="9525">
                <a:noFill/>
                <a:miter lim="800000"/>
                <a:headEnd/>
                <a:tailEnd/>
              </a:ln>
            </p:spPr>
          </p:pic>
          <p:pic>
            <p:nvPicPr>
              <p:cNvPr id="185358" name="Picture 48" descr="OS_revised"/>
              <p:cNvPicPr>
                <a:picLocks noChangeAspect="1" noChangeArrowheads="1"/>
              </p:cNvPicPr>
              <p:nvPr/>
            </p:nvPicPr>
            <p:blipFill>
              <a:blip r:embed="rId5" cstate="print"/>
              <a:srcRect/>
              <a:stretch>
                <a:fillRect/>
              </a:stretch>
            </p:blipFill>
            <p:spPr bwMode="auto">
              <a:xfrm>
                <a:off x="2165" y="1676"/>
                <a:ext cx="207" cy="507"/>
              </a:xfrm>
              <a:prstGeom prst="rect">
                <a:avLst/>
              </a:prstGeom>
              <a:noFill/>
              <a:ln w="9525">
                <a:noFill/>
                <a:miter lim="800000"/>
                <a:headEnd/>
                <a:tailEnd/>
              </a:ln>
            </p:spPr>
          </p:pic>
          <p:pic>
            <p:nvPicPr>
              <p:cNvPr id="185359" name="Picture 49" descr="OS_revised"/>
              <p:cNvPicPr>
                <a:picLocks noChangeAspect="1" noChangeArrowheads="1"/>
              </p:cNvPicPr>
              <p:nvPr/>
            </p:nvPicPr>
            <p:blipFill>
              <a:blip r:embed="rId5" cstate="print"/>
              <a:srcRect/>
              <a:stretch>
                <a:fillRect/>
              </a:stretch>
            </p:blipFill>
            <p:spPr bwMode="auto">
              <a:xfrm>
                <a:off x="2088" y="1716"/>
                <a:ext cx="207" cy="507"/>
              </a:xfrm>
              <a:prstGeom prst="rect">
                <a:avLst/>
              </a:prstGeom>
              <a:noFill/>
              <a:ln w="9525">
                <a:noFill/>
                <a:miter lim="800000"/>
                <a:headEnd/>
                <a:tailEnd/>
              </a:ln>
            </p:spPr>
          </p:pic>
          <p:pic>
            <p:nvPicPr>
              <p:cNvPr id="185360" name="Picture 50" descr="OS_revised"/>
              <p:cNvPicPr>
                <a:picLocks noChangeAspect="1" noChangeArrowheads="1"/>
              </p:cNvPicPr>
              <p:nvPr/>
            </p:nvPicPr>
            <p:blipFill>
              <a:blip r:embed="rId5" cstate="print"/>
              <a:srcRect/>
              <a:stretch>
                <a:fillRect/>
              </a:stretch>
            </p:blipFill>
            <p:spPr bwMode="auto">
              <a:xfrm>
                <a:off x="2003" y="1756"/>
                <a:ext cx="207" cy="507"/>
              </a:xfrm>
              <a:prstGeom prst="rect">
                <a:avLst/>
              </a:prstGeom>
              <a:noFill/>
              <a:ln w="9525">
                <a:noFill/>
                <a:miter lim="800000"/>
                <a:headEnd/>
                <a:tailEnd/>
              </a:ln>
            </p:spPr>
          </p:pic>
        </p:grpSp>
      </p:grpSp>
      <p:grpSp>
        <p:nvGrpSpPr>
          <p:cNvPr id="4" name="Group 51"/>
          <p:cNvGrpSpPr>
            <a:grpSpLocks/>
          </p:cNvGrpSpPr>
          <p:nvPr/>
        </p:nvGrpSpPr>
        <p:grpSpPr bwMode="auto">
          <a:xfrm>
            <a:off x="1019175" y="2736850"/>
            <a:ext cx="1023938" cy="1852613"/>
            <a:chOff x="487" y="1724"/>
            <a:chExt cx="699" cy="1167"/>
          </a:xfrm>
        </p:grpSpPr>
        <p:pic>
          <p:nvPicPr>
            <p:cNvPr id="185362" name="Picture 9" descr="small_server"/>
            <p:cNvPicPr>
              <a:picLocks noChangeAspect="1" noChangeArrowheads="1"/>
            </p:cNvPicPr>
            <p:nvPr/>
          </p:nvPicPr>
          <p:blipFill>
            <a:blip r:embed="rId3" cstate="print"/>
            <a:srcRect/>
            <a:stretch>
              <a:fillRect/>
            </a:stretch>
          </p:blipFill>
          <p:spPr bwMode="auto">
            <a:xfrm>
              <a:off x="487" y="1930"/>
              <a:ext cx="699" cy="961"/>
            </a:xfrm>
            <a:prstGeom prst="rect">
              <a:avLst/>
            </a:prstGeom>
            <a:noFill/>
            <a:ln w="9525">
              <a:noFill/>
              <a:miter lim="800000"/>
              <a:headEnd/>
              <a:tailEnd/>
            </a:ln>
          </p:spPr>
        </p:pic>
        <p:pic>
          <p:nvPicPr>
            <p:cNvPr id="185363" name="Picture 53" descr="arch2"/>
            <p:cNvPicPr>
              <a:picLocks noChangeAspect="1" noChangeArrowheads="1"/>
            </p:cNvPicPr>
            <p:nvPr/>
          </p:nvPicPr>
          <p:blipFill>
            <a:blip r:embed="rId6" cstate="print"/>
            <a:srcRect/>
            <a:stretch>
              <a:fillRect/>
            </a:stretch>
          </p:blipFill>
          <p:spPr bwMode="auto">
            <a:xfrm>
              <a:off x="510" y="1857"/>
              <a:ext cx="503" cy="384"/>
            </a:xfrm>
            <a:prstGeom prst="rect">
              <a:avLst/>
            </a:prstGeom>
            <a:noFill/>
            <a:ln w="9525">
              <a:noFill/>
              <a:miter lim="800000"/>
              <a:headEnd/>
              <a:tailEnd/>
            </a:ln>
          </p:spPr>
        </p:pic>
        <p:pic>
          <p:nvPicPr>
            <p:cNvPr id="185364" name="Picture 54" descr="App"/>
            <p:cNvPicPr>
              <a:picLocks noChangeAspect="1" noChangeArrowheads="1"/>
            </p:cNvPicPr>
            <p:nvPr/>
          </p:nvPicPr>
          <p:blipFill>
            <a:blip r:embed="rId7" cstate="print"/>
            <a:srcRect/>
            <a:stretch>
              <a:fillRect/>
            </a:stretch>
          </p:blipFill>
          <p:spPr bwMode="auto">
            <a:xfrm>
              <a:off x="504" y="1724"/>
              <a:ext cx="508" cy="388"/>
            </a:xfrm>
            <a:prstGeom prst="rect">
              <a:avLst/>
            </a:prstGeom>
            <a:noFill/>
            <a:ln w="9525">
              <a:noFill/>
              <a:miter lim="800000"/>
              <a:headEnd/>
              <a:tailEnd/>
            </a:ln>
          </p:spPr>
        </p:pic>
      </p:grpSp>
      <p:grpSp>
        <p:nvGrpSpPr>
          <p:cNvPr id="5" name="Group 55"/>
          <p:cNvGrpSpPr>
            <a:grpSpLocks/>
          </p:cNvGrpSpPr>
          <p:nvPr/>
        </p:nvGrpSpPr>
        <p:grpSpPr bwMode="auto">
          <a:xfrm>
            <a:off x="5783263" y="2216150"/>
            <a:ext cx="2224087" cy="3038475"/>
            <a:chOff x="3739" y="1396"/>
            <a:chExt cx="1517" cy="1914"/>
          </a:xfrm>
        </p:grpSpPr>
        <p:pic>
          <p:nvPicPr>
            <p:cNvPr id="185366" name="Picture 2" descr="Server_HalfRack"/>
            <p:cNvPicPr>
              <a:picLocks noChangeAspect="1" noChangeArrowheads="1"/>
            </p:cNvPicPr>
            <p:nvPr/>
          </p:nvPicPr>
          <p:blipFill>
            <a:blip r:embed="rId8" cstate="print"/>
            <a:srcRect/>
            <a:stretch>
              <a:fillRect/>
            </a:stretch>
          </p:blipFill>
          <p:spPr bwMode="auto">
            <a:xfrm>
              <a:off x="3774" y="2054"/>
              <a:ext cx="767" cy="911"/>
            </a:xfrm>
            <a:prstGeom prst="rect">
              <a:avLst/>
            </a:prstGeom>
            <a:noFill/>
            <a:ln w="9525">
              <a:noFill/>
              <a:miter lim="800000"/>
              <a:headEnd/>
              <a:tailEnd/>
            </a:ln>
          </p:spPr>
        </p:pic>
        <p:pic>
          <p:nvPicPr>
            <p:cNvPr id="185367" name="Picture 9" descr="small_server"/>
            <p:cNvPicPr>
              <a:picLocks noChangeAspect="1" noChangeArrowheads="1"/>
            </p:cNvPicPr>
            <p:nvPr/>
          </p:nvPicPr>
          <p:blipFill>
            <a:blip r:embed="rId3" cstate="print"/>
            <a:srcRect/>
            <a:stretch>
              <a:fillRect/>
            </a:stretch>
          </p:blipFill>
          <p:spPr bwMode="auto">
            <a:xfrm>
              <a:off x="4309" y="2334"/>
              <a:ext cx="578" cy="789"/>
            </a:xfrm>
            <a:prstGeom prst="rect">
              <a:avLst/>
            </a:prstGeom>
            <a:noFill/>
            <a:ln w="9525">
              <a:noFill/>
              <a:miter lim="800000"/>
              <a:headEnd/>
              <a:tailEnd/>
            </a:ln>
          </p:spPr>
        </p:pic>
        <p:pic>
          <p:nvPicPr>
            <p:cNvPr id="185368" name="Picture 9" descr="small_server"/>
            <p:cNvPicPr>
              <a:picLocks noChangeAspect="1" noChangeArrowheads="1"/>
            </p:cNvPicPr>
            <p:nvPr/>
          </p:nvPicPr>
          <p:blipFill>
            <a:blip r:embed="rId3" cstate="print"/>
            <a:srcRect/>
            <a:stretch>
              <a:fillRect/>
            </a:stretch>
          </p:blipFill>
          <p:spPr bwMode="auto">
            <a:xfrm>
              <a:off x="4679" y="2521"/>
              <a:ext cx="577" cy="789"/>
            </a:xfrm>
            <a:prstGeom prst="rect">
              <a:avLst/>
            </a:prstGeom>
            <a:noFill/>
            <a:ln w="9525">
              <a:noFill/>
              <a:miter lim="800000"/>
              <a:headEnd/>
              <a:tailEnd/>
            </a:ln>
          </p:spPr>
        </p:pic>
        <p:pic>
          <p:nvPicPr>
            <p:cNvPr id="185369" name="Picture 59" descr="arch3"/>
            <p:cNvPicPr>
              <a:picLocks noChangeAspect="1" noChangeArrowheads="1"/>
            </p:cNvPicPr>
            <p:nvPr/>
          </p:nvPicPr>
          <p:blipFill>
            <a:blip r:embed="rId4" cstate="print"/>
            <a:srcRect/>
            <a:stretch>
              <a:fillRect/>
            </a:stretch>
          </p:blipFill>
          <p:spPr bwMode="auto">
            <a:xfrm>
              <a:off x="4665" y="2430"/>
              <a:ext cx="508" cy="413"/>
            </a:xfrm>
            <a:prstGeom prst="rect">
              <a:avLst/>
            </a:prstGeom>
            <a:noFill/>
            <a:ln w="9525">
              <a:noFill/>
              <a:miter lim="800000"/>
              <a:headEnd/>
              <a:tailEnd/>
            </a:ln>
          </p:spPr>
        </p:pic>
        <p:pic>
          <p:nvPicPr>
            <p:cNvPr id="185370" name="Picture 60" descr="arch3"/>
            <p:cNvPicPr>
              <a:picLocks noChangeAspect="1" noChangeArrowheads="1"/>
            </p:cNvPicPr>
            <p:nvPr/>
          </p:nvPicPr>
          <p:blipFill>
            <a:blip r:embed="rId4" cstate="print"/>
            <a:srcRect/>
            <a:stretch>
              <a:fillRect/>
            </a:stretch>
          </p:blipFill>
          <p:spPr bwMode="auto">
            <a:xfrm>
              <a:off x="4285" y="2223"/>
              <a:ext cx="508" cy="413"/>
            </a:xfrm>
            <a:prstGeom prst="rect">
              <a:avLst/>
            </a:prstGeom>
            <a:noFill/>
            <a:ln w="9525">
              <a:noFill/>
              <a:miter lim="800000"/>
              <a:headEnd/>
              <a:tailEnd/>
            </a:ln>
          </p:spPr>
        </p:pic>
        <p:pic>
          <p:nvPicPr>
            <p:cNvPr id="185371" name="Picture 61" descr="arch1"/>
            <p:cNvPicPr>
              <a:picLocks noChangeAspect="1" noChangeArrowheads="1"/>
            </p:cNvPicPr>
            <p:nvPr/>
          </p:nvPicPr>
          <p:blipFill>
            <a:blip r:embed="rId9" cstate="print"/>
            <a:srcRect/>
            <a:stretch>
              <a:fillRect/>
            </a:stretch>
          </p:blipFill>
          <p:spPr bwMode="auto">
            <a:xfrm>
              <a:off x="3763" y="1966"/>
              <a:ext cx="638" cy="464"/>
            </a:xfrm>
            <a:prstGeom prst="rect">
              <a:avLst/>
            </a:prstGeom>
            <a:noFill/>
            <a:ln w="9525">
              <a:noFill/>
              <a:miter lim="800000"/>
              <a:headEnd/>
              <a:tailEnd/>
            </a:ln>
          </p:spPr>
        </p:pic>
        <p:pic>
          <p:nvPicPr>
            <p:cNvPr id="185372" name="Picture 62" descr="VMware-Infra"/>
            <p:cNvPicPr>
              <a:picLocks noChangeAspect="1" noChangeArrowheads="1"/>
            </p:cNvPicPr>
            <p:nvPr/>
          </p:nvPicPr>
          <p:blipFill>
            <a:blip r:embed="rId10" cstate="print"/>
            <a:srcRect/>
            <a:stretch>
              <a:fillRect/>
            </a:stretch>
          </p:blipFill>
          <p:spPr bwMode="auto">
            <a:xfrm>
              <a:off x="3739" y="1740"/>
              <a:ext cx="1473" cy="999"/>
            </a:xfrm>
            <a:prstGeom prst="rect">
              <a:avLst/>
            </a:prstGeom>
            <a:noFill/>
            <a:ln w="9525">
              <a:noFill/>
              <a:miter lim="800000"/>
              <a:headEnd/>
              <a:tailEnd/>
            </a:ln>
          </p:spPr>
        </p:pic>
        <p:grpSp>
          <p:nvGrpSpPr>
            <p:cNvPr id="185373" name="Group 63"/>
            <p:cNvGrpSpPr>
              <a:grpSpLocks/>
            </p:cNvGrpSpPr>
            <p:nvPr/>
          </p:nvGrpSpPr>
          <p:grpSpPr bwMode="auto">
            <a:xfrm>
              <a:off x="3818" y="1396"/>
              <a:ext cx="495" cy="667"/>
              <a:chOff x="2003" y="1596"/>
              <a:chExt cx="495" cy="667"/>
            </a:xfrm>
          </p:grpSpPr>
          <p:pic>
            <p:nvPicPr>
              <p:cNvPr id="185374" name="Picture 64" descr="OS_revised"/>
              <p:cNvPicPr>
                <a:picLocks noChangeAspect="1" noChangeArrowheads="1"/>
              </p:cNvPicPr>
              <p:nvPr/>
            </p:nvPicPr>
            <p:blipFill>
              <a:blip r:embed="rId5" cstate="print"/>
              <a:srcRect/>
              <a:stretch>
                <a:fillRect/>
              </a:stretch>
            </p:blipFill>
            <p:spPr bwMode="auto">
              <a:xfrm>
                <a:off x="2291" y="1596"/>
                <a:ext cx="207" cy="507"/>
              </a:xfrm>
              <a:prstGeom prst="rect">
                <a:avLst/>
              </a:prstGeom>
              <a:noFill/>
              <a:ln w="9525">
                <a:noFill/>
                <a:miter lim="800000"/>
                <a:headEnd/>
                <a:tailEnd/>
              </a:ln>
            </p:spPr>
          </p:pic>
          <p:pic>
            <p:nvPicPr>
              <p:cNvPr id="185375" name="Picture 65" descr="OS_revised"/>
              <p:cNvPicPr>
                <a:picLocks noChangeAspect="1" noChangeArrowheads="1"/>
              </p:cNvPicPr>
              <p:nvPr/>
            </p:nvPicPr>
            <p:blipFill>
              <a:blip r:embed="rId5" cstate="print"/>
              <a:srcRect/>
              <a:stretch>
                <a:fillRect/>
              </a:stretch>
            </p:blipFill>
            <p:spPr bwMode="auto">
              <a:xfrm>
                <a:off x="2219" y="1636"/>
                <a:ext cx="207" cy="507"/>
              </a:xfrm>
              <a:prstGeom prst="rect">
                <a:avLst/>
              </a:prstGeom>
              <a:noFill/>
              <a:ln w="9525">
                <a:noFill/>
                <a:miter lim="800000"/>
                <a:headEnd/>
                <a:tailEnd/>
              </a:ln>
            </p:spPr>
          </p:pic>
          <p:pic>
            <p:nvPicPr>
              <p:cNvPr id="185376" name="Picture 66" descr="OS_revised"/>
              <p:cNvPicPr>
                <a:picLocks noChangeAspect="1" noChangeArrowheads="1"/>
              </p:cNvPicPr>
              <p:nvPr/>
            </p:nvPicPr>
            <p:blipFill>
              <a:blip r:embed="rId5" cstate="print"/>
              <a:srcRect/>
              <a:stretch>
                <a:fillRect/>
              </a:stretch>
            </p:blipFill>
            <p:spPr bwMode="auto">
              <a:xfrm>
                <a:off x="2165" y="1676"/>
                <a:ext cx="207" cy="507"/>
              </a:xfrm>
              <a:prstGeom prst="rect">
                <a:avLst/>
              </a:prstGeom>
              <a:noFill/>
              <a:ln w="9525">
                <a:noFill/>
                <a:miter lim="800000"/>
                <a:headEnd/>
                <a:tailEnd/>
              </a:ln>
            </p:spPr>
          </p:pic>
          <p:pic>
            <p:nvPicPr>
              <p:cNvPr id="185377" name="Picture 67" descr="OS_revised"/>
              <p:cNvPicPr>
                <a:picLocks noChangeAspect="1" noChangeArrowheads="1"/>
              </p:cNvPicPr>
              <p:nvPr/>
            </p:nvPicPr>
            <p:blipFill>
              <a:blip r:embed="rId5" cstate="print"/>
              <a:srcRect/>
              <a:stretch>
                <a:fillRect/>
              </a:stretch>
            </p:blipFill>
            <p:spPr bwMode="auto">
              <a:xfrm>
                <a:off x="2088" y="1716"/>
                <a:ext cx="207" cy="507"/>
              </a:xfrm>
              <a:prstGeom prst="rect">
                <a:avLst/>
              </a:prstGeom>
              <a:noFill/>
              <a:ln w="9525">
                <a:noFill/>
                <a:miter lim="800000"/>
                <a:headEnd/>
                <a:tailEnd/>
              </a:ln>
            </p:spPr>
          </p:pic>
          <p:pic>
            <p:nvPicPr>
              <p:cNvPr id="185378" name="Picture 68" descr="OS_revised"/>
              <p:cNvPicPr>
                <a:picLocks noChangeAspect="1" noChangeArrowheads="1"/>
              </p:cNvPicPr>
              <p:nvPr/>
            </p:nvPicPr>
            <p:blipFill>
              <a:blip r:embed="rId5" cstate="print"/>
              <a:srcRect/>
              <a:stretch>
                <a:fillRect/>
              </a:stretch>
            </p:blipFill>
            <p:spPr bwMode="auto">
              <a:xfrm>
                <a:off x="2003" y="1756"/>
                <a:ext cx="207" cy="507"/>
              </a:xfrm>
              <a:prstGeom prst="rect">
                <a:avLst/>
              </a:prstGeom>
              <a:noFill/>
              <a:ln w="9525">
                <a:noFill/>
                <a:miter lim="800000"/>
                <a:headEnd/>
                <a:tailEnd/>
              </a:ln>
            </p:spPr>
          </p:pic>
        </p:grpSp>
        <p:grpSp>
          <p:nvGrpSpPr>
            <p:cNvPr id="185379" name="Group 69"/>
            <p:cNvGrpSpPr>
              <a:grpSpLocks/>
            </p:cNvGrpSpPr>
            <p:nvPr/>
          </p:nvGrpSpPr>
          <p:grpSpPr bwMode="auto">
            <a:xfrm>
              <a:off x="4082" y="1540"/>
              <a:ext cx="495" cy="667"/>
              <a:chOff x="2003" y="1596"/>
              <a:chExt cx="495" cy="667"/>
            </a:xfrm>
          </p:grpSpPr>
          <p:pic>
            <p:nvPicPr>
              <p:cNvPr id="185380" name="Picture 70" descr="OS_revised"/>
              <p:cNvPicPr>
                <a:picLocks noChangeAspect="1" noChangeArrowheads="1"/>
              </p:cNvPicPr>
              <p:nvPr/>
            </p:nvPicPr>
            <p:blipFill>
              <a:blip r:embed="rId5" cstate="print"/>
              <a:srcRect/>
              <a:stretch>
                <a:fillRect/>
              </a:stretch>
            </p:blipFill>
            <p:spPr bwMode="auto">
              <a:xfrm>
                <a:off x="2291" y="1596"/>
                <a:ext cx="207" cy="507"/>
              </a:xfrm>
              <a:prstGeom prst="rect">
                <a:avLst/>
              </a:prstGeom>
              <a:noFill/>
              <a:ln w="9525">
                <a:noFill/>
                <a:miter lim="800000"/>
                <a:headEnd/>
                <a:tailEnd/>
              </a:ln>
            </p:spPr>
          </p:pic>
          <p:pic>
            <p:nvPicPr>
              <p:cNvPr id="185381" name="Picture 71" descr="OS_revised"/>
              <p:cNvPicPr>
                <a:picLocks noChangeAspect="1" noChangeArrowheads="1"/>
              </p:cNvPicPr>
              <p:nvPr/>
            </p:nvPicPr>
            <p:blipFill>
              <a:blip r:embed="rId5" cstate="print"/>
              <a:srcRect/>
              <a:stretch>
                <a:fillRect/>
              </a:stretch>
            </p:blipFill>
            <p:spPr bwMode="auto">
              <a:xfrm>
                <a:off x="2219" y="1636"/>
                <a:ext cx="207" cy="507"/>
              </a:xfrm>
              <a:prstGeom prst="rect">
                <a:avLst/>
              </a:prstGeom>
              <a:noFill/>
              <a:ln w="9525">
                <a:noFill/>
                <a:miter lim="800000"/>
                <a:headEnd/>
                <a:tailEnd/>
              </a:ln>
            </p:spPr>
          </p:pic>
          <p:pic>
            <p:nvPicPr>
              <p:cNvPr id="185382" name="Picture 72" descr="OS_revised"/>
              <p:cNvPicPr>
                <a:picLocks noChangeAspect="1" noChangeArrowheads="1"/>
              </p:cNvPicPr>
              <p:nvPr/>
            </p:nvPicPr>
            <p:blipFill>
              <a:blip r:embed="rId5" cstate="print"/>
              <a:srcRect/>
              <a:stretch>
                <a:fillRect/>
              </a:stretch>
            </p:blipFill>
            <p:spPr bwMode="auto">
              <a:xfrm>
                <a:off x="2165" y="1676"/>
                <a:ext cx="207" cy="507"/>
              </a:xfrm>
              <a:prstGeom prst="rect">
                <a:avLst/>
              </a:prstGeom>
              <a:noFill/>
              <a:ln w="9525">
                <a:noFill/>
                <a:miter lim="800000"/>
                <a:headEnd/>
                <a:tailEnd/>
              </a:ln>
            </p:spPr>
          </p:pic>
          <p:pic>
            <p:nvPicPr>
              <p:cNvPr id="185383" name="Picture 73" descr="OS_revised"/>
              <p:cNvPicPr>
                <a:picLocks noChangeAspect="1" noChangeArrowheads="1"/>
              </p:cNvPicPr>
              <p:nvPr/>
            </p:nvPicPr>
            <p:blipFill>
              <a:blip r:embed="rId5" cstate="print"/>
              <a:srcRect/>
              <a:stretch>
                <a:fillRect/>
              </a:stretch>
            </p:blipFill>
            <p:spPr bwMode="auto">
              <a:xfrm>
                <a:off x="2088" y="1716"/>
                <a:ext cx="207" cy="507"/>
              </a:xfrm>
              <a:prstGeom prst="rect">
                <a:avLst/>
              </a:prstGeom>
              <a:noFill/>
              <a:ln w="9525">
                <a:noFill/>
                <a:miter lim="800000"/>
                <a:headEnd/>
                <a:tailEnd/>
              </a:ln>
            </p:spPr>
          </p:pic>
          <p:pic>
            <p:nvPicPr>
              <p:cNvPr id="185384" name="Picture 74" descr="OS_revised"/>
              <p:cNvPicPr>
                <a:picLocks noChangeAspect="1" noChangeArrowheads="1"/>
              </p:cNvPicPr>
              <p:nvPr/>
            </p:nvPicPr>
            <p:blipFill>
              <a:blip r:embed="rId5" cstate="print"/>
              <a:srcRect/>
              <a:stretch>
                <a:fillRect/>
              </a:stretch>
            </p:blipFill>
            <p:spPr bwMode="auto">
              <a:xfrm>
                <a:off x="2003" y="1756"/>
                <a:ext cx="207" cy="507"/>
              </a:xfrm>
              <a:prstGeom prst="rect">
                <a:avLst/>
              </a:prstGeom>
              <a:noFill/>
              <a:ln w="9525">
                <a:noFill/>
                <a:miter lim="800000"/>
                <a:headEnd/>
                <a:tailEnd/>
              </a:ln>
            </p:spPr>
          </p:pic>
        </p:grpSp>
        <p:grpSp>
          <p:nvGrpSpPr>
            <p:cNvPr id="185385" name="Group 75"/>
            <p:cNvGrpSpPr>
              <a:grpSpLocks/>
            </p:cNvGrpSpPr>
            <p:nvPr/>
          </p:nvGrpSpPr>
          <p:grpSpPr bwMode="auto">
            <a:xfrm>
              <a:off x="4338" y="1692"/>
              <a:ext cx="495" cy="667"/>
              <a:chOff x="2003" y="1596"/>
              <a:chExt cx="495" cy="667"/>
            </a:xfrm>
          </p:grpSpPr>
          <p:pic>
            <p:nvPicPr>
              <p:cNvPr id="185386" name="Picture 76" descr="OS_revised"/>
              <p:cNvPicPr>
                <a:picLocks noChangeAspect="1" noChangeArrowheads="1"/>
              </p:cNvPicPr>
              <p:nvPr/>
            </p:nvPicPr>
            <p:blipFill>
              <a:blip r:embed="rId5" cstate="print"/>
              <a:srcRect/>
              <a:stretch>
                <a:fillRect/>
              </a:stretch>
            </p:blipFill>
            <p:spPr bwMode="auto">
              <a:xfrm>
                <a:off x="2291" y="1596"/>
                <a:ext cx="207" cy="507"/>
              </a:xfrm>
              <a:prstGeom prst="rect">
                <a:avLst/>
              </a:prstGeom>
              <a:noFill/>
              <a:ln w="9525">
                <a:noFill/>
                <a:miter lim="800000"/>
                <a:headEnd/>
                <a:tailEnd/>
              </a:ln>
            </p:spPr>
          </p:pic>
          <p:pic>
            <p:nvPicPr>
              <p:cNvPr id="185387" name="Picture 77" descr="OS_revised"/>
              <p:cNvPicPr>
                <a:picLocks noChangeAspect="1" noChangeArrowheads="1"/>
              </p:cNvPicPr>
              <p:nvPr/>
            </p:nvPicPr>
            <p:blipFill>
              <a:blip r:embed="rId5" cstate="print"/>
              <a:srcRect/>
              <a:stretch>
                <a:fillRect/>
              </a:stretch>
            </p:blipFill>
            <p:spPr bwMode="auto">
              <a:xfrm>
                <a:off x="2219" y="1636"/>
                <a:ext cx="207" cy="507"/>
              </a:xfrm>
              <a:prstGeom prst="rect">
                <a:avLst/>
              </a:prstGeom>
              <a:noFill/>
              <a:ln w="9525">
                <a:noFill/>
                <a:miter lim="800000"/>
                <a:headEnd/>
                <a:tailEnd/>
              </a:ln>
            </p:spPr>
          </p:pic>
          <p:pic>
            <p:nvPicPr>
              <p:cNvPr id="185388" name="Picture 78" descr="OS_revised"/>
              <p:cNvPicPr>
                <a:picLocks noChangeAspect="1" noChangeArrowheads="1"/>
              </p:cNvPicPr>
              <p:nvPr/>
            </p:nvPicPr>
            <p:blipFill>
              <a:blip r:embed="rId5" cstate="print"/>
              <a:srcRect/>
              <a:stretch>
                <a:fillRect/>
              </a:stretch>
            </p:blipFill>
            <p:spPr bwMode="auto">
              <a:xfrm>
                <a:off x="2165" y="1676"/>
                <a:ext cx="207" cy="507"/>
              </a:xfrm>
              <a:prstGeom prst="rect">
                <a:avLst/>
              </a:prstGeom>
              <a:noFill/>
              <a:ln w="9525">
                <a:noFill/>
                <a:miter lim="800000"/>
                <a:headEnd/>
                <a:tailEnd/>
              </a:ln>
            </p:spPr>
          </p:pic>
          <p:pic>
            <p:nvPicPr>
              <p:cNvPr id="185389" name="Picture 79" descr="OS_revised"/>
              <p:cNvPicPr>
                <a:picLocks noChangeAspect="1" noChangeArrowheads="1"/>
              </p:cNvPicPr>
              <p:nvPr/>
            </p:nvPicPr>
            <p:blipFill>
              <a:blip r:embed="rId5" cstate="print"/>
              <a:srcRect/>
              <a:stretch>
                <a:fillRect/>
              </a:stretch>
            </p:blipFill>
            <p:spPr bwMode="auto">
              <a:xfrm>
                <a:off x="2088" y="1716"/>
                <a:ext cx="207" cy="507"/>
              </a:xfrm>
              <a:prstGeom prst="rect">
                <a:avLst/>
              </a:prstGeom>
              <a:noFill/>
              <a:ln w="9525">
                <a:noFill/>
                <a:miter lim="800000"/>
                <a:headEnd/>
                <a:tailEnd/>
              </a:ln>
            </p:spPr>
          </p:pic>
          <p:pic>
            <p:nvPicPr>
              <p:cNvPr id="185390" name="Picture 80" descr="OS_revised"/>
              <p:cNvPicPr>
                <a:picLocks noChangeAspect="1" noChangeArrowheads="1"/>
              </p:cNvPicPr>
              <p:nvPr/>
            </p:nvPicPr>
            <p:blipFill>
              <a:blip r:embed="rId5" cstate="print"/>
              <a:srcRect/>
              <a:stretch>
                <a:fillRect/>
              </a:stretch>
            </p:blipFill>
            <p:spPr bwMode="auto">
              <a:xfrm>
                <a:off x="2003" y="1756"/>
                <a:ext cx="207" cy="507"/>
              </a:xfrm>
              <a:prstGeom prst="rect">
                <a:avLst/>
              </a:prstGeom>
              <a:noFill/>
              <a:ln w="9525">
                <a:noFill/>
                <a:miter lim="800000"/>
                <a:headEnd/>
                <a:tailEnd/>
              </a:ln>
            </p:spPr>
          </p:pic>
        </p:grpSp>
        <p:grpSp>
          <p:nvGrpSpPr>
            <p:cNvPr id="185391" name="Group 81"/>
            <p:cNvGrpSpPr>
              <a:grpSpLocks/>
            </p:cNvGrpSpPr>
            <p:nvPr/>
          </p:nvGrpSpPr>
          <p:grpSpPr bwMode="auto">
            <a:xfrm>
              <a:off x="4623" y="1851"/>
              <a:ext cx="495" cy="667"/>
              <a:chOff x="2003" y="1596"/>
              <a:chExt cx="495" cy="667"/>
            </a:xfrm>
          </p:grpSpPr>
          <p:pic>
            <p:nvPicPr>
              <p:cNvPr id="185392" name="Picture 82" descr="OS_revised"/>
              <p:cNvPicPr>
                <a:picLocks noChangeAspect="1" noChangeArrowheads="1"/>
              </p:cNvPicPr>
              <p:nvPr/>
            </p:nvPicPr>
            <p:blipFill>
              <a:blip r:embed="rId5" cstate="print"/>
              <a:srcRect/>
              <a:stretch>
                <a:fillRect/>
              </a:stretch>
            </p:blipFill>
            <p:spPr bwMode="auto">
              <a:xfrm>
                <a:off x="2291" y="1596"/>
                <a:ext cx="207" cy="507"/>
              </a:xfrm>
              <a:prstGeom prst="rect">
                <a:avLst/>
              </a:prstGeom>
              <a:noFill/>
              <a:ln w="9525">
                <a:noFill/>
                <a:miter lim="800000"/>
                <a:headEnd/>
                <a:tailEnd/>
              </a:ln>
            </p:spPr>
          </p:pic>
          <p:pic>
            <p:nvPicPr>
              <p:cNvPr id="185393" name="Picture 83" descr="OS_revised"/>
              <p:cNvPicPr>
                <a:picLocks noChangeAspect="1" noChangeArrowheads="1"/>
              </p:cNvPicPr>
              <p:nvPr/>
            </p:nvPicPr>
            <p:blipFill>
              <a:blip r:embed="rId5" cstate="print"/>
              <a:srcRect/>
              <a:stretch>
                <a:fillRect/>
              </a:stretch>
            </p:blipFill>
            <p:spPr bwMode="auto">
              <a:xfrm>
                <a:off x="2219" y="1636"/>
                <a:ext cx="207" cy="507"/>
              </a:xfrm>
              <a:prstGeom prst="rect">
                <a:avLst/>
              </a:prstGeom>
              <a:noFill/>
              <a:ln w="9525">
                <a:noFill/>
                <a:miter lim="800000"/>
                <a:headEnd/>
                <a:tailEnd/>
              </a:ln>
            </p:spPr>
          </p:pic>
          <p:pic>
            <p:nvPicPr>
              <p:cNvPr id="185394" name="Picture 84" descr="OS_revised"/>
              <p:cNvPicPr>
                <a:picLocks noChangeAspect="1" noChangeArrowheads="1"/>
              </p:cNvPicPr>
              <p:nvPr/>
            </p:nvPicPr>
            <p:blipFill>
              <a:blip r:embed="rId5" cstate="print"/>
              <a:srcRect/>
              <a:stretch>
                <a:fillRect/>
              </a:stretch>
            </p:blipFill>
            <p:spPr bwMode="auto">
              <a:xfrm>
                <a:off x="2165" y="1676"/>
                <a:ext cx="207" cy="507"/>
              </a:xfrm>
              <a:prstGeom prst="rect">
                <a:avLst/>
              </a:prstGeom>
              <a:noFill/>
              <a:ln w="9525">
                <a:noFill/>
                <a:miter lim="800000"/>
                <a:headEnd/>
                <a:tailEnd/>
              </a:ln>
            </p:spPr>
          </p:pic>
          <p:pic>
            <p:nvPicPr>
              <p:cNvPr id="185395" name="Picture 85" descr="OS_revised"/>
              <p:cNvPicPr>
                <a:picLocks noChangeAspect="1" noChangeArrowheads="1"/>
              </p:cNvPicPr>
              <p:nvPr/>
            </p:nvPicPr>
            <p:blipFill>
              <a:blip r:embed="rId5" cstate="print"/>
              <a:srcRect/>
              <a:stretch>
                <a:fillRect/>
              </a:stretch>
            </p:blipFill>
            <p:spPr bwMode="auto">
              <a:xfrm>
                <a:off x="2088" y="1716"/>
                <a:ext cx="207" cy="507"/>
              </a:xfrm>
              <a:prstGeom prst="rect">
                <a:avLst/>
              </a:prstGeom>
              <a:noFill/>
              <a:ln w="9525">
                <a:noFill/>
                <a:miter lim="800000"/>
                <a:headEnd/>
                <a:tailEnd/>
              </a:ln>
            </p:spPr>
          </p:pic>
          <p:pic>
            <p:nvPicPr>
              <p:cNvPr id="185396" name="Picture 86" descr="OS_revised"/>
              <p:cNvPicPr>
                <a:picLocks noChangeAspect="1" noChangeArrowheads="1"/>
              </p:cNvPicPr>
              <p:nvPr/>
            </p:nvPicPr>
            <p:blipFill>
              <a:blip r:embed="rId5" cstate="print"/>
              <a:srcRect/>
              <a:stretch>
                <a:fillRect/>
              </a:stretch>
            </p:blipFill>
            <p:spPr bwMode="auto">
              <a:xfrm>
                <a:off x="2003" y="1756"/>
                <a:ext cx="207" cy="507"/>
              </a:xfrm>
              <a:prstGeom prst="rect">
                <a:avLst/>
              </a:prstGeom>
              <a:noFill/>
              <a:ln w="9525">
                <a:noFill/>
                <a:miter lim="800000"/>
                <a:headEnd/>
                <a:tailEnd/>
              </a:ln>
            </p:spPr>
          </p:pic>
        </p:grpSp>
      </p:grpSp>
      <p:sp>
        <p:nvSpPr>
          <p:cNvPr id="185397" name="Rectangle 4"/>
          <p:cNvSpPr txBox="1">
            <a:spLocks noGrp="1" noChangeArrowheads="1"/>
          </p:cNvSpPr>
          <p:nvPr/>
        </p:nvSpPr>
        <p:spPr bwMode="auto">
          <a:xfrm>
            <a:off x="4216400" y="6500813"/>
            <a:ext cx="2133600" cy="304800"/>
          </a:xfrm>
          <a:prstGeom prst="rect">
            <a:avLst/>
          </a:prstGeom>
          <a:noFill/>
          <a:ln w="9525">
            <a:noFill/>
            <a:miter lim="800000"/>
            <a:headEnd/>
            <a:tailEnd/>
          </a:ln>
        </p:spPr>
        <p:txBody>
          <a:bodyPr/>
          <a:lstStyle/>
          <a:p>
            <a:pPr algn="l">
              <a:lnSpc>
                <a:spcPct val="100000"/>
              </a:lnSpc>
              <a:buClrTx/>
              <a:buSzTx/>
            </a:pPr>
            <a:fld id="{24C7FB16-BECD-4167-8459-F1E91832C9FF}" type="slidenum">
              <a:rPr lang="ko-KR" altLang="en-US" sz="1000">
                <a:solidFill>
                  <a:schemeClr val="tx1"/>
                </a:solidFill>
                <a:ea typeface="굴림" pitchFamily="50" charset="-127"/>
              </a:rPr>
              <a:pPr algn="l">
                <a:lnSpc>
                  <a:spcPct val="100000"/>
                </a:lnSpc>
                <a:buClrTx/>
                <a:buSzTx/>
              </a:pPr>
              <a:t>6</a:t>
            </a:fld>
            <a:endParaRPr lang="en-US" altLang="ko-KR" sz="1000">
              <a:solidFill>
                <a:schemeClr val="tx1"/>
              </a:solidFill>
              <a:ea typeface="굴림" pitchFamily="50" charset="-127"/>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left)">
                                      <p:cBhvr>
                                        <p:cTn id="13" dur="500"/>
                                        <p:tgtEl>
                                          <p:spTgt spid="25"/>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500"/>
                                        <p:tgtEl>
                                          <p:spTgt spid="2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animBg="1"/>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2626" name="Group 2"/>
          <p:cNvGrpSpPr>
            <a:grpSpLocks/>
          </p:cNvGrpSpPr>
          <p:nvPr/>
        </p:nvGrpSpPr>
        <p:grpSpPr bwMode="auto">
          <a:xfrm>
            <a:off x="4648200" y="1228725"/>
            <a:ext cx="4191000" cy="4638675"/>
            <a:chOff x="3014" y="510"/>
            <a:chExt cx="2640" cy="3240"/>
          </a:xfrm>
        </p:grpSpPr>
        <p:pic>
          <p:nvPicPr>
            <p:cNvPr id="282627" name="Rectangle 43044"/>
            <p:cNvPicPr>
              <a:picLocks noChangeAspect="1" noChangeArrowheads="1"/>
            </p:cNvPicPr>
            <p:nvPr/>
          </p:nvPicPr>
          <p:blipFill>
            <a:blip r:embed="rId3" cstate="print"/>
            <a:srcRect/>
            <a:stretch>
              <a:fillRect/>
            </a:stretch>
          </p:blipFill>
          <p:spPr bwMode="auto">
            <a:xfrm>
              <a:off x="3172" y="510"/>
              <a:ext cx="2288" cy="3240"/>
            </a:xfrm>
            <a:prstGeom prst="rect">
              <a:avLst/>
            </a:prstGeom>
            <a:noFill/>
            <a:ln w="9525">
              <a:noFill/>
              <a:miter lim="800000"/>
              <a:headEnd/>
              <a:tailEnd/>
            </a:ln>
          </p:spPr>
        </p:pic>
        <p:sp>
          <p:nvSpPr>
            <p:cNvPr id="282628" name="Rectangle 43045"/>
            <p:cNvSpPr>
              <a:spLocks noChangeArrowheads="1"/>
            </p:cNvSpPr>
            <p:nvPr/>
          </p:nvSpPr>
          <p:spPr bwMode="black">
            <a:xfrm>
              <a:off x="3014" y="527"/>
              <a:ext cx="2640" cy="180"/>
            </a:xfrm>
            <a:prstGeom prst="rect">
              <a:avLst/>
            </a:prstGeom>
            <a:noFill/>
            <a:ln w="9525">
              <a:noFill/>
              <a:miter lim="800000"/>
              <a:headEnd/>
              <a:tailEnd/>
            </a:ln>
          </p:spPr>
          <p:txBody>
            <a:bodyPr lIns="0" tIns="0" rIns="0" bIns="0"/>
            <a:lstStyle/>
            <a:p>
              <a:pPr eaLnBrk="0" hangingPunct="0">
                <a:lnSpc>
                  <a:spcPct val="90000"/>
                </a:lnSpc>
                <a:buClrTx/>
                <a:buSzTx/>
              </a:pPr>
              <a:r>
                <a:rPr lang="en-US" altLang="ko-KR" sz="1600" b="1">
                  <a:solidFill>
                    <a:srgbClr val="4D4D4D"/>
                  </a:solidFill>
                  <a:latin typeface="Lucida Sans" pitchFamily="34" charset="0"/>
                  <a:ea typeface="HY그래픽M" pitchFamily="18" charset="-127"/>
                </a:rPr>
                <a:t>VMware Capacity Planner</a:t>
              </a:r>
              <a:r>
                <a:rPr lang="en-US" altLang="ko-KR" b="1" i="1">
                  <a:solidFill>
                    <a:srgbClr val="33679B"/>
                  </a:solidFill>
                  <a:latin typeface="Lucida Sans" pitchFamily="34" charset="0"/>
                  <a:ea typeface="HY그래픽M" pitchFamily="18" charset="-127"/>
                </a:rPr>
                <a:t> </a:t>
              </a:r>
            </a:p>
          </p:txBody>
        </p:sp>
      </p:grpSp>
      <p:grpSp>
        <p:nvGrpSpPr>
          <p:cNvPr id="282629" name="Group 6"/>
          <p:cNvGrpSpPr>
            <a:grpSpLocks/>
          </p:cNvGrpSpPr>
          <p:nvPr/>
        </p:nvGrpSpPr>
        <p:grpSpPr bwMode="auto">
          <a:xfrm>
            <a:off x="5965825" y="1744663"/>
            <a:ext cx="2243138" cy="1693862"/>
            <a:chOff x="3844" y="835"/>
            <a:chExt cx="1413" cy="1067"/>
          </a:xfrm>
        </p:grpSpPr>
        <p:pic>
          <p:nvPicPr>
            <p:cNvPr id="1270791" name="Rectangle 1270790"/>
            <p:cNvPicPr>
              <a:picLocks noChangeAspect="1" noChangeArrowheads="1"/>
            </p:cNvPicPr>
            <p:nvPr/>
          </p:nvPicPr>
          <p:blipFill>
            <a:blip r:embed="rId4" cstate="print"/>
            <a:srcRect/>
            <a:stretch>
              <a:fillRect/>
            </a:stretch>
          </p:blipFill>
          <p:spPr bwMode="auto">
            <a:xfrm>
              <a:off x="3844" y="835"/>
              <a:ext cx="1413" cy="1067"/>
            </a:xfrm>
            <a:prstGeom prst="rect">
              <a:avLst/>
            </a:prstGeom>
            <a:noFill/>
            <a:ln w="9525" cap="flat" cmpd="sng" algn="ctr">
              <a:noFill/>
              <a:prstDash val="solid"/>
              <a:miter lim="800000"/>
              <a:headEnd type="none" w="med" len="med"/>
              <a:tailEnd type="none" w="med" len="med"/>
            </a:ln>
            <a:effectLst>
              <a:outerShdw dist="135003" dir="2928844" algn="ctr" rotWithShape="0">
                <a:schemeClr val="bg2">
                  <a:alpha val="50000"/>
                </a:schemeClr>
              </a:outerShdw>
            </a:effectLst>
          </p:spPr>
        </p:pic>
        <p:pic>
          <p:nvPicPr>
            <p:cNvPr id="282631" name="Rectangle 43043"/>
            <p:cNvPicPr>
              <a:picLocks noChangeAspect="1" noChangeArrowheads="1"/>
            </p:cNvPicPr>
            <p:nvPr/>
          </p:nvPicPr>
          <p:blipFill>
            <a:blip r:embed="rId5" cstate="print"/>
            <a:srcRect/>
            <a:stretch>
              <a:fillRect/>
            </a:stretch>
          </p:blipFill>
          <p:spPr bwMode="auto">
            <a:xfrm>
              <a:off x="4078" y="972"/>
              <a:ext cx="1126" cy="867"/>
            </a:xfrm>
            <a:prstGeom prst="rect">
              <a:avLst/>
            </a:prstGeom>
            <a:noFill/>
            <a:ln w="9525">
              <a:noFill/>
              <a:miter lim="800000"/>
              <a:headEnd/>
              <a:tailEnd/>
            </a:ln>
          </p:spPr>
        </p:pic>
      </p:grpSp>
      <p:grpSp>
        <p:nvGrpSpPr>
          <p:cNvPr id="4" name="Group 9"/>
          <p:cNvGrpSpPr>
            <a:grpSpLocks/>
          </p:cNvGrpSpPr>
          <p:nvPr/>
        </p:nvGrpSpPr>
        <p:grpSpPr bwMode="auto">
          <a:xfrm>
            <a:off x="5729288" y="2416175"/>
            <a:ext cx="2333625" cy="1766888"/>
            <a:chOff x="3684" y="1267"/>
            <a:chExt cx="1470" cy="1113"/>
          </a:xfrm>
        </p:grpSpPr>
        <p:pic>
          <p:nvPicPr>
            <p:cNvPr id="1270794" name="Rectangle 1270793"/>
            <p:cNvPicPr>
              <a:picLocks noChangeAspect="1" noChangeArrowheads="1"/>
            </p:cNvPicPr>
            <p:nvPr/>
          </p:nvPicPr>
          <p:blipFill>
            <a:blip r:embed="rId6" cstate="print"/>
            <a:srcRect/>
            <a:stretch>
              <a:fillRect/>
            </a:stretch>
          </p:blipFill>
          <p:spPr bwMode="auto">
            <a:xfrm>
              <a:off x="3684" y="1267"/>
              <a:ext cx="1470" cy="1113"/>
            </a:xfrm>
            <a:prstGeom prst="rect">
              <a:avLst/>
            </a:prstGeom>
            <a:noFill/>
            <a:ln w="9525" cap="flat" cmpd="sng" algn="ctr">
              <a:noFill/>
              <a:prstDash val="solid"/>
              <a:miter lim="800000"/>
              <a:headEnd type="none" w="med" len="med"/>
              <a:tailEnd type="none" w="med" len="med"/>
            </a:ln>
            <a:effectLst>
              <a:outerShdw dist="135003" dir="2928844" algn="ctr" rotWithShape="0">
                <a:schemeClr val="bg2">
                  <a:alpha val="50000"/>
                </a:schemeClr>
              </a:outerShdw>
            </a:effectLst>
          </p:spPr>
        </p:pic>
        <p:pic>
          <p:nvPicPr>
            <p:cNvPr id="282634" name="Rectangle 43041"/>
            <p:cNvPicPr>
              <a:picLocks noChangeAspect="1" noChangeArrowheads="1"/>
            </p:cNvPicPr>
            <p:nvPr/>
          </p:nvPicPr>
          <p:blipFill>
            <a:blip r:embed="rId7" cstate="print"/>
            <a:srcRect/>
            <a:stretch>
              <a:fillRect/>
            </a:stretch>
          </p:blipFill>
          <p:spPr bwMode="auto">
            <a:xfrm>
              <a:off x="3997" y="1571"/>
              <a:ext cx="457" cy="413"/>
            </a:xfrm>
            <a:prstGeom prst="rect">
              <a:avLst/>
            </a:prstGeom>
            <a:noFill/>
            <a:ln w="9525">
              <a:noFill/>
              <a:miter lim="800000"/>
              <a:headEnd/>
              <a:tailEnd/>
            </a:ln>
          </p:spPr>
        </p:pic>
      </p:grpSp>
      <p:grpSp>
        <p:nvGrpSpPr>
          <p:cNvPr id="5" name="Group 12"/>
          <p:cNvGrpSpPr>
            <a:grpSpLocks/>
          </p:cNvGrpSpPr>
          <p:nvPr/>
        </p:nvGrpSpPr>
        <p:grpSpPr bwMode="auto">
          <a:xfrm>
            <a:off x="5492750" y="3159125"/>
            <a:ext cx="2333625" cy="1674813"/>
            <a:chOff x="3540" y="1855"/>
            <a:chExt cx="1470" cy="1055"/>
          </a:xfrm>
        </p:grpSpPr>
        <p:pic>
          <p:nvPicPr>
            <p:cNvPr id="1270797" name="Rectangle 1270796"/>
            <p:cNvPicPr>
              <a:picLocks noChangeAspect="1" noChangeArrowheads="1"/>
            </p:cNvPicPr>
            <p:nvPr/>
          </p:nvPicPr>
          <p:blipFill>
            <a:blip r:embed="rId8" cstate="print"/>
            <a:srcRect/>
            <a:stretch>
              <a:fillRect/>
            </a:stretch>
          </p:blipFill>
          <p:spPr bwMode="auto">
            <a:xfrm>
              <a:off x="3540" y="1855"/>
              <a:ext cx="1470" cy="1055"/>
            </a:xfrm>
            <a:prstGeom prst="rect">
              <a:avLst/>
            </a:prstGeom>
            <a:noFill/>
            <a:ln w="9525" cap="flat" cmpd="sng" algn="ctr">
              <a:noFill/>
              <a:prstDash val="solid"/>
              <a:miter lim="800000"/>
              <a:headEnd type="none" w="med" len="med"/>
              <a:tailEnd type="none" w="med" len="med"/>
            </a:ln>
            <a:effectLst>
              <a:outerShdw dist="135003" dir="2928844" algn="ctr" rotWithShape="0">
                <a:schemeClr val="bg2">
                  <a:alpha val="50000"/>
                </a:schemeClr>
              </a:outerShdw>
            </a:effectLst>
          </p:spPr>
        </p:pic>
        <p:pic>
          <p:nvPicPr>
            <p:cNvPr id="282637" name="Rectangle 43039"/>
            <p:cNvPicPr>
              <a:picLocks noChangeAspect="1" noChangeArrowheads="1"/>
            </p:cNvPicPr>
            <p:nvPr/>
          </p:nvPicPr>
          <p:blipFill>
            <a:blip r:embed="rId9" cstate="print"/>
            <a:srcRect/>
            <a:stretch>
              <a:fillRect/>
            </a:stretch>
          </p:blipFill>
          <p:spPr bwMode="auto">
            <a:xfrm>
              <a:off x="3759" y="1983"/>
              <a:ext cx="1199" cy="874"/>
            </a:xfrm>
            <a:prstGeom prst="rect">
              <a:avLst/>
            </a:prstGeom>
            <a:noFill/>
            <a:ln w="9525">
              <a:noFill/>
              <a:miter lim="800000"/>
              <a:headEnd/>
              <a:tailEnd/>
            </a:ln>
          </p:spPr>
        </p:pic>
      </p:grpSp>
      <p:grpSp>
        <p:nvGrpSpPr>
          <p:cNvPr id="6" name="Group 15"/>
          <p:cNvGrpSpPr>
            <a:grpSpLocks/>
          </p:cNvGrpSpPr>
          <p:nvPr/>
        </p:nvGrpSpPr>
        <p:grpSpPr bwMode="auto">
          <a:xfrm>
            <a:off x="5254625" y="3810000"/>
            <a:ext cx="2333625" cy="1793875"/>
            <a:chOff x="3396" y="2431"/>
            <a:chExt cx="1470" cy="1130"/>
          </a:xfrm>
        </p:grpSpPr>
        <p:pic>
          <p:nvPicPr>
            <p:cNvPr id="1270800" name="Rectangle 1270799"/>
            <p:cNvPicPr>
              <a:picLocks noChangeAspect="1" noChangeArrowheads="1"/>
            </p:cNvPicPr>
            <p:nvPr/>
          </p:nvPicPr>
          <p:blipFill>
            <a:blip r:embed="rId6" cstate="print"/>
            <a:srcRect/>
            <a:stretch>
              <a:fillRect/>
            </a:stretch>
          </p:blipFill>
          <p:spPr bwMode="auto">
            <a:xfrm>
              <a:off x="3396" y="2431"/>
              <a:ext cx="1470" cy="1130"/>
            </a:xfrm>
            <a:prstGeom prst="rect">
              <a:avLst/>
            </a:prstGeom>
            <a:noFill/>
            <a:ln w="9525" cap="flat" cmpd="sng" algn="ctr">
              <a:noFill/>
              <a:prstDash val="solid"/>
              <a:miter lim="800000"/>
              <a:headEnd type="none" w="med" len="med"/>
              <a:tailEnd type="none" w="med" len="med"/>
            </a:ln>
            <a:effectLst>
              <a:outerShdw dist="135003" dir="2928844" algn="ctr" rotWithShape="0">
                <a:schemeClr val="bg2">
                  <a:alpha val="50000"/>
                </a:schemeClr>
              </a:outerShdw>
            </a:effectLst>
          </p:spPr>
        </p:pic>
        <p:pic>
          <p:nvPicPr>
            <p:cNvPr id="282640" name="Rectangle 43037"/>
            <p:cNvPicPr>
              <a:picLocks noChangeAspect="1" noChangeArrowheads="1"/>
            </p:cNvPicPr>
            <p:nvPr/>
          </p:nvPicPr>
          <p:blipFill>
            <a:blip r:embed="rId10" cstate="print"/>
            <a:srcRect/>
            <a:stretch>
              <a:fillRect/>
            </a:stretch>
          </p:blipFill>
          <p:spPr bwMode="auto">
            <a:xfrm>
              <a:off x="3632" y="2568"/>
              <a:ext cx="1220" cy="922"/>
            </a:xfrm>
            <a:prstGeom prst="rect">
              <a:avLst/>
            </a:prstGeom>
            <a:solidFill>
              <a:schemeClr val="tx1"/>
            </a:solidFill>
            <a:ln w="9525">
              <a:noFill/>
              <a:miter lim="800000"/>
              <a:headEnd/>
              <a:tailEnd/>
            </a:ln>
          </p:spPr>
        </p:pic>
      </p:grpSp>
      <p:sp>
        <p:nvSpPr>
          <p:cNvPr id="282641" name="Rectangle 17"/>
          <p:cNvSpPr>
            <a:spLocks noGrp="1" noChangeArrowheads="1"/>
          </p:cNvSpPr>
          <p:nvPr>
            <p:ph type="title"/>
          </p:nvPr>
        </p:nvSpPr>
        <p:spPr>
          <a:xfrm>
            <a:off x="981075" y="595313"/>
            <a:ext cx="3560763" cy="403225"/>
          </a:xfrm>
        </p:spPr>
        <p:txBody>
          <a:bodyPr/>
          <a:lstStyle/>
          <a:p>
            <a:r>
              <a:rPr lang="en-US" altLang="ko-KR" smtClean="0">
                <a:ea typeface="굴림" pitchFamily="50" charset="-127"/>
              </a:rPr>
              <a:t>Consolidation Estimate </a:t>
            </a:r>
          </a:p>
        </p:txBody>
      </p:sp>
      <p:sp>
        <p:nvSpPr>
          <p:cNvPr id="282642" name="Rectangle 18"/>
          <p:cNvSpPr>
            <a:spLocks noGrp="1" noChangeArrowheads="1"/>
          </p:cNvSpPr>
          <p:nvPr>
            <p:ph type="body" sz="half" idx="1"/>
          </p:nvPr>
        </p:nvSpPr>
        <p:spPr/>
        <p:txBody>
          <a:bodyPr/>
          <a:lstStyle/>
          <a:p>
            <a:pPr marL="271463" indent="-271463"/>
            <a:r>
              <a:rPr lang="en-US" altLang="ko-KR" sz="2000" smtClean="0">
                <a:ea typeface="굴림" pitchFamily="50" charset="-127"/>
              </a:rPr>
              <a:t>IT </a:t>
            </a:r>
            <a:r>
              <a:rPr lang="ko-KR" altLang="en-US" sz="2000" smtClean="0">
                <a:ea typeface="굴림" pitchFamily="50" charset="-127"/>
              </a:rPr>
              <a:t>인프라의 데이터 수집</a:t>
            </a:r>
            <a:endParaRPr lang="en-US" altLang="ko-KR" sz="2000" smtClean="0">
              <a:ea typeface="굴림" pitchFamily="50" charset="-127"/>
            </a:endParaRPr>
          </a:p>
          <a:p>
            <a:pPr marL="271463" indent="-271463"/>
            <a:r>
              <a:rPr lang="ko-KR" altLang="en-US" sz="2000" smtClean="0">
                <a:ea typeface="굴림" pitchFamily="50" charset="-127"/>
              </a:rPr>
              <a:t>용량 분석 및 계획</a:t>
            </a:r>
          </a:p>
          <a:p>
            <a:pPr marL="271463" indent="-271463"/>
            <a:r>
              <a:rPr lang="ko-KR" altLang="en-US" sz="2000" smtClean="0">
                <a:ea typeface="굴림" pitchFamily="50" charset="-127"/>
              </a:rPr>
              <a:t>통합 전략 설정 및 방안</a:t>
            </a:r>
          </a:p>
          <a:p>
            <a:pPr marL="271463" indent="-271463"/>
            <a:r>
              <a:rPr lang="ko-KR" altLang="en-US" sz="2000" smtClean="0">
                <a:ea typeface="굴림" pitchFamily="50" charset="-127"/>
              </a:rPr>
              <a:t>용량 모니터링 및 최적화</a:t>
            </a:r>
          </a:p>
        </p:txBody>
      </p:sp>
      <p:sp>
        <p:nvSpPr>
          <p:cNvPr id="282643" name="Rectangle 4"/>
          <p:cNvSpPr txBox="1">
            <a:spLocks noGrp="1" noChangeArrowheads="1"/>
          </p:cNvSpPr>
          <p:nvPr/>
        </p:nvSpPr>
        <p:spPr bwMode="auto">
          <a:xfrm>
            <a:off x="4216400" y="6500813"/>
            <a:ext cx="2133600" cy="304800"/>
          </a:xfrm>
          <a:prstGeom prst="rect">
            <a:avLst/>
          </a:prstGeom>
          <a:noFill/>
          <a:ln w="9525">
            <a:noFill/>
            <a:miter lim="800000"/>
            <a:headEnd/>
            <a:tailEnd/>
          </a:ln>
        </p:spPr>
        <p:txBody>
          <a:bodyPr/>
          <a:lstStyle/>
          <a:p>
            <a:pPr algn="l">
              <a:lnSpc>
                <a:spcPct val="100000"/>
              </a:lnSpc>
              <a:buClrTx/>
              <a:buSzTx/>
            </a:pPr>
            <a:fld id="{577176EC-259B-420F-B839-DB2F32D84EB2}" type="slidenum">
              <a:rPr lang="ko-KR" altLang="en-US" sz="1000">
                <a:solidFill>
                  <a:schemeClr val="tx1"/>
                </a:solidFill>
                <a:ea typeface="굴림" pitchFamily="50" charset="-127"/>
              </a:rPr>
              <a:pPr algn="l">
                <a:lnSpc>
                  <a:spcPct val="100000"/>
                </a:lnSpc>
                <a:buClrTx/>
                <a:buSzTx/>
              </a:pPr>
              <a:t>7</a:t>
            </a:fld>
            <a:endParaRPr lang="en-US" altLang="ko-KR" sz="1000">
              <a:solidFill>
                <a:schemeClr val="tx1"/>
              </a:solidFill>
              <a:ea typeface="굴림" pitchFamily="50" charset="-127"/>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1000"/>
                                        <p:tgtEl>
                                          <p:spTgt spid="5"/>
                                        </p:tgtEl>
                                      </p:cBhvr>
                                    </p:animEffect>
                                  </p:childTnLst>
                                </p:cTn>
                              </p:par>
                            </p:childTnLst>
                          </p:cTn>
                        </p:par>
                        <p:par>
                          <p:cTn id="12" fill="hold">
                            <p:stCondLst>
                              <p:cond delay="2000"/>
                            </p:stCondLst>
                            <p:childTnLst>
                              <p:par>
                                <p:cTn id="13" presetID="22"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981075" y="595313"/>
            <a:ext cx="2903538" cy="403225"/>
          </a:xfrm>
        </p:spPr>
        <p:txBody>
          <a:bodyPr/>
          <a:lstStyle/>
          <a:p>
            <a:r>
              <a:rPr lang="en-US" altLang="ko-KR" smtClean="0">
                <a:ea typeface="굴림" pitchFamily="50" charset="-127"/>
              </a:rPr>
              <a:t>VMware Converter</a:t>
            </a:r>
          </a:p>
        </p:txBody>
      </p:sp>
      <p:sp>
        <p:nvSpPr>
          <p:cNvPr id="286723" name="Rectangle 3"/>
          <p:cNvSpPr>
            <a:spLocks noGrp="1" noChangeArrowheads="1"/>
          </p:cNvSpPr>
          <p:nvPr>
            <p:ph type="body" sz="half" idx="1"/>
          </p:nvPr>
        </p:nvSpPr>
        <p:spPr>
          <a:xfrm>
            <a:off x="938213" y="1295400"/>
            <a:ext cx="3100387" cy="4572000"/>
          </a:xfrm>
        </p:spPr>
        <p:txBody>
          <a:bodyPr/>
          <a:lstStyle/>
          <a:p>
            <a:pPr marL="271463" indent="-271463"/>
            <a:r>
              <a:rPr lang="ko-KR" altLang="en-US" sz="2000" smtClean="0">
                <a:ea typeface="굴림" pitchFamily="50" charset="-127"/>
              </a:rPr>
              <a:t>사용중인 물리적 서버를 </a:t>
            </a:r>
            <a:r>
              <a:rPr lang="en-US" altLang="ko-KR" sz="2000" smtClean="0">
                <a:ea typeface="굴림" pitchFamily="50" charset="-127"/>
              </a:rPr>
              <a:t>VMware </a:t>
            </a:r>
            <a:r>
              <a:rPr lang="ko-KR" altLang="en-US" sz="2000" smtClean="0">
                <a:ea typeface="굴림" pitchFamily="50" charset="-127"/>
              </a:rPr>
              <a:t>가상 머신으로 전환시켜 주는 프로세스의 자동화</a:t>
            </a:r>
          </a:p>
          <a:p>
            <a:pPr marL="271463" indent="-271463"/>
            <a:r>
              <a:rPr lang="ko-KR" altLang="en-US" sz="2000" smtClean="0">
                <a:ea typeface="굴림" pitchFamily="50" charset="-127"/>
              </a:rPr>
              <a:t>외부 가상 머신 </a:t>
            </a:r>
            <a:r>
              <a:rPr lang="en-US" altLang="ko-KR" sz="2000" smtClean="0">
                <a:ea typeface="굴림" pitchFamily="50" charset="-127"/>
              </a:rPr>
              <a:t>Import</a:t>
            </a:r>
          </a:p>
        </p:txBody>
      </p:sp>
      <p:sp>
        <p:nvSpPr>
          <p:cNvPr id="286724" name="Rectangle 4"/>
          <p:cNvSpPr>
            <a:spLocks noGrp="1" noChangeArrowheads="1"/>
          </p:cNvSpPr>
          <p:nvPr>
            <p:ph sz="half" idx="2"/>
          </p:nvPr>
        </p:nvSpPr>
        <p:spPr/>
        <p:txBody>
          <a:bodyPr/>
          <a:lstStyle/>
          <a:p>
            <a:pPr marL="0" indent="0"/>
            <a:endParaRPr lang="ko-KR" altLang="en-US" sz="2000" smtClean="0">
              <a:ea typeface="굴림" pitchFamily="50" charset="-127"/>
            </a:endParaRPr>
          </a:p>
        </p:txBody>
      </p:sp>
      <p:sp>
        <p:nvSpPr>
          <p:cNvPr id="286725" name="AutoShape 5"/>
          <p:cNvSpPr>
            <a:spLocks noChangeArrowheads="1"/>
          </p:cNvSpPr>
          <p:nvPr/>
        </p:nvSpPr>
        <p:spPr bwMode="auto">
          <a:xfrm>
            <a:off x="4343400" y="1738313"/>
            <a:ext cx="4473575" cy="3117850"/>
          </a:xfrm>
          <a:prstGeom prst="roundRect">
            <a:avLst>
              <a:gd name="adj" fmla="val 16245"/>
            </a:avLst>
          </a:prstGeom>
          <a:gradFill rotWithShape="1">
            <a:gsLst>
              <a:gs pos="0">
                <a:schemeClr val="bg1"/>
              </a:gs>
              <a:gs pos="100000">
                <a:srgbClr val="D1D1D1"/>
              </a:gs>
            </a:gsLst>
            <a:lin ang="5400000" scaled="1"/>
          </a:gradFill>
          <a:ln w="28575">
            <a:solidFill>
              <a:srgbClr val="FF9933"/>
            </a:solidFill>
            <a:round/>
            <a:headEnd/>
            <a:tailEnd/>
          </a:ln>
          <a:effectLst/>
        </p:spPr>
        <p:txBody>
          <a:bodyPr wrap="none" anchor="ctr"/>
          <a:lstStyle/>
          <a:p>
            <a:endParaRPr lang="en-US"/>
          </a:p>
        </p:txBody>
      </p:sp>
      <p:pic>
        <p:nvPicPr>
          <p:cNvPr id="286726" name="Picture 6" descr="VirtualServer_emptyPlat"/>
          <p:cNvPicPr>
            <a:picLocks noChangeAspect="1" noChangeArrowheads="1"/>
          </p:cNvPicPr>
          <p:nvPr/>
        </p:nvPicPr>
        <p:blipFill>
          <a:blip r:embed="rId3" cstate="print"/>
          <a:srcRect/>
          <a:stretch>
            <a:fillRect/>
          </a:stretch>
        </p:blipFill>
        <p:spPr bwMode="auto">
          <a:xfrm>
            <a:off x="6613525" y="2781300"/>
            <a:ext cx="1501775" cy="1508125"/>
          </a:xfrm>
          <a:prstGeom prst="rect">
            <a:avLst/>
          </a:prstGeom>
          <a:noFill/>
        </p:spPr>
      </p:pic>
      <p:sp>
        <p:nvSpPr>
          <p:cNvPr id="286727" name="AutoShape 7"/>
          <p:cNvSpPr>
            <a:spLocks noChangeArrowheads="1"/>
          </p:cNvSpPr>
          <p:nvPr/>
        </p:nvSpPr>
        <p:spPr bwMode="auto">
          <a:xfrm>
            <a:off x="5343525" y="2651125"/>
            <a:ext cx="688975" cy="828675"/>
          </a:xfrm>
          <a:prstGeom prst="flowChartAlternateProcess">
            <a:avLst/>
          </a:prstGeom>
          <a:solidFill>
            <a:srgbClr val="FF3300"/>
          </a:solidFill>
          <a:ln w="28575">
            <a:solidFill>
              <a:srgbClr val="CC0000"/>
            </a:solidFill>
            <a:miter lim="800000"/>
            <a:headEnd/>
            <a:tailEnd/>
          </a:ln>
          <a:effectLst/>
        </p:spPr>
        <p:txBody>
          <a:bodyPr wrap="none" anchor="ctr"/>
          <a:lstStyle/>
          <a:p>
            <a:endParaRPr lang="en-GB" sz="1800">
              <a:latin typeface="Lucida Sans" pitchFamily="34" charset="0"/>
            </a:endParaRPr>
          </a:p>
        </p:txBody>
      </p:sp>
      <p:pic>
        <p:nvPicPr>
          <p:cNvPr id="286728" name="Picture 8" descr="smallvm"/>
          <p:cNvPicPr>
            <a:picLocks noChangeAspect="1" noChangeArrowheads="1"/>
          </p:cNvPicPr>
          <p:nvPr/>
        </p:nvPicPr>
        <p:blipFill>
          <a:blip r:embed="rId4" cstate="print"/>
          <a:srcRect/>
          <a:stretch>
            <a:fillRect/>
          </a:stretch>
        </p:blipFill>
        <p:spPr bwMode="auto">
          <a:xfrm>
            <a:off x="5422900" y="2711450"/>
            <a:ext cx="517525" cy="698500"/>
          </a:xfrm>
          <a:prstGeom prst="rect">
            <a:avLst/>
          </a:prstGeom>
          <a:noFill/>
          <a:ln w="38100">
            <a:noFill/>
            <a:miter lim="800000"/>
            <a:headEnd/>
            <a:tailEnd/>
          </a:ln>
        </p:spPr>
      </p:pic>
      <p:pic>
        <p:nvPicPr>
          <p:cNvPr id="286729" name="Picture 9" descr="smallvm"/>
          <p:cNvPicPr>
            <a:picLocks noChangeAspect="1" noChangeArrowheads="1"/>
          </p:cNvPicPr>
          <p:nvPr/>
        </p:nvPicPr>
        <p:blipFill>
          <a:blip r:embed="rId4" cstate="print"/>
          <a:srcRect/>
          <a:stretch>
            <a:fillRect/>
          </a:stretch>
        </p:blipFill>
        <p:spPr bwMode="auto">
          <a:xfrm>
            <a:off x="7083425" y="2320925"/>
            <a:ext cx="517525" cy="698500"/>
          </a:xfrm>
          <a:prstGeom prst="rect">
            <a:avLst/>
          </a:prstGeom>
          <a:noFill/>
        </p:spPr>
      </p:pic>
      <p:pic>
        <p:nvPicPr>
          <p:cNvPr id="286730" name="Picture 10" descr="smallvm"/>
          <p:cNvPicPr>
            <a:picLocks noChangeAspect="1" noChangeArrowheads="1"/>
          </p:cNvPicPr>
          <p:nvPr/>
        </p:nvPicPr>
        <p:blipFill>
          <a:blip r:embed="rId4" cstate="print"/>
          <a:srcRect/>
          <a:stretch>
            <a:fillRect/>
          </a:stretch>
        </p:blipFill>
        <p:spPr bwMode="auto">
          <a:xfrm>
            <a:off x="7370763" y="2516188"/>
            <a:ext cx="517525" cy="698500"/>
          </a:xfrm>
          <a:prstGeom prst="rect">
            <a:avLst/>
          </a:prstGeom>
          <a:noFill/>
        </p:spPr>
      </p:pic>
      <p:pic>
        <p:nvPicPr>
          <p:cNvPr id="286731" name="Picture 18" descr="small_server"/>
          <p:cNvPicPr>
            <a:picLocks noChangeAspect="1" noChangeArrowheads="1"/>
          </p:cNvPicPr>
          <p:nvPr/>
        </p:nvPicPr>
        <p:blipFill>
          <a:blip r:embed="rId5" cstate="print"/>
          <a:srcRect/>
          <a:stretch>
            <a:fillRect/>
          </a:stretch>
        </p:blipFill>
        <p:spPr bwMode="auto">
          <a:xfrm>
            <a:off x="5265738" y="2474913"/>
            <a:ext cx="985837" cy="1295400"/>
          </a:xfrm>
          <a:prstGeom prst="rect">
            <a:avLst/>
          </a:prstGeom>
          <a:noFill/>
          <a:ln w="9525">
            <a:noFill/>
            <a:miter lim="800000"/>
            <a:headEnd/>
            <a:tailEnd/>
          </a:ln>
        </p:spPr>
      </p:pic>
      <p:sp>
        <p:nvSpPr>
          <p:cNvPr id="286732" name="Text Box 12"/>
          <p:cNvSpPr txBox="1">
            <a:spLocks noChangeArrowheads="1"/>
          </p:cNvSpPr>
          <p:nvPr/>
        </p:nvSpPr>
        <p:spPr bwMode="auto">
          <a:xfrm>
            <a:off x="4964113" y="3763963"/>
            <a:ext cx="1370012" cy="463550"/>
          </a:xfrm>
          <a:prstGeom prst="rect">
            <a:avLst/>
          </a:prstGeom>
          <a:noFill/>
          <a:ln w="9525">
            <a:noFill/>
            <a:miter lim="800000"/>
            <a:headEnd/>
            <a:tailEnd/>
          </a:ln>
          <a:effectLst/>
        </p:spPr>
        <p:txBody>
          <a:bodyPr>
            <a:spAutoFit/>
          </a:bodyPr>
          <a:lstStyle/>
          <a:p>
            <a:pPr>
              <a:spcBef>
                <a:spcPct val="50000"/>
              </a:spcBef>
            </a:pPr>
            <a:r>
              <a:rPr lang="en-US" altLang="ko-KR" sz="1400" b="1">
                <a:solidFill>
                  <a:schemeClr val="tx1"/>
                </a:solidFill>
                <a:latin typeface="Lucida Sans" pitchFamily="34" charset="0"/>
                <a:ea typeface="HY그래픽M" pitchFamily="18" charset="-127"/>
              </a:rPr>
              <a:t>Physical Machine</a:t>
            </a:r>
          </a:p>
        </p:txBody>
      </p:sp>
      <p:sp>
        <p:nvSpPr>
          <p:cNvPr id="286733" name="Text Box 13"/>
          <p:cNvSpPr txBox="1">
            <a:spLocks noChangeArrowheads="1"/>
          </p:cNvSpPr>
          <p:nvPr/>
        </p:nvSpPr>
        <p:spPr bwMode="auto">
          <a:xfrm>
            <a:off x="4765675" y="4510088"/>
            <a:ext cx="3702050" cy="277812"/>
          </a:xfrm>
          <a:prstGeom prst="rect">
            <a:avLst/>
          </a:prstGeom>
          <a:noFill/>
          <a:ln w="9525">
            <a:noFill/>
            <a:miter lim="800000"/>
            <a:headEnd/>
            <a:tailEnd/>
          </a:ln>
          <a:effectLst/>
        </p:spPr>
        <p:txBody>
          <a:bodyPr>
            <a:spAutoFit/>
          </a:bodyPr>
          <a:lstStyle/>
          <a:p>
            <a:pPr>
              <a:spcBef>
                <a:spcPct val="50000"/>
              </a:spcBef>
            </a:pPr>
            <a:r>
              <a:rPr lang="en-US" altLang="ko-KR" sz="1400" b="1">
                <a:solidFill>
                  <a:schemeClr val="tx1"/>
                </a:solidFill>
                <a:latin typeface="Lucida Sans" pitchFamily="34" charset="0"/>
                <a:ea typeface="HY그래픽M" pitchFamily="18" charset="-127"/>
              </a:rPr>
              <a:t>Physical-to-Virtual</a:t>
            </a:r>
          </a:p>
        </p:txBody>
      </p:sp>
      <p:sp>
        <p:nvSpPr>
          <p:cNvPr id="286734" name="Rectangle 4"/>
          <p:cNvSpPr txBox="1">
            <a:spLocks noGrp="1" noChangeArrowheads="1"/>
          </p:cNvSpPr>
          <p:nvPr/>
        </p:nvSpPr>
        <p:spPr bwMode="auto">
          <a:xfrm>
            <a:off x="4216400" y="6500813"/>
            <a:ext cx="2133600" cy="304800"/>
          </a:xfrm>
          <a:prstGeom prst="rect">
            <a:avLst/>
          </a:prstGeom>
          <a:noFill/>
          <a:ln w="9525">
            <a:noFill/>
            <a:miter lim="800000"/>
            <a:headEnd/>
            <a:tailEnd/>
          </a:ln>
        </p:spPr>
        <p:txBody>
          <a:bodyPr/>
          <a:lstStyle/>
          <a:p>
            <a:pPr algn="l">
              <a:lnSpc>
                <a:spcPct val="100000"/>
              </a:lnSpc>
              <a:buClrTx/>
              <a:buSzTx/>
            </a:pPr>
            <a:fld id="{98B9400A-66DE-489C-91C6-FF7484DB06A8}" type="slidenum">
              <a:rPr lang="ko-KR" altLang="en-US" sz="1000">
                <a:solidFill>
                  <a:schemeClr val="tx1"/>
                </a:solidFill>
                <a:ea typeface="굴림" pitchFamily="50" charset="-127"/>
              </a:rPr>
              <a:pPr algn="l">
                <a:lnSpc>
                  <a:spcPct val="100000"/>
                </a:lnSpc>
                <a:buClrTx/>
                <a:buSzTx/>
              </a:pPr>
              <a:t>8</a:t>
            </a:fld>
            <a:endParaRPr lang="en-US" altLang="ko-KR" sz="1000">
              <a:solidFill>
                <a:schemeClr val="tx1"/>
              </a:solidFill>
              <a:ea typeface="굴림" pitchFamily="50" charset="-127"/>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286731"/>
                                        </p:tgtEl>
                                      </p:cBhvr>
                                    </p:animEffect>
                                    <p:set>
                                      <p:cBhvr>
                                        <p:cTn id="7" dur="1" fill="hold">
                                          <p:stCondLst>
                                            <p:cond delay="999"/>
                                          </p:stCondLst>
                                        </p:cTn>
                                        <p:tgtEl>
                                          <p:spTgt spid="286731"/>
                                        </p:tgtEl>
                                        <p:attrNameLst>
                                          <p:attrName>style.visibility</p:attrName>
                                        </p:attrNameLst>
                                      </p:cBhvr>
                                      <p:to>
                                        <p:strVal val="hidden"/>
                                      </p:to>
                                    </p:set>
                                  </p:childTnLst>
                                </p:cTn>
                              </p:par>
                              <p:par>
                                <p:cTn id="8" presetID="0" presetClass="path" presetSubtype="0" accel="50000" decel="50000" fill="hold" nodeType="withEffect">
                                  <p:stCondLst>
                                    <p:cond delay="0"/>
                                  </p:stCondLst>
                                  <p:childTnLst>
                                    <p:animMotion origin="layout" path="M 8.33333E-7 -2.02312E-6 C 0.01875 -0.03584 0.03767 -0.07168 0.0618 -0.08671 C 0.08594 -0.10173 0.13021 -0.09087 0.14444 -0.09087 " pathEditMode="relative" ptsTypes="aaA">
                                      <p:cBhvr>
                                        <p:cTn id="9" dur="2000" fill="hold"/>
                                        <p:tgtEl>
                                          <p:spTgt spid="286731"/>
                                        </p:tgtEl>
                                        <p:attrNameLst>
                                          <p:attrName>ppt_x</p:attrName>
                                          <p:attrName>ppt_y</p:attrName>
                                        </p:attrNameLst>
                                      </p:cBhvr>
                                    </p:animMotion>
                                  </p:childTnLst>
                                </p:cTn>
                              </p:par>
                              <p:par>
                                <p:cTn id="10" presetID="10" presetClass="exit" presetSubtype="0" fill="hold" grpId="0" nodeType="withEffect">
                                  <p:stCondLst>
                                    <p:cond delay="0"/>
                                  </p:stCondLst>
                                  <p:childTnLst>
                                    <p:animEffect transition="out" filter="fade">
                                      <p:cBhvr>
                                        <p:cTn id="11" dur="2000"/>
                                        <p:tgtEl>
                                          <p:spTgt spid="286732"/>
                                        </p:tgtEl>
                                      </p:cBhvr>
                                    </p:animEffect>
                                    <p:set>
                                      <p:cBhvr>
                                        <p:cTn id="12" dur="1" fill="hold">
                                          <p:stCondLst>
                                            <p:cond delay="1999"/>
                                          </p:stCondLst>
                                        </p:cTn>
                                        <p:tgtEl>
                                          <p:spTgt spid="286732"/>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286728"/>
                                        </p:tgtEl>
                                        <p:attrNameLst>
                                          <p:attrName>style.visibility</p:attrName>
                                        </p:attrNameLst>
                                      </p:cBhvr>
                                      <p:to>
                                        <p:strVal val="visible"/>
                                      </p:to>
                                    </p:set>
                                    <p:animEffect transition="in" filter="dissolve">
                                      <p:cBhvr>
                                        <p:cTn id="15" dur="1000"/>
                                        <p:tgtEl>
                                          <p:spTgt spid="286728"/>
                                        </p:tgtEl>
                                      </p:cBhvr>
                                    </p:animEffect>
                                  </p:childTnLst>
                                </p:cTn>
                              </p:par>
                              <p:par>
                                <p:cTn id="16" presetID="9" presetClass="entr" presetSubtype="0" fill="hold" grpId="1" nodeType="withEffect">
                                  <p:stCondLst>
                                    <p:cond delay="0"/>
                                  </p:stCondLst>
                                  <p:childTnLst>
                                    <p:set>
                                      <p:cBhvr>
                                        <p:cTn id="17" dur="1" fill="hold">
                                          <p:stCondLst>
                                            <p:cond delay="0"/>
                                          </p:stCondLst>
                                        </p:cTn>
                                        <p:tgtEl>
                                          <p:spTgt spid="286727"/>
                                        </p:tgtEl>
                                        <p:attrNameLst>
                                          <p:attrName>style.visibility</p:attrName>
                                        </p:attrNameLst>
                                      </p:cBhvr>
                                      <p:to>
                                        <p:strVal val="visible"/>
                                      </p:to>
                                    </p:set>
                                    <p:animEffect transition="in" filter="dissolve">
                                      <p:cBhvr>
                                        <p:cTn id="18" dur="1000"/>
                                        <p:tgtEl>
                                          <p:spTgt spid="286727"/>
                                        </p:tgtEl>
                                      </p:cBhvr>
                                    </p:animEffect>
                                  </p:childTnLst>
                                </p:cTn>
                              </p:par>
                              <p:par>
                                <p:cTn id="19" presetID="0" presetClass="path" presetSubtype="0" accel="50000" decel="50000" fill="hold" grpId="0" nodeType="withEffect">
                                  <p:stCondLst>
                                    <p:cond delay="0"/>
                                  </p:stCondLst>
                                  <p:childTnLst>
                                    <p:animMotion origin="layout" path="M 1.11111E-6 -4.44444E-6 C 0.02083 -0.03796 0.04167 -0.07546 0.06649 -0.09097 C 0.09132 -0.10625 0.13437 -0.09236 0.14826 -0.09282 " pathEditMode="relative" rAng="0" ptsTypes="aaA">
                                      <p:cBhvr>
                                        <p:cTn id="20" dur="2000" fill="hold"/>
                                        <p:tgtEl>
                                          <p:spTgt spid="286727"/>
                                        </p:tgtEl>
                                        <p:attrNameLst>
                                          <p:attrName>ppt_x</p:attrName>
                                          <p:attrName>ppt_y</p:attrName>
                                        </p:attrNameLst>
                                      </p:cBhvr>
                                      <p:rCtr x="7400" y="-5300"/>
                                    </p:animMotion>
                                  </p:childTnLst>
                                </p:cTn>
                              </p:par>
                              <p:par>
                                <p:cTn id="21" presetID="0" presetClass="path" presetSubtype="0" accel="50000" decel="50000" fill="hold" nodeType="withEffect">
                                  <p:stCondLst>
                                    <p:cond delay="0"/>
                                  </p:stCondLst>
                                  <p:childTnLst>
                                    <p:animMotion origin="layout" path="M -4.44444E-6 0 C 0.02084 -0.03796 0.04167 -0.07546 0.0665 -0.09097 C 0.09132 -0.10625 0.13438 -0.09236 0.14827 -0.09282 " pathEditMode="relative" rAng="0" ptsTypes="aaA">
                                      <p:cBhvr>
                                        <p:cTn id="22" dur="2000" fill="hold"/>
                                        <p:tgtEl>
                                          <p:spTgt spid="286728"/>
                                        </p:tgtEl>
                                        <p:attrNameLst>
                                          <p:attrName>ppt_x</p:attrName>
                                          <p:attrName>ppt_y</p:attrName>
                                        </p:attrNameLst>
                                      </p:cBhvr>
                                      <p:rCtr x="7400" y="-5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7" grpId="0" animBg="1"/>
      <p:bldP spid="286727" grpId="1" animBg="1"/>
      <p:bldP spid="2867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idx="4294967295"/>
          </p:nvPr>
        </p:nvSpPr>
        <p:spPr>
          <a:xfrm>
            <a:off x="981075" y="595313"/>
            <a:ext cx="1312863" cy="403225"/>
          </a:xfrm>
        </p:spPr>
        <p:txBody>
          <a:bodyPr/>
          <a:lstStyle/>
          <a:p>
            <a:pPr eaLnBrk="1" hangingPunct="1"/>
            <a:r>
              <a:rPr lang="en-US" altLang="ko-KR" smtClean="0">
                <a:ea typeface="HY울릉도M" pitchFamily="18" charset="-127"/>
              </a:rPr>
              <a:t>vCenter </a:t>
            </a:r>
          </a:p>
        </p:txBody>
      </p:sp>
      <p:grpSp>
        <p:nvGrpSpPr>
          <p:cNvPr id="288771" name="Group 4"/>
          <p:cNvGrpSpPr>
            <a:grpSpLocks/>
          </p:cNvGrpSpPr>
          <p:nvPr/>
        </p:nvGrpSpPr>
        <p:grpSpPr bwMode="auto">
          <a:xfrm>
            <a:off x="1195388" y="1447800"/>
            <a:ext cx="6691312" cy="4441825"/>
            <a:chOff x="597" y="456"/>
            <a:chExt cx="4566" cy="3408"/>
          </a:xfrm>
        </p:grpSpPr>
        <p:grpSp>
          <p:nvGrpSpPr>
            <p:cNvPr id="288772" name="Group 5"/>
            <p:cNvGrpSpPr>
              <a:grpSpLocks/>
            </p:cNvGrpSpPr>
            <p:nvPr/>
          </p:nvGrpSpPr>
          <p:grpSpPr bwMode="auto">
            <a:xfrm>
              <a:off x="597" y="456"/>
              <a:ext cx="4566" cy="3408"/>
              <a:chOff x="597" y="456"/>
              <a:chExt cx="4566" cy="3408"/>
            </a:xfrm>
          </p:grpSpPr>
          <p:pic>
            <p:nvPicPr>
              <p:cNvPr id="288773" name="Picture 6" descr="virt_infra_mgr"/>
              <p:cNvPicPr>
                <a:picLocks noChangeAspect="1" noChangeArrowheads="1"/>
              </p:cNvPicPr>
              <p:nvPr/>
            </p:nvPicPr>
            <p:blipFill>
              <a:blip r:embed="rId3" cstate="print">
                <a:lum bright="18000"/>
              </a:blip>
              <a:srcRect/>
              <a:stretch>
                <a:fillRect/>
              </a:stretch>
            </p:blipFill>
            <p:spPr bwMode="auto">
              <a:xfrm>
                <a:off x="597" y="456"/>
                <a:ext cx="4566" cy="3408"/>
              </a:xfrm>
              <a:prstGeom prst="rect">
                <a:avLst/>
              </a:prstGeom>
              <a:noFill/>
              <a:ln w="9525">
                <a:noFill/>
                <a:miter lim="800000"/>
                <a:headEnd/>
                <a:tailEnd/>
              </a:ln>
            </p:spPr>
          </p:pic>
          <p:pic>
            <p:nvPicPr>
              <p:cNvPr id="288774" name="Picture 7" descr="signature-vmtab"/>
              <p:cNvPicPr>
                <a:picLocks noChangeAspect="1" noChangeArrowheads="1"/>
              </p:cNvPicPr>
              <p:nvPr/>
            </p:nvPicPr>
            <p:blipFill>
              <a:blip r:embed="rId4" cstate="print"/>
              <a:srcRect/>
              <a:stretch>
                <a:fillRect/>
              </a:stretch>
            </p:blipFill>
            <p:spPr bwMode="auto">
              <a:xfrm>
                <a:off x="2257" y="1701"/>
                <a:ext cx="1183" cy="828"/>
              </a:xfrm>
              <a:prstGeom prst="rect">
                <a:avLst/>
              </a:prstGeom>
              <a:noFill/>
              <a:ln w="9525">
                <a:solidFill>
                  <a:srgbClr val="808080"/>
                </a:solidFill>
                <a:miter lim="800000"/>
                <a:headEnd/>
                <a:tailEnd/>
              </a:ln>
            </p:spPr>
          </p:pic>
        </p:grpSp>
        <p:sp>
          <p:nvSpPr>
            <p:cNvPr id="288775" name="Rectangle 8"/>
            <p:cNvSpPr>
              <a:spLocks noChangeArrowheads="1"/>
            </p:cNvSpPr>
            <p:nvPr/>
          </p:nvSpPr>
          <p:spPr bwMode="auto">
            <a:xfrm>
              <a:off x="2250" y="1518"/>
              <a:ext cx="1284" cy="186"/>
            </a:xfrm>
            <a:prstGeom prst="rect">
              <a:avLst/>
            </a:prstGeom>
            <a:solidFill>
              <a:schemeClr val="bg1">
                <a:alpha val="67058"/>
              </a:schemeClr>
            </a:solidFill>
            <a:ln w="9525">
              <a:noFill/>
              <a:miter lim="800000"/>
              <a:headEnd/>
              <a:tailEnd/>
            </a:ln>
          </p:spPr>
          <p:txBody>
            <a:bodyPr wrap="none" anchor="ctr"/>
            <a:lstStyle/>
            <a:p>
              <a:pPr>
                <a:lnSpc>
                  <a:spcPct val="100000"/>
                </a:lnSpc>
                <a:buClrTx/>
                <a:buSzTx/>
              </a:pPr>
              <a:endParaRPr lang="ko-KR" altLang="en-US" sz="1600">
                <a:solidFill>
                  <a:schemeClr val="tx1"/>
                </a:solidFill>
                <a:ea typeface="굴림" pitchFamily="50" charset="-127"/>
              </a:endParaRPr>
            </a:p>
          </p:txBody>
        </p:sp>
        <p:grpSp>
          <p:nvGrpSpPr>
            <p:cNvPr id="288776" name="Group 9"/>
            <p:cNvGrpSpPr>
              <a:grpSpLocks/>
            </p:cNvGrpSpPr>
            <p:nvPr/>
          </p:nvGrpSpPr>
          <p:grpSpPr bwMode="auto">
            <a:xfrm>
              <a:off x="1041" y="1044"/>
              <a:ext cx="950" cy="501"/>
              <a:chOff x="1041" y="1044"/>
              <a:chExt cx="950" cy="501"/>
            </a:xfrm>
          </p:grpSpPr>
          <p:sp>
            <p:nvSpPr>
              <p:cNvPr id="288777" name="Oval 10"/>
              <p:cNvSpPr>
                <a:spLocks noChangeArrowheads="1"/>
              </p:cNvSpPr>
              <p:nvPr/>
            </p:nvSpPr>
            <p:spPr bwMode="auto">
              <a:xfrm>
                <a:off x="1422" y="1044"/>
                <a:ext cx="144" cy="144"/>
              </a:xfrm>
              <a:prstGeom prst="ellipse">
                <a:avLst/>
              </a:prstGeom>
              <a:solidFill>
                <a:schemeClr val="accent1"/>
              </a:solidFill>
              <a:ln w="9525">
                <a:solidFill>
                  <a:schemeClr val="accent1"/>
                </a:solidFill>
                <a:round/>
                <a:headEnd/>
                <a:tailEnd/>
              </a:ln>
            </p:spPr>
            <p:txBody>
              <a:bodyPr wrap="none" anchor="ctr"/>
              <a:lstStyle/>
              <a:p>
                <a:pPr>
                  <a:lnSpc>
                    <a:spcPct val="100000"/>
                  </a:lnSpc>
                  <a:buClrTx/>
                  <a:buSzTx/>
                </a:pPr>
                <a:r>
                  <a:rPr lang="en-US" altLang="ko-KR" sz="1200">
                    <a:latin typeface="Futura Bk" pitchFamily="34" charset="0"/>
                    <a:ea typeface="HY울릉도M" pitchFamily="18" charset="-127"/>
                  </a:rPr>
                  <a:t>7</a:t>
                </a:r>
              </a:p>
            </p:txBody>
          </p:sp>
          <p:sp>
            <p:nvSpPr>
              <p:cNvPr id="288778" name="Text Box 11"/>
              <p:cNvSpPr txBox="1">
                <a:spLocks noChangeArrowheads="1"/>
              </p:cNvSpPr>
              <p:nvPr/>
            </p:nvSpPr>
            <p:spPr bwMode="auto">
              <a:xfrm>
                <a:off x="1041" y="1224"/>
                <a:ext cx="950" cy="321"/>
              </a:xfrm>
              <a:prstGeom prst="rect">
                <a:avLst/>
              </a:prstGeom>
              <a:noFill/>
              <a:ln w="9525">
                <a:noFill/>
                <a:miter lim="800000"/>
                <a:headEnd/>
                <a:tailEnd/>
              </a:ln>
            </p:spPr>
            <p:txBody>
              <a:bodyPr>
                <a:spAutoFit/>
              </a:bodyPr>
              <a:lstStyle/>
              <a:p>
                <a:pPr>
                  <a:lnSpc>
                    <a:spcPct val="100000"/>
                  </a:lnSpc>
                  <a:spcBef>
                    <a:spcPct val="50000"/>
                  </a:spcBef>
                  <a:buClrTx/>
                  <a:buSzTx/>
                </a:pPr>
                <a:r>
                  <a:rPr lang="ko-KR" altLang="en-US" sz="1300">
                    <a:solidFill>
                      <a:schemeClr val="accent1"/>
                    </a:solidFill>
                    <a:latin typeface="Futura Bk" pitchFamily="34" charset="0"/>
                    <a:ea typeface="HY울릉도M" pitchFamily="18" charset="-127"/>
                  </a:rPr>
                  <a:t>프로그램에 따른 인터페이스</a:t>
                </a:r>
              </a:p>
            </p:txBody>
          </p:sp>
        </p:grpSp>
        <p:grpSp>
          <p:nvGrpSpPr>
            <p:cNvPr id="288779" name="Group 12"/>
            <p:cNvGrpSpPr>
              <a:grpSpLocks/>
            </p:cNvGrpSpPr>
            <p:nvPr/>
          </p:nvGrpSpPr>
          <p:grpSpPr bwMode="auto">
            <a:xfrm>
              <a:off x="2412" y="663"/>
              <a:ext cx="909" cy="568"/>
              <a:chOff x="2412" y="663"/>
              <a:chExt cx="909" cy="568"/>
            </a:xfrm>
          </p:grpSpPr>
          <p:sp>
            <p:nvSpPr>
              <p:cNvPr id="288780" name="Text Box 13"/>
              <p:cNvSpPr txBox="1">
                <a:spLocks noChangeArrowheads="1"/>
              </p:cNvSpPr>
              <p:nvPr/>
            </p:nvSpPr>
            <p:spPr bwMode="auto">
              <a:xfrm>
                <a:off x="2412" y="910"/>
                <a:ext cx="909" cy="321"/>
              </a:xfrm>
              <a:prstGeom prst="rect">
                <a:avLst/>
              </a:prstGeom>
              <a:noFill/>
              <a:ln w="9525">
                <a:noFill/>
                <a:miter lim="800000"/>
                <a:headEnd/>
                <a:tailEnd/>
              </a:ln>
            </p:spPr>
            <p:txBody>
              <a:bodyPr>
                <a:spAutoFit/>
              </a:bodyPr>
              <a:lstStyle/>
              <a:p>
                <a:pPr>
                  <a:lnSpc>
                    <a:spcPct val="100000"/>
                  </a:lnSpc>
                  <a:spcBef>
                    <a:spcPct val="50000"/>
                  </a:spcBef>
                  <a:buClrTx/>
                  <a:buSzTx/>
                </a:pPr>
                <a:r>
                  <a:rPr lang="ko-KR" altLang="en-US" sz="1300">
                    <a:solidFill>
                      <a:schemeClr val="accent1"/>
                    </a:solidFill>
                    <a:latin typeface="Futura Bk" pitchFamily="34" charset="0"/>
                    <a:ea typeface="HY울릉도M" pitchFamily="18" charset="-127"/>
                  </a:rPr>
                  <a:t>가상 머신과 호스트 관리</a:t>
                </a:r>
              </a:p>
            </p:txBody>
          </p:sp>
          <p:sp>
            <p:nvSpPr>
              <p:cNvPr id="288781" name="Oval 14"/>
              <p:cNvSpPr>
                <a:spLocks noChangeArrowheads="1"/>
              </p:cNvSpPr>
              <p:nvPr/>
            </p:nvSpPr>
            <p:spPr bwMode="auto">
              <a:xfrm>
                <a:off x="2754" y="663"/>
                <a:ext cx="144" cy="144"/>
              </a:xfrm>
              <a:prstGeom prst="ellipse">
                <a:avLst/>
              </a:prstGeom>
              <a:solidFill>
                <a:schemeClr val="accent1"/>
              </a:solidFill>
              <a:ln w="9525">
                <a:solidFill>
                  <a:schemeClr val="accent1"/>
                </a:solidFill>
                <a:round/>
                <a:headEnd/>
                <a:tailEnd/>
              </a:ln>
            </p:spPr>
            <p:txBody>
              <a:bodyPr wrap="none" anchor="ctr"/>
              <a:lstStyle/>
              <a:p>
                <a:pPr>
                  <a:lnSpc>
                    <a:spcPct val="100000"/>
                  </a:lnSpc>
                  <a:buClrTx/>
                  <a:buSzTx/>
                </a:pPr>
                <a:r>
                  <a:rPr lang="en-US" altLang="ko-KR" sz="1200">
                    <a:latin typeface="Futura Bk" pitchFamily="34" charset="0"/>
                    <a:ea typeface="HY울릉도M" pitchFamily="18" charset="-127"/>
                  </a:rPr>
                  <a:t>1</a:t>
                </a:r>
              </a:p>
            </p:txBody>
          </p:sp>
        </p:grpSp>
        <p:grpSp>
          <p:nvGrpSpPr>
            <p:cNvPr id="288782" name="Group 15"/>
            <p:cNvGrpSpPr>
              <a:grpSpLocks/>
            </p:cNvGrpSpPr>
            <p:nvPr/>
          </p:nvGrpSpPr>
          <p:grpSpPr bwMode="auto">
            <a:xfrm>
              <a:off x="3873" y="1005"/>
              <a:ext cx="816" cy="443"/>
              <a:chOff x="3873" y="1005"/>
              <a:chExt cx="816" cy="443"/>
            </a:xfrm>
          </p:grpSpPr>
          <p:sp>
            <p:nvSpPr>
              <p:cNvPr id="288783" name="Text Box 16"/>
              <p:cNvSpPr txBox="1">
                <a:spLocks noChangeArrowheads="1"/>
              </p:cNvSpPr>
              <p:nvPr/>
            </p:nvSpPr>
            <p:spPr bwMode="auto">
              <a:xfrm>
                <a:off x="3873" y="1257"/>
                <a:ext cx="816" cy="191"/>
              </a:xfrm>
              <a:prstGeom prst="rect">
                <a:avLst/>
              </a:prstGeom>
              <a:noFill/>
              <a:ln w="9525">
                <a:noFill/>
                <a:miter lim="800000"/>
                <a:headEnd/>
                <a:tailEnd/>
              </a:ln>
            </p:spPr>
            <p:txBody>
              <a:bodyPr>
                <a:spAutoFit/>
              </a:bodyPr>
              <a:lstStyle/>
              <a:p>
                <a:pPr>
                  <a:lnSpc>
                    <a:spcPct val="100000"/>
                  </a:lnSpc>
                  <a:spcBef>
                    <a:spcPct val="50000"/>
                  </a:spcBef>
                  <a:buClrTx/>
                  <a:buSzTx/>
                </a:pPr>
                <a:r>
                  <a:rPr lang="ko-KR" altLang="en-US" sz="1300">
                    <a:solidFill>
                      <a:schemeClr val="accent1"/>
                    </a:solidFill>
                    <a:latin typeface="Futura Bk" pitchFamily="34" charset="0"/>
                    <a:ea typeface="HY울릉도M" pitchFamily="18" charset="-127"/>
                  </a:rPr>
                  <a:t>프로비저닝</a:t>
                </a:r>
                <a:endParaRPr lang="en-US" altLang="ko-KR" sz="1300">
                  <a:solidFill>
                    <a:schemeClr val="accent1"/>
                  </a:solidFill>
                  <a:latin typeface="Futura Bk" pitchFamily="34" charset="0"/>
                  <a:ea typeface="HY울릉도M" pitchFamily="18" charset="-127"/>
                </a:endParaRPr>
              </a:p>
            </p:txBody>
          </p:sp>
          <p:sp>
            <p:nvSpPr>
              <p:cNvPr id="288784" name="Oval 17"/>
              <p:cNvSpPr>
                <a:spLocks noChangeArrowheads="1"/>
              </p:cNvSpPr>
              <p:nvPr/>
            </p:nvSpPr>
            <p:spPr bwMode="auto">
              <a:xfrm>
                <a:off x="4206" y="1005"/>
                <a:ext cx="144" cy="144"/>
              </a:xfrm>
              <a:prstGeom prst="ellipse">
                <a:avLst/>
              </a:prstGeom>
              <a:solidFill>
                <a:schemeClr val="accent1"/>
              </a:solidFill>
              <a:ln w="9525">
                <a:solidFill>
                  <a:schemeClr val="accent1"/>
                </a:solidFill>
                <a:round/>
                <a:headEnd/>
                <a:tailEnd/>
              </a:ln>
            </p:spPr>
            <p:txBody>
              <a:bodyPr wrap="none" anchor="ctr"/>
              <a:lstStyle/>
              <a:p>
                <a:pPr>
                  <a:lnSpc>
                    <a:spcPct val="100000"/>
                  </a:lnSpc>
                  <a:buClrTx/>
                  <a:buSzTx/>
                </a:pPr>
                <a:r>
                  <a:rPr lang="en-US" altLang="ko-KR" sz="1200">
                    <a:latin typeface="Futura Bk" pitchFamily="34" charset="0"/>
                    <a:ea typeface="HY울릉도M" pitchFamily="18" charset="-127"/>
                  </a:rPr>
                  <a:t>2</a:t>
                </a:r>
              </a:p>
            </p:txBody>
          </p:sp>
        </p:grpSp>
        <p:grpSp>
          <p:nvGrpSpPr>
            <p:cNvPr id="288785" name="Group 18"/>
            <p:cNvGrpSpPr>
              <a:grpSpLocks/>
            </p:cNvGrpSpPr>
            <p:nvPr/>
          </p:nvGrpSpPr>
          <p:grpSpPr bwMode="auto">
            <a:xfrm>
              <a:off x="4203" y="2166"/>
              <a:ext cx="909" cy="443"/>
              <a:chOff x="4203" y="2166"/>
              <a:chExt cx="909" cy="443"/>
            </a:xfrm>
          </p:grpSpPr>
          <p:sp>
            <p:nvSpPr>
              <p:cNvPr id="288786" name="Text Box 19"/>
              <p:cNvSpPr txBox="1">
                <a:spLocks noChangeArrowheads="1"/>
              </p:cNvSpPr>
              <p:nvPr/>
            </p:nvSpPr>
            <p:spPr bwMode="auto">
              <a:xfrm>
                <a:off x="4203" y="2223"/>
                <a:ext cx="909" cy="386"/>
              </a:xfrm>
              <a:prstGeom prst="rect">
                <a:avLst/>
              </a:prstGeom>
              <a:noFill/>
              <a:ln w="9525">
                <a:noFill/>
                <a:miter lim="800000"/>
                <a:headEnd/>
                <a:tailEnd/>
              </a:ln>
            </p:spPr>
            <p:txBody>
              <a:bodyPr>
                <a:spAutoFit/>
              </a:bodyPr>
              <a:lstStyle/>
              <a:p>
                <a:pPr>
                  <a:lnSpc>
                    <a:spcPct val="100000"/>
                  </a:lnSpc>
                  <a:spcBef>
                    <a:spcPct val="50000"/>
                  </a:spcBef>
                  <a:buClrTx/>
                  <a:buSzTx/>
                </a:pPr>
                <a:endParaRPr lang="ko-KR" altLang="en-US" sz="1300">
                  <a:solidFill>
                    <a:schemeClr val="accent1"/>
                  </a:solidFill>
                  <a:latin typeface="Futura Bk" pitchFamily="34" charset="0"/>
                  <a:ea typeface="HY울릉도M" pitchFamily="18" charset="-127"/>
                </a:endParaRPr>
              </a:p>
              <a:p>
                <a:pPr>
                  <a:lnSpc>
                    <a:spcPct val="100000"/>
                  </a:lnSpc>
                  <a:spcBef>
                    <a:spcPct val="50000"/>
                  </a:spcBef>
                  <a:buClrTx/>
                  <a:buSzTx/>
                </a:pPr>
                <a:r>
                  <a:rPr lang="ko-KR" altLang="en-US" sz="1300">
                    <a:solidFill>
                      <a:schemeClr val="accent1"/>
                    </a:solidFill>
                    <a:latin typeface="Futura Bk" pitchFamily="34" charset="0"/>
                    <a:ea typeface="HY울릉도M" pitchFamily="18" charset="-127"/>
                  </a:rPr>
                  <a:t>마이그레이션</a:t>
                </a:r>
                <a:endParaRPr lang="en-US" altLang="ko-KR" sz="1300">
                  <a:solidFill>
                    <a:schemeClr val="accent1"/>
                  </a:solidFill>
                  <a:latin typeface="Futura Bk" pitchFamily="34" charset="0"/>
                  <a:ea typeface="HY울릉도M" pitchFamily="18" charset="-127"/>
                </a:endParaRPr>
              </a:p>
            </p:txBody>
          </p:sp>
          <p:sp>
            <p:nvSpPr>
              <p:cNvPr id="288787" name="Oval 20"/>
              <p:cNvSpPr>
                <a:spLocks noChangeArrowheads="1"/>
              </p:cNvSpPr>
              <p:nvPr/>
            </p:nvSpPr>
            <p:spPr bwMode="auto">
              <a:xfrm>
                <a:off x="4587" y="2166"/>
                <a:ext cx="144" cy="144"/>
              </a:xfrm>
              <a:prstGeom prst="ellipse">
                <a:avLst/>
              </a:prstGeom>
              <a:solidFill>
                <a:schemeClr val="accent1"/>
              </a:solidFill>
              <a:ln w="9525">
                <a:solidFill>
                  <a:schemeClr val="accent1"/>
                </a:solidFill>
                <a:round/>
                <a:headEnd/>
                <a:tailEnd/>
              </a:ln>
            </p:spPr>
            <p:txBody>
              <a:bodyPr wrap="none" anchor="ctr"/>
              <a:lstStyle/>
              <a:p>
                <a:pPr>
                  <a:lnSpc>
                    <a:spcPct val="100000"/>
                  </a:lnSpc>
                  <a:buClrTx/>
                  <a:buSzTx/>
                </a:pPr>
                <a:r>
                  <a:rPr lang="en-US" altLang="ko-KR" sz="1200">
                    <a:latin typeface="Futura Bk" pitchFamily="34" charset="0"/>
                    <a:ea typeface="HY울릉도M" pitchFamily="18" charset="-127"/>
                  </a:rPr>
                  <a:t>3</a:t>
                </a:r>
              </a:p>
            </p:txBody>
          </p:sp>
        </p:grpSp>
        <p:grpSp>
          <p:nvGrpSpPr>
            <p:cNvPr id="288788" name="Group 21"/>
            <p:cNvGrpSpPr>
              <a:grpSpLocks/>
            </p:cNvGrpSpPr>
            <p:nvPr/>
          </p:nvGrpSpPr>
          <p:grpSpPr bwMode="auto">
            <a:xfrm>
              <a:off x="3160" y="3026"/>
              <a:ext cx="909" cy="391"/>
              <a:chOff x="3120" y="3006"/>
              <a:chExt cx="909" cy="391"/>
            </a:xfrm>
          </p:grpSpPr>
          <p:sp>
            <p:nvSpPr>
              <p:cNvPr id="288789" name="Text Box 22"/>
              <p:cNvSpPr txBox="1">
                <a:spLocks noChangeArrowheads="1"/>
              </p:cNvSpPr>
              <p:nvPr/>
            </p:nvSpPr>
            <p:spPr bwMode="auto">
              <a:xfrm>
                <a:off x="3120" y="3206"/>
                <a:ext cx="909" cy="191"/>
              </a:xfrm>
              <a:prstGeom prst="rect">
                <a:avLst/>
              </a:prstGeom>
              <a:noFill/>
              <a:ln w="9525">
                <a:noFill/>
                <a:miter lim="800000"/>
                <a:headEnd/>
                <a:tailEnd/>
              </a:ln>
            </p:spPr>
            <p:txBody>
              <a:bodyPr>
                <a:spAutoFit/>
              </a:bodyPr>
              <a:lstStyle/>
              <a:p>
                <a:pPr>
                  <a:lnSpc>
                    <a:spcPct val="100000"/>
                  </a:lnSpc>
                  <a:spcBef>
                    <a:spcPct val="50000"/>
                  </a:spcBef>
                  <a:buClrTx/>
                  <a:buSzTx/>
                </a:pPr>
                <a:r>
                  <a:rPr lang="ko-KR" altLang="en-US" sz="1300">
                    <a:solidFill>
                      <a:schemeClr val="accent1"/>
                    </a:solidFill>
                    <a:latin typeface="Futura Bk" pitchFamily="34" charset="0"/>
                    <a:ea typeface="HY울릉도M" pitchFamily="18" charset="-127"/>
                  </a:rPr>
                  <a:t>리소스 관리</a:t>
                </a:r>
              </a:p>
            </p:txBody>
          </p:sp>
          <p:sp>
            <p:nvSpPr>
              <p:cNvPr id="288790" name="Oval 23"/>
              <p:cNvSpPr>
                <a:spLocks noChangeArrowheads="1"/>
              </p:cNvSpPr>
              <p:nvPr/>
            </p:nvSpPr>
            <p:spPr bwMode="auto">
              <a:xfrm>
                <a:off x="3486" y="3006"/>
                <a:ext cx="144" cy="144"/>
              </a:xfrm>
              <a:prstGeom prst="ellipse">
                <a:avLst/>
              </a:prstGeom>
              <a:solidFill>
                <a:schemeClr val="accent1"/>
              </a:solidFill>
              <a:ln w="9525">
                <a:solidFill>
                  <a:schemeClr val="accent1"/>
                </a:solidFill>
                <a:round/>
                <a:headEnd/>
                <a:tailEnd/>
              </a:ln>
            </p:spPr>
            <p:txBody>
              <a:bodyPr wrap="none" anchor="ctr"/>
              <a:lstStyle/>
              <a:p>
                <a:pPr>
                  <a:lnSpc>
                    <a:spcPct val="100000"/>
                  </a:lnSpc>
                  <a:buClrTx/>
                  <a:buSzTx/>
                </a:pPr>
                <a:r>
                  <a:rPr lang="en-US" altLang="ko-KR" sz="1300">
                    <a:latin typeface="Futura Bk" pitchFamily="34" charset="0"/>
                    <a:ea typeface="HY울릉도M" pitchFamily="18" charset="-127"/>
                  </a:rPr>
                  <a:t>4</a:t>
                </a:r>
              </a:p>
            </p:txBody>
          </p:sp>
        </p:grpSp>
        <p:grpSp>
          <p:nvGrpSpPr>
            <p:cNvPr id="288791" name="Group 24"/>
            <p:cNvGrpSpPr>
              <a:grpSpLocks/>
            </p:cNvGrpSpPr>
            <p:nvPr/>
          </p:nvGrpSpPr>
          <p:grpSpPr bwMode="auto">
            <a:xfrm>
              <a:off x="1660" y="2976"/>
              <a:ext cx="892" cy="433"/>
              <a:chOff x="1660" y="2976"/>
              <a:chExt cx="892" cy="433"/>
            </a:xfrm>
          </p:grpSpPr>
          <p:sp>
            <p:nvSpPr>
              <p:cNvPr id="288792" name="Text Box 25"/>
              <p:cNvSpPr txBox="1">
                <a:spLocks noChangeArrowheads="1"/>
              </p:cNvSpPr>
              <p:nvPr/>
            </p:nvSpPr>
            <p:spPr bwMode="auto">
              <a:xfrm>
                <a:off x="1660" y="3218"/>
                <a:ext cx="892" cy="191"/>
              </a:xfrm>
              <a:prstGeom prst="rect">
                <a:avLst/>
              </a:prstGeom>
              <a:noFill/>
              <a:ln w="9525">
                <a:noFill/>
                <a:miter lim="800000"/>
                <a:headEnd/>
                <a:tailEnd/>
              </a:ln>
            </p:spPr>
            <p:txBody>
              <a:bodyPr>
                <a:spAutoFit/>
              </a:bodyPr>
              <a:lstStyle/>
              <a:p>
                <a:pPr>
                  <a:lnSpc>
                    <a:spcPct val="100000"/>
                  </a:lnSpc>
                  <a:spcBef>
                    <a:spcPct val="50000"/>
                  </a:spcBef>
                  <a:buClrTx/>
                  <a:buSzTx/>
                </a:pPr>
                <a:r>
                  <a:rPr lang="ko-KR" altLang="en-US" sz="1300">
                    <a:solidFill>
                      <a:schemeClr val="accent1"/>
                    </a:solidFill>
                    <a:latin typeface="Futura Bk" pitchFamily="34" charset="0"/>
                    <a:ea typeface="HY울릉도M" pitchFamily="18" charset="-127"/>
                  </a:rPr>
                  <a:t>시스템 모니터링</a:t>
                </a:r>
              </a:p>
            </p:txBody>
          </p:sp>
          <p:sp>
            <p:nvSpPr>
              <p:cNvPr id="288793" name="Oval 26"/>
              <p:cNvSpPr>
                <a:spLocks noChangeArrowheads="1"/>
              </p:cNvSpPr>
              <p:nvPr/>
            </p:nvSpPr>
            <p:spPr bwMode="auto">
              <a:xfrm>
                <a:off x="2010" y="2976"/>
                <a:ext cx="144" cy="144"/>
              </a:xfrm>
              <a:prstGeom prst="ellipse">
                <a:avLst/>
              </a:prstGeom>
              <a:solidFill>
                <a:schemeClr val="accent1"/>
              </a:solidFill>
              <a:ln w="9525">
                <a:solidFill>
                  <a:schemeClr val="accent1"/>
                </a:solidFill>
                <a:round/>
                <a:headEnd/>
                <a:tailEnd/>
              </a:ln>
            </p:spPr>
            <p:txBody>
              <a:bodyPr wrap="none" anchor="ctr"/>
              <a:lstStyle/>
              <a:p>
                <a:pPr>
                  <a:lnSpc>
                    <a:spcPct val="100000"/>
                  </a:lnSpc>
                  <a:buClrTx/>
                  <a:buSzTx/>
                </a:pPr>
                <a:r>
                  <a:rPr lang="en-US" altLang="ko-KR" sz="1300">
                    <a:latin typeface="Futura Bk" pitchFamily="34" charset="0"/>
                    <a:ea typeface="HY울릉도M" pitchFamily="18" charset="-127"/>
                  </a:rPr>
                  <a:t>5</a:t>
                </a:r>
              </a:p>
            </p:txBody>
          </p:sp>
        </p:grpSp>
        <p:grpSp>
          <p:nvGrpSpPr>
            <p:cNvPr id="288794" name="Group 27"/>
            <p:cNvGrpSpPr>
              <a:grpSpLocks/>
            </p:cNvGrpSpPr>
            <p:nvPr/>
          </p:nvGrpSpPr>
          <p:grpSpPr bwMode="auto">
            <a:xfrm>
              <a:off x="652" y="2160"/>
              <a:ext cx="909" cy="546"/>
              <a:chOff x="652" y="2160"/>
              <a:chExt cx="909" cy="546"/>
            </a:xfrm>
          </p:grpSpPr>
          <p:sp>
            <p:nvSpPr>
              <p:cNvPr id="288795" name="Text Box 28"/>
              <p:cNvSpPr txBox="1">
                <a:spLocks noChangeArrowheads="1"/>
              </p:cNvSpPr>
              <p:nvPr/>
            </p:nvSpPr>
            <p:spPr bwMode="auto">
              <a:xfrm>
                <a:off x="652" y="2385"/>
                <a:ext cx="909" cy="321"/>
              </a:xfrm>
              <a:prstGeom prst="rect">
                <a:avLst/>
              </a:prstGeom>
              <a:noFill/>
              <a:ln w="9525">
                <a:noFill/>
                <a:miter lim="800000"/>
                <a:headEnd/>
                <a:tailEnd/>
              </a:ln>
            </p:spPr>
            <p:txBody>
              <a:bodyPr>
                <a:spAutoFit/>
              </a:bodyPr>
              <a:lstStyle/>
              <a:p>
                <a:pPr>
                  <a:lnSpc>
                    <a:spcPct val="100000"/>
                  </a:lnSpc>
                  <a:spcBef>
                    <a:spcPct val="50000"/>
                  </a:spcBef>
                  <a:buClrTx/>
                  <a:buSzTx/>
                </a:pPr>
                <a:r>
                  <a:rPr lang="ko-KR" altLang="en-US" sz="1300">
                    <a:solidFill>
                      <a:schemeClr val="accent1"/>
                    </a:solidFill>
                    <a:latin typeface="Futura Bk" pitchFamily="34" charset="0"/>
                    <a:ea typeface="HY울릉도M" pitchFamily="18" charset="-127"/>
                  </a:rPr>
                  <a:t>보안 및 접근 통제</a:t>
                </a:r>
              </a:p>
            </p:txBody>
          </p:sp>
          <p:sp>
            <p:nvSpPr>
              <p:cNvPr id="288796" name="Oval 29"/>
              <p:cNvSpPr>
                <a:spLocks noChangeArrowheads="1"/>
              </p:cNvSpPr>
              <p:nvPr/>
            </p:nvSpPr>
            <p:spPr bwMode="auto">
              <a:xfrm>
                <a:off x="1017" y="2160"/>
                <a:ext cx="144" cy="144"/>
              </a:xfrm>
              <a:prstGeom prst="ellipse">
                <a:avLst/>
              </a:prstGeom>
              <a:solidFill>
                <a:schemeClr val="accent1"/>
              </a:solidFill>
              <a:ln w="9525">
                <a:solidFill>
                  <a:schemeClr val="accent1"/>
                </a:solidFill>
                <a:round/>
                <a:headEnd/>
                <a:tailEnd/>
              </a:ln>
            </p:spPr>
            <p:txBody>
              <a:bodyPr wrap="none" anchor="ctr"/>
              <a:lstStyle/>
              <a:p>
                <a:pPr>
                  <a:lnSpc>
                    <a:spcPct val="100000"/>
                  </a:lnSpc>
                  <a:buClrTx/>
                  <a:buSzTx/>
                </a:pPr>
                <a:r>
                  <a:rPr lang="en-US" altLang="ko-KR" sz="1200">
                    <a:latin typeface="Futura Bk" pitchFamily="34" charset="0"/>
                    <a:ea typeface="HY울릉도M" pitchFamily="18" charset="-127"/>
                  </a:rPr>
                  <a:t>6</a:t>
                </a:r>
              </a:p>
            </p:txBody>
          </p:sp>
        </p:grpSp>
        <p:sp>
          <p:nvSpPr>
            <p:cNvPr id="288797" name="Text Box 30"/>
            <p:cNvSpPr txBox="1">
              <a:spLocks noChangeArrowheads="1"/>
            </p:cNvSpPr>
            <p:nvPr/>
          </p:nvSpPr>
          <p:spPr bwMode="auto">
            <a:xfrm>
              <a:off x="2132" y="2008"/>
              <a:ext cx="1440" cy="261"/>
            </a:xfrm>
            <a:prstGeom prst="rect">
              <a:avLst/>
            </a:prstGeom>
            <a:noFill/>
            <a:ln w="9525">
              <a:noFill/>
              <a:miter lim="800000"/>
              <a:headEnd/>
              <a:tailEnd/>
            </a:ln>
          </p:spPr>
          <p:txBody>
            <a:bodyPr>
              <a:spAutoFit/>
            </a:bodyPr>
            <a:lstStyle/>
            <a:p>
              <a:pPr>
                <a:lnSpc>
                  <a:spcPct val="100000"/>
                </a:lnSpc>
                <a:spcBef>
                  <a:spcPct val="50000"/>
                </a:spcBef>
                <a:buClrTx/>
                <a:buSzTx/>
              </a:pPr>
              <a:r>
                <a:rPr lang="ko-KR" altLang="en-US">
                  <a:solidFill>
                    <a:schemeClr val="accent1"/>
                  </a:solidFill>
                  <a:latin typeface="Futura Bk" pitchFamily="34" charset="0"/>
                  <a:ea typeface="HY울릉도M" pitchFamily="18" charset="-127"/>
                </a:rPr>
                <a:t>중앙 관리</a:t>
              </a:r>
            </a:p>
          </p:txBody>
        </p:sp>
      </p:grpSp>
      <p:sp>
        <p:nvSpPr>
          <p:cNvPr id="288798" name="Rectangle 31"/>
          <p:cNvSpPr>
            <a:spLocks noChangeArrowheads="1"/>
          </p:cNvSpPr>
          <p:nvPr/>
        </p:nvSpPr>
        <p:spPr bwMode="auto">
          <a:xfrm>
            <a:off x="422275" y="990600"/>
            <a:ext cx="8416925" cy="533400"/>
          </a:xfrm>
          <a:prstGeom prst="rect">
            <a:avLst/>
          </a:prstGeom>
          <a:solidFill>
            <a:srgbClr val="FFFFFF"/>
          </a:solidFill>
          <a:ln w="9525">
            <a:noFill/>
            <a:miter lim="800000"/>
            <a:headEnd/>
            <a:tailEnd/>
          </a:ln>
        </p:spPr>
        <p:txBody>
          <a:bodyPr/>
          <a:lstStyle/>
          <a:p>
            <a:pPr algn="l">
              <a:lnSpc>
                <a:spcPct val="90000"/>
              </a:lnSpc>
              <a:buClrTx/>
              <a:buSzTx/>
            </a:pPr>
            <a:r>
              <a:rPr lang="en-US" altLang="ko-KR" sz="1800" i="1">
                <a:solidFill>
                  <a:schemeClr val="accent1"/>
                </a:solidFill>
                <a:latin typeface="Futura Bk" pitchFamily="34" charset="0"/>
                <a:ea typeface="HY울릉도M" pitchFamily="18" charset="-127"/>
              </a:rPr>
              <a:t>vCenter</a:t>
            </a:r>
            <a:r>
              <a:rPr lang="ko-KR" altLang="en-US" sz="1800" i="1">
                <a:solidFill>
                  <a:schemeClr val="accent1"/>
                </a:solidFill>
                <a:latin typeface="Futura Bk" pitchFamily="34" charset="0"/>
                <a:ea typeface="HY울릉도M" pitchFamily="18" charset="-127"/>
              </a:rPr>
              <a:t>를 이용한 </a:t>
            </a:r>
            <a:r>
              <a:rPr lang="en-US" altLang="ko-KR" sz="1800" i="1">
                <a:solidFill>
                  <a:schemeClr val="accent1"/>
                </a:solidFill>
                <a:latin typeface="Futura Bk" pitchFamily="34" charset="0"/>
                <a:ea typeface="HY울릉도M" pitchFamily="18" charset="-127"/>
              </a:rPr>
              <a:t>Virtual Infrastructure </a:t>
            </a:r>
            <a:r>
              <a:rPr lang="ko-KR" altLang="en-US" sz="1800" i="1">
                <a:solidFill>
                  <a:schemeClr val="accent1"/>
                </a:solidFill>
                <a:latin typeface="Futura Bk" pitchFamily="34" charset="0"/>
                <a:ea typeface="HY울릉도M" pitchFamily="18" charset="-127"/>
              </a:rPr>
              <a:t>환경의 모든 것을 관리 및 모니터링</a:t>
            </a:r>
          </a:p>
        </p:txBody>
      </p:sp>
      <p:sp>
        <p:nvSpPr>
          <p:cNvPr id="288799" name="Rectangle 4"/>
          <p:cNvSpPr txBox="1">
            <a:spLocks noGrp="1" noChangeArrowheads="1"/>
          </p:cNvSpPr>
          <p:nvPr/>
        </p:nvSpPr>
        <p:spPr bwMode="auto">
          <a:xfrm>
            <a:off x="4216400" y="6500813"/>
            <a:ext cx="2133600" cy="304800"/>
          </a:xfrm>
          <a:prstGeom prst="rect">
            <a:avLst/>
          </a:prstGeom>
          <a:noFill/>
          <a:ln w="9525">
            <a:noFill/>
            <a:miter lim="800000"/>
            <a:headEnd/>
            <a:tailEnd/>
          </a:ln>
        </p:spPr>
        <p:txBody>
          <a:bodyPr/>
          <a:lstStyle/>
          <a:p>
            <a:pPr algn="l">
              <a:lnSpc>
                <a:spcPct val="100000"/>
              </a:lnSpc>
              <a:buClrTx/>
              <a:buSzTx/>
            </a:pPr>
            <a:fld id="{880BC997-B052-4B7C-9E9F-BC98A4BF31EF}" type="slidenum">
              <a:rPr lang="ko-KR" altLang="en-US" sz="1000">
                <a:solidFill>
                  <a:schemeClr val="tx1"/>
                </a:solidFill>
                <a:ea typeface="굴림" pitchFamily="50" charset="-127"/>
              </a:rPr>
              <a:pPr algn="l">
                <a:lnSpc>
                  <a:spcPct val="100000"/>
                </a:lnSpc>
                <a:buClrTx/>
                <a:buSzTx/>
              </a:pPr>
              <a:t>9</a:t>
            </a:fld>
            <a:endParaRPr lang="en-US" altLang="ko-KR" sz="1000">
              <a:solidFill>
                <a:schemeClr val="tx1"/>
              </a:solidFill>
              <a:ea typeface="굴림" pitchFamily="50" charset="-127"/>
            </a:endParaRPr>
          </a:p>
        </p:txBody>
      </p:sp>
    </p:spTree>
  </p:cSld>
  <p:clrMapOvr>
    <a:masterClrMapping/>
  </p:clrMapOvr>
  <p:transition>
    <p:strips dir="rd"/>
  </p:transition>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333333"/>
      </a:dk2>
      <a:lt2>
        <a:srgbClr val="BABABA"/>
      </a:lt2>
      <a:accent1>
        <a:srgbClr val="7D9BC6"/>
      </a:accent1>
      <a:accent2>
        <a:srgbClr val="7FC31C"/>
      </a:accent2>
      <a:accent3>
        <a:srgbClr val="FFFFFF"/>
      </a:accent3>
      <a:accent4>
        <a:srgbClr val="000000"/>
      </a:accent4>
      <a:accent5>
        <a:srgbClr val="BFCBDF"/>
      </a:accent5>
      <a:accent6>
        <a:srgbClr val="72B018"/>
      </a:accent6>
      <a:hlink>
        <a:srgbClr val="667DCC"/>
      </a:hlink>
      <a:folHlink>
        <a:srgbClr val="FF99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E5E6C8"/>
        </a:lt1>
        <a:dk2>
          <a:srgbClr val="000000"/>
        </a:dk2>
        <a:lt2>
          <a:srgbClr val="808080"/>
        </a:lt2>
        <a:accent1>
          <a:srgbClr val="BBE0E3"/>
        </a:accent1>
        <a:accent2>
          <a:srgbClr val="333399"/>
        </a:accent2>
        <a:accent3>
          <a:srgbClr val="F0F0E0"/>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E5E6C8"/>
        </a:lt1>
        <a:dk2>
          <a:srgbClr val="003300"/>
        </a:dk2>
        <a:lt2>
          <a:srgbClr val="969696"/>
        </a:lt2>
        <a:accent1>
          <a:srgbClr val="996633"/>
        </a:accent1>
        <a:accent2>
          <a:srgbClr val="999966"/>
        </a:accent2>
        <a:accent3>
          <a:srgbClr val="F0F0E0"/>
        </a:accent3>
        <a:accent4>
          <a:srgbClr val="000000"/>
        </a:accent4>
        <a:accent5>
          <a:srgbClr val="CAB8AD"/>
        </a:accent5>
        <a:accent6>
          <a:srgbClr val="8A8A5C"/>
        </a:accent6>
        <a:hlink>
          <a:srgbClr val="5F837E"/>
        </a:hlink>
        <a:folHlink>
          <a:srgbClr val="660033"/>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E5E6C8"/>
        </a:lt1>
        <a:dk2>
          <a:srgbClr val="003300"/>
        </a:dk2>
        <a:lt2>
          <a:srgbClr val="969696"/>
        </a:lt2>
        <a:accent1>
          <a:srgbClr val="999966"/>
        </a:accent1>
        <a:accent2>
          <a:srgbClr val="996633"/>
        </a:accent2>
        <a:accent3>
          <a:srgbClr val="F0F0E0"/>
        </a:accent3>
        <a:accent4>
          <a:srgbClr val="000000"/>
        </a:accent4>
        <a:accent5>
          <a:srgbClr val="CACAB8"/>
        </a:accent5>
        <a:accent6>
          <a:srgbClr val="8A5C2D"/>
        </a:accent6>
        <a:hlink>
          <a:srgbClr val="5F837E"/>
        </a:hlink>
        <a:folHlink>
          <a:srgbClr val="660033"/>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3300"/>
        </a:dk2>
        <a:lt2>
          <a:srgbClr val="969696"/>
        </a:lt2>
        <a:accent1>
          <a:srgbClr val="999966"/>
        </a:accent1>
        <a:accent2>
          <a:srgbClr val="996633"/>
        </a:accent2>
        <a:accent3>
          <a:srgbClr val="FFFFFF"/>
        </a:accent3>
        <a:accent4>
          <a:srgbClr val="000000"/>
        </a:accent4>
        <a:accent5>
          <a:srgbClr val="CACAB8"/>
        </a:accent5>
        <a:accent6>
          <a:srgbClr val="8A5C2D"/>
        </a:accent6>
        <a:hlink>
          <a:srgbClr val="5F837E"/>
        </a:hlink>
        <a:folHlink>
          <a:srgbClr val="66003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666666"/>
      </a:dk1>
      <a:lt1>
        <a:srgbClr val="FFFFFF"/>
      </a:lt1>
      <a:dk2>
        <a:srgbClr val="333333"/>
      </a:dk2>
      <a:lt2>
        <a:srgbClr val="999999"/>
      </a:lt2>
      <a:accent1>
        <a:srgbClr val="666666"/>
      </a:accent1>
      <a:accent2>
        <a:srgbClr val="669900"/>
      </a:accent2>
      <a:accent3>
        <a:srgbClr val="FFFFFF"/>
      </a:accent3>
      <a:accent4>
        <a:srgbClr val="565656"/>
      </a:accent4>
      <a:accent5>
        <a:srgbClr val="B8B8B8"/>
      </a:accent5>
      <a:accent6>
        <a:srgbClr val="5C8A00"/>
      </a:accent6>
      <a:hlink>
        <a:srgbClr val="006699"/>
      </a:hlink>
      <a:folHlink>
        <a:srgbClr val="F033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8476</TotalTime>
  <Words>2890</Words>
  <Application>Microsoft Office PowerPoint</Application>
  <PresentationFormat>화면 슬라이드 쇼(4:3)</PresentationFormat>
  <Paragraphs>480</Paragraphs>
  <Slides>26</Slides>
  <Notes>26</Notes>
  <HiddenSlides>0</HiddenSlides>
  <MMClips>0</MMClips>
  <ScaleCrop>false</ScaleCrop>
  <HeadingPairs>
    <vt:vector size="6" baseType="variant">
      <vt:variant>
        <vt:lpstr>사용한 글꼴</vt:lpstr>
      </vt:variant>
      <vt:variant>
        <vt:i4>16</vt:i4>
      </vt:variant>
      <vt:variant>
        <vt:lpstr>테마</vt:lpstr>
      </vt:variant>
      <vt:variant>
        <vt:i4>1</vt:i4>
      </vt:variant>
      <vt:variant>
        <vt:lpstr>슬라이드 제목</vt:lpstr>
      </vt:variant>
      <vt:variant>
        <vt:i4>26</vt:i4>
      </vt:variant>
    </vt:vector>
  </HeadingPairs>
  <TitlesOfParts>
    <vt:vector size="43" baseType="lpstr">
      <vt:lpstr>Arial Unicode MS</vt:lpstr>
      <vt:lpstr>Futura Bk</vt:lpstr>
      <vt:lpstr>HY그래픽M</vt:lpstr>
      <vt:lpstr>HY울릉도M</vt:lpstr>
      <vt:lpstr>ＭＳ Ｐゴシック</vt:lpstr>
      <vt:lpstr>ＭＳ Ｐゴシック</vt:lpstr>
      <vt:lpstr>Myriad Pro</vt:lpstr>
      <vt:lpstr>宋体</vt:lpstr>
      <vt:lpstr>宋体</vt:lpstr>
      <vt:lpstr>굴림</vt:lpstr>
      <vt:lpstr>Arial</vt:lpstr>
      <vt:lpstr>Lucida Sans</vt:lpstr>
      <vt:lpstr>Times</vt:lpstr>
      <vt:lpstr>Times New Roman</vt:lpstr>
      <vt:lpstr>Wingdings</vt:lpstr>
      <vt:lpstr>Wingdings 3</vt:lpstr>
      <vt:lpstr>Default Design</vt:lpstr>
      <vt:lpstr>IT 인프라 최적화 솔루션 VMware vSphere 개요</vt:lpstr>
      <vt:lpstr>VMware 소개</vt:lpstr>
      <vt:lpstr>vSphere : WSJ 선정 솔루션 </vt:lpstr>
      <vt:lpstr>VMware ESX(Hypervisor) </vt:lpstr>
      <vt:lpstr>IBM x3850 M2 + VMware = 기록적인 성능 </vt:lpstr>
      <vt:lpstr>Virtual Datacenter OS </vt:lpstr>
      <vt:lpstr>Consolidation Estimate </vt:lpstr>
      <vt:lpstr>VMware Converter</vt:lpstr>
      <vt:lpstr>vCenter </vt:lpstr>
      <vt:lpstr>PowerPoint 프레젠테이션</vt:lpstr>
      <vt:lpstr> 즉각적인 프로비저닝 </vt:lpstr>
      <vt:lpstr>VMware VMotion </vt:lpstr>
      <vt:lpstr>VMware DRS with DPM </vt:lpstr>
      <vt:lpstr>VMware HA </vt:lpstr>
      <vt:lpstr>VMware Fault Tolerance </vt:lpstr>
      <vt:lpstr>VMware Storage VMotion</vt:lpstr>
      <vt:lpstr>vStorage 씬 프로비저닝</vt:lpstr>
      <vt:lpstr>vStorage APIs for Data Protection</vt:lpstr>
      <vt:lpstr>Data Recovery</vt:lpstr>
      <vt:lpstr>VMware Update Manager</vt:lpstr>
      <vt:lpstr>가상화의 도입 효과 </vt:lpstr>
      <vt:lpstr>워크로드 당 총 비용 절감 </vt:lpstr>
      <vt:lpstr>운용 비용 절감 </vt:lpstr>
      <vt:lpstr>vSphere 4 에디션 </vt:lpstr>
      <vt:lpstr>vSphere 4 에디션: SMB 용</vt:lpstr>
      <vt:lpstr>PowerPoint 프레젠테이션</vt:lpstr>
    </vt:vector>
  </TitlesOfParts>
  <Manager/>
  <Company>VMware and IXIS Capital Markets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Virtualization Market: Today and Tomorrow</dc:title>
  <dc:subject>Virtualization</dc:subject>
  <dc:creator>Parag Patel and Mornay Van Der Walt</dc:creator>
  <dc:description>Template by Michael G. Hart, graphics@michaelhartdesign.com</dc:description>
  <cp:lastModifiedBy>김경호</cp:lastModifiedBy>
  <cp:revision>481</cp:revision>
  <dcterms:created xsi:type="dcterms:W3CDTF">2005-09-11T21:40:23Z</dcterms:created>
  <dcterms:modified xsi:type="dcterms:W3CDTF">2019-10-21T00:43:19Z</dcterms:modified>
</cp:coreProperties>
</file>