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6AD6-FCB3-4994-9489-00F4F29CE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E224-789C-40D1-ACDC-78FB47D20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4C409-5FE0-42AA-90BF-DF395D10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E83D-31F8-46E6-B5A2-5896972F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6C5E-4A2B-45DA-871A-B7C26080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A34A-BFA9-4F4F-9997-3050042B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8F903-A359-49C6-8515-2A3F4CCF4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9E02-88F1-4E6C-8765-43FFF58C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B702-7E70-4415-B978-61830AD3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77B6-51D6-4BD6-9F1F-31721FC8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3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9F0B5-C50A-4E0A-9CA0-4496CAEF4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F5DE2-DADC-4051-8C4D-1DC9C969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86DA-11C2-45FA-84F3-D415DB06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B524-93AC-4191-836D-ED633E3E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47C4-07B3-4EF8-A71B-3D3FCC3E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5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ACBE-B632-44B7-97F2-2F48D6EE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93FA-A7FD-4A16-A45F-00CE7DAA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1C79-827A-4BAB-A0DB-74D61273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01BA-3516-44B7-8CE0-92450CE5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1845-20BC-4FC8-898C-78FB21C2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37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6EE0-1465-41ED-911A-01407262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7F07-E4FC-445F-9415-9FC34254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BFD0-D83C-4F76-BE89-D067857A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EEC5-BF85-4633-A2A5-C0A6629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8171-F554-4298-8D76-CBCAC905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8C75-A40C-454A-B86C-429DEF28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A088-9ED4-4E56-808E-58308B399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4E91A-89AF-4F91-845B-C24AE524C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8F4FC-73EA-467B-A48F-D244F616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39330-424F-49D5-8553-1D781DEB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BCB22-24CB-4A6E-9B4B-2F297EE1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68F8-9FAF-46FB-954E-FFEE5BB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84D3E-3EAD-4CFE-BC2B-63FC74EB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E9BB-0D05-4E3C-BB17-FA65E008D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C7185-811E-4C0F-8789-2DB744384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4B69F-9224-4241-AC66-57A6795A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E146-2F88-44DE-A2A1-1A90733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E4711-C785-4022-B3E2-740B6C2C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F6AFC-5630-4F0F-85F6-5BF3149B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33AA-D475-4B0F-B7B3-D1000368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E97D7-4320-4B52-97F3-9EB668A1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9DB7B-E9D6-455F-9556-CD14ECB3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49C93-CBD1-4938-8091-D7E0C614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AF6EB-8A11-44CA-AC41-2F98C4C4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67873-BAC5-4814-BDF3-A2792A86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9CCEE-F94A-42D3-9643-A8532F2B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52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80B4-4ED2-4357-A652-34902D82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2437-F9D3-4017-83F1-C0E3BE87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EC9A0-CDCE-40F0-9F06-135ED5661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AACDA-CB0E-4F0F-B718-D6FD6642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AD51-28C1-4311-996B-0F7A867C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387DF-75DB-4370-87D3-F5FA643F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3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4828-9DA0-4A5C-B98A-518AF02E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0734F-2106-4C72-A04A-E9DBB81B7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5C1ED-0D0A-44B3-98E1-F492002BD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86A1-1348-4F88-93F3-E6EFFC3F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9434-62C8-4813-820B-1CD8CAB6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9439A-0F53-43AF-A192-FF5D605E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9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A413E-274A-447D-B729-54ECF345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9620F-98F5-4B02-A64F-965B27F4C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730F8-A338-46E4-AE4B-E93486E18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98A3-424C-4A9C-8AAC-A1447E45705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477B-4C64-49F9-A0F2-431A1F320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8A92-7105-40E3-A929-5A450AA46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3B8E-1FDA-4B6B-B4D2-A7AF3AC1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3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B8BF-2578-4D33-B1B2-BE5DC762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42113" cy="5810388"/>
          </a:xfrm>
        </p:spPr>
        <p:txBody>
          <a:bodyPr>
            <a:normAutofit/>
          </a:bodyPr>
          <a:lstStyle/>
          <a:p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|GATTTAAGTGAATAGCTTGGCTATCTCACTTCCCCTCGTTCTCTTGCAGA ---------------------------------------------------- A| ■ ■■ ■■ ■ ■ ■ ■ ■ T| ■■■ ■ ■ ■■ ■ ■ ■ ■■ ■ ■■ ■ ■■ T| ■■■ ■ ■ ■■ ■ ■ ■ ■■ ■ ■■ ■ ■■ A| ■ ■■ ■■ ■ ■ ■ ■ ■ A| ■ ■■ ■■ ■ ■ ■ ■ ■ A| ■ ■■ ■■ ■ ■ ■ ■ ■ G|■ ■ ■ ■ ■■ ■ ■ ■ G|■ ■ ■ ■ ■■ ■ ■ ■ T| ■■■ ■ ■ ■■ ■ ■ ■ ■■ ■ ■■ ■ ■■ T| ■■■ ■ ■ ■■ ■ ■ ■ ■■ ■ ■■ ■ ■■ T| ■■■ ■ ■ ■■ ■ ■ ■ ■■ ■ ■■ ■ ■■ A| ■ ■■ ■■ ■ ■ ■ ■ ■ T| ■■■ ■ ■ ■■ ■ ■ ■ ■■ ■ ■■ ■ ■■ A| ■ ■■ ■■ ■ ■ ■ ■ ■ C| ■ ■ ■ ■ ■ ■■■■ ■ ■ ■ ■ C| ■ ■ ■ ■ ■ ■■■■ ■ ■ ■ ■ T| ■■■ ■ ■ ■■ ■ ■ ■ ■■ ■ ■■ ■ ■■ T| ■■■ ■ ■ ■■ ■ ■ ■ ■■ ■ ■■ ■ ■■ C| ■ ■ ■ ■ ■ ■■■■ ■ ■ ■ ■ C| ■ ■ ■ ■ ■ ■■■■ ■ ■ ■ ■ C| ■ ■ ■ ■ ■ ■■■■ ■ ■ ■ ■ A| ■ ■■ ■■ ■ ■ ■ ■ ■ G|■ ■ ■ ■ ■■ ■ ■ ■ G|■ ■ ■ ■ ■■ ■ ■ ■ T| ■■■ ■ ■ ■■ ■ ■ ■ ■■ ■ ■■ ■ ■■ A| ■ ■■ ■■ ■ ■ ■ ■ ■ A| ■ ■■ ■■ ■ ■ ■ ■ ■ C| ■ ■ ■ ■ ■ ■■■ ■ ■ ■ ■ A| ■ ■■ ■■ ■ ■ ■ ■ ■ A| ■ ■■ ■■ ■ ■ ■ ■ ■ A| ■ ■■ ■■ ■ ■ ■ ■ ■ C| ■ ■ ■ ■ ■ ■■■■ ■ ■ ■ ■ C| ■ ■ ■ ■ ■ ■■■■ ■ ■ ■ ■ A| ■ ■■ ■■ ■ ■ ■ ■ ■ A| ■ ■■ ■■ ■ ■ ■ ■ ■ C| ■ ■ ■ ■ ■ ■■■■ ■ ■ ■ ■ C| ■ ■ ■ ■ ■ ■■■■ ■ ■ ■ ■ A| ■ ■■ ■■ ■ ■ ■ ■ ■ A| ■ ■■ ■■ ■ ■ ■ ■ ■ C| ■ ■ ■ ■ ■ ■■■■ ■ ■ ■ ■ T| ■■■ ■ ■ ■■ ■ ■ ■ ■■ ■ ■■ ■ ■■ T| ■■■ ■ ■ ■■ ■ ■ ■ ■■ ■ ■■ ■ ■■ T| ■■■ ■ ■ ■■ ■ ■ ■ ■■ ■ ■■ ■ ■■ C| ■ ■ ■ ■ ■ ■■■■ ■ ■ ■ ■ G|■ ■ ■ ■ ■■ ■ ■ ■ A| ■ ■■ ■■ ■ ■ ■ ■ ■ T| ■■■ ■ ■ ■■ ■ ■ ■ ■■ ■ ■■ ■ ■■ C| ■ ■ ■ ■ ■ ■■■■ ■ ■ ■ ■ T| ■■■ ■ ■ ■■ ■ ■ ■ ■■ ■ ■■ ■ ■■ C| ■ ■ ■ ■ ■ ■■■■ ■ ■ ■ ■ </a:t>
            </a:r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554C2-BF33-41C8-91DA-78E7E5D9FF5F}"/>
              </a:ext>
            </a:extLst>
          </p:cNvPr>
          <p:cNvSpPr txBox="1"/>
          <p:nvPr/>
        </p:nvSpPr>
        <p:spPr>
          <a:xfrm>
            <a:off x="6745357" y="662609"/>
            <a:ext cx="49165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|ATATTAGGTTTTTACCTACCCAGGAAAAGCCAACCAACCTCGATCTCTTG ---------------------------------------------------- A|■ ■ ■ ■ ■ ■ ■■■■ ■■ ■■ ■ T| ■ ■■ ■■■■■ ■ ■ ■ ■ ■■ T| ■ ■■ ■■■■■ ■ ■ ■ ■ ■■ A|■ ■ ■ ■ ■ ■ ■■■■ ■■ ■■ ■ A|■ ■ ■ ■ ■ ■ ■■■■ ■■ ■■ ■ A|■ ■ ■ ■ ■ ■ ■■■■ ■■ ■■ ■ G| ■■ ■■ ■ ■ ■ G| ■■ ■■ ■ ■ ■ T| ■ ■■ ■■■■■ ■ ■ ■ ■ ■■ T| ■ ■■ ■■■■■ ■ ■ ■ ■ ■■ T| ■ ■■ ■■■■■ ■ ■ ■ ■ ■■ A|■ ■ ■ ■ ■ ■ ■■■■ ■■ ■■ ■ T| ■ ■■ ■■■■■ ■ ■ ■ ■ ■■ A|■ ■ ■ ■ ■ ■ ■■■■ ■■ ■■ ■ C| ■■ ■■■ ■■ ■■ ■■ ■ ■ ■ C| ■■ ■■■ ■■ ■■ ■■ ■ ■ ■ T| ■ ■■ ■■■■■ ■ ■ ■ ■ ■■ T| ■ ■■ ■■■■■ ■ ■ ■ ■ ■■ C| ■■ ■■■ ■■ ■■ ■■ ■ ■ ■ C| ■■ ■■■ ■■ ■■ ■■ ■ ■ ■ C| ■■ ■■■ ■■ ■■ ■■ ■ ■ ■ A|■ ■ ■ ■ ■ ■ ■■■■ ■■ ■■ ■ G| ■■ ■■ ■ ■ ■ G| ■■ ■■ ■ ■ ■ T| ■ ■■ ■■■■■ ■ ■ ■ ■ ■■ A|■ ■ ■ ■ ■ ■ ■■■■ ■■ ■■ ■ A|■ ■ ■ ■ ■ ■ ■■■■ ■■ ■■ ■ C| ■■ ■■■ ■■ ■■ ■■ ■ ■ ■ A|■ ■ ■ ■ ■ ■ ■■■■ ■■ ■■ ■ A|■ ■ ■ ■ ■ ■ ■■■■ ■■ ■■ ■ A|■ ■ ■ ■ ■ ■ ■■■■ ■■ ■■ ■ C| ■■ ■■■ ■■ ■■ ■■ ■ ■ ■ C| ■■ ■■■ ■■ ■■ ■■ ■ ■ ■ A|■ ■ ■ ■ ■ ■ ■■■■ ■■ ■■ ■ A|■ ■ ■ ■ ■ ■ ■■■■ ■■ ■■ ■ C| ■■ ■■■ ■■ ■■ ■■ ■ ■ ■ C| ■■ ■■■ ■■ ■■ ■■ ■ ■ ■ A|■ ■ ■ ■ ■ ■ ■■■■ ■■ ■■ ■ A|■ ■ ■ ■ ■ ■ ■■■■ ■■ ■■ ■ C| ■■ ■■■ ■■ ■■ ■■ ■ ■ ■ T| ■ ■■ ■■■■■ ■ ■ ■ ■ ■■ T| ■ ■■ ■■■■■ ■ ■ ■ ■ ■■ T| ■ ■■ ■■■■■ ■ ■ ■ ■ ■■ C| ■■ ■■■ ■■ ■■ ■■ ■ ■ ■ G| ■■ ■■ ■ ■ ■ A|■ ■ ■ ■ ■ ■ ■■■■ ■■ ■■ ■ T| ■ ■■ ■■■■■ ■ ■ ■ ■ ■■ C| ■■ ■■■ ■■ ■■ ■■ ■ ■ ■ T| ■ ■■ ■■■■■ ■ ■ ■ ■ ■■ C| ■■ ■■■ ■■ ■■ ■■ ■ ■ ■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070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EA78-172A-452A-8E03-CDCB2E83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73"/>
            <a:ext cx="3551583" cy="153538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2D9D8-449B-4703-85BF-EC3FD69C9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B0943-6A35-49B8-BCE6-677F2E3B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1225619"/>
            <a:ext cx="5632174" cy="456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F23AF3-D436-4F3C-8170-7ABB1CB9C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17" y="1120222"/>
            <a:ext cx="4280451" cy="413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7692-F640-439C-A15C-F14CC7B6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8134"/>
            <a:ext cx="6370983" cy="528030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60B3F-56FA-48CE-9520-E33F0E3F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079" y="888033"/>
            <a:ext cx="5446644" cy="4340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1145E-5481-48F7-B1F0-8BE57407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675861"/>
            <a:ext cx="5446644" cy="44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|GATTTAAGTGAATAGCTTGGCTATCTCACTTCCCCTCGTTCTCTTGCAGA ---------------------------------------------------- A| ■ ■■ ■■ ■ ■ ■ ■ ■ T| ■■■ ■ ■ ■■ ■ ■ ■ ■■ ■ ■■ ■ ■■ T| ■■■ ■ ■ ■■ ■ ■ ■ ■■ ■ ■■ ■ ■■ A| ■ ■■ ■■ ■ ■ ■ ■ ■ A| ■ ■■ ■■ ■ ■ ■ ■ ■ A| ■ ■■ ■■ ■ ■ ■ ■ ■ G|■ ■ ■ ■ ■■ ■ ■ ■ G|■ ■ ■ ■ ■■ ■ ■ ■ T| ■■■ ■ ■ ■■ ■ ■ ■ ■■ ■ ■■ ■ ■■ T| ■■■ ■ ■ ■■ ■ ■ ■ ■■ ■ ■■ ■ ■■ T| ■■■ ■ ■ ■■ ■ ■ ■ ■■ ■ ■■ ■ ■■ A| ■ ■■ ■■ ■ ■ ■ ■ ■ T| ■■■ ■ ■ ■■ ■ ■ ■ ■■ ■ ■■ ■ ■■ A| ■ ■■ ■■ ■ ■ ■ ■ ■ C| ■ ■ ■ ■ ■ ■■■■ ■ ■ ■ ■ C| ■ ■ ■ ■ ■ ■■■■ ■ ■ ■ ■ T| ■■■ ■ ■ ■■ ■ ■ ■ ■■ ■ ■■ ■ ■■ T| ■■■ ■ ■ ■■ ■ ■ ■ ■■ ■ ■■ ■ ■■ C| ■ ■ ■ ■ ■ ■■■■ ■ ■ ■ ■ C| ■ ■ ■ ■ ■ ■■■■ ■ ■ ■ ■ C| ■ ■ ■ ■ ■ ■■■■ ■ ■ ■ ■ A| ■ ■■ ■■ ■ ■ ■ ■ ■ G|■ ■ ■ ■ ■■ ■ ■ ■ G|■ ■ ■ ■ ■■ ■ ■ ■ T| ■■■ ■ ■ ■■ ■ ■ ■ ■■ ■ ■■ ■ ■■ A| ■ ■■ ■■ ■ ■ ■ ■ ■ A| ■ ■■ ■■ ■ ■ ■ ■ ■ C| ■ ■ ■ ■ ■ ■■■ ■ ■ ■ ■ A| ■ ■■ ■■ ■ ■ ■ ■ ■ A| ■ ■■ ■■ ■ ■ ■ ■ ■ A| ■ ■■ ■■ ■ ■ ■ ■ ■ C| ■ ■ ■ ■ ■ ■■■■ ■ ■ ■ ■ C| ■ ■ ■ ■ ■ ■■■■ ■ ■ ■ ■ A| ■ ■■ ■■ ■ ■ ■ ■ ■ A| ■ ■■ ■■ ■ ■ ■ ■ ■ C| ■ ■ ■ ■ ■ ■■■■ ■ ■ ■ ■ C| ■ ■ ■ ■ ■ ■■■■ ■ ■ ■ ■ A| ■ ■■ ■■ ■ ■ ■ ■ ■ A| ■ ■■ ■■ ■ ■ ■ ■ ■ C| ■ ■ ■ ■ ■ ■■■■ ■ ■ ■ ■ T| ■■■ ■ ■ ■■ ■ ■ ■ ■■ ■ ■■ ■ ■■ T| ■■■ ■ ■ ■■ ■ ■ ■ ■■ ■ ■■ ■ ■■ T| ■■■ ■ ■ ■■ ■ ■ ■ ■■ ■ ■■ ■ ■■ C| ■ ■ ■ ■ ■ ■■■■ ■ ■ ■ ■ G|■ ■ ■ ■ ■■ ■ ■ ■ A| ■ ■■ ■■ ■ ■ ■ ■ ■ T| ■■■ ■ ■ ■■ ■ ■ ■ ■■ ■ ■■ ■ ■■ C| ■ ■ ■ ■ ■ ■■■■ ■ ■ ■ ■ T| ■■■ ■ ■ ■■ ■ ■ ■ ■■ ■ ■■ ■ ■■ C| ■ ■ ■ ■ ■ ■■■■ ■ ■ ■ ■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|GATTTAAGTGAATAGCTTGGCTATCTCACTTCCCCTCGTTCTCTTGCAGA ---------------------------------------------------- A| ■ ■■ ■■ ■ ■ ■ ■ ■ T| ■■■ ■ ■ ■■ ■ ■ ■ ■■ ■ ■■ ■ ■■ T| ■■■ ■ ■ ■■ ■ ■ ■ ■■ ■ ■■ ■ ■■ A| ■ ■■ ■■ ■ ■ ■ ■ ■ A| ■ ■■ ■■ ■ ■ ■ ■ ■ A| ■ ■■ ■■ ■ ■ ■ ■ ■ G|■ ■ ■ ■ ■■ ■ ■ ■ G|■ ■ ■ ■ ■■ ■ ■ ■ T| ■■■ ■ ■ ■■ ■ ■ ■ ■■ ■ ■■ ■ ■■ T| ■■■ ■ ■ ■■ ■ ■ ■ ■■ ■ ■■ ■ ■■ T| ■■■ ■ ■ ■■ ■ ■ ■ ■■ ■ ■■ ■ ■■ A| ■ ■■ ■■ ■ ■ ■ ■ ■ T| ■■■ ■ ■ ■■ ■ ■ ■ ■■ ■ ■■ ■ ■■ A| ■ ■■ ■■ ■ ■ ■ ■ ■ C| ■ ■ ■ ■ ■ ■■■■ ■ ■ ■ ■ C| ■ ■ ■ ■ ■ ■■■■ ■ ■ ■ ■ T| ■■■ ■ ■ ■■ ■ ■ ■ ■■ ■ ■■ ■ ■■ T| ■■■ ■ ■ ■■ ■ ■ ■ ■■ ■ ■■ ■ ■■ C| ■ ■ ■ ■ ■ ■■■■ ■ ■ ■ ■ C| ■ ■ ■ ■ ■ ■■■■ ■ ■ ■ ■ C| ■ ■ ■ ■ ■ ■■■■ ■ ■ ■ ■ A| ■ ■■ ■■ ■ ■ ■ ■ ■ G|■ ■ ■ ■ ■■ ■ ■ ■ G|■ ■ ■ ■ ■■ ■ ■ ■ T| ■■■ ■ ■ ■■ ■ ■ ■ ■■ ■ ■■ ■ ■■ A| ■ ■■ ■■ ■ ■ ■ ■ ■ A| ■ ■■ ■■ ■ ■ ■ ■ ■ C| ■ ■ ■ ■ ■ ■■■ ■ ■ ■ ■ A| ■ ■■ ■■ ■ ■ ■ ■ ■ A| ■ ■■ ■■ ■ ■ ■ ■ ■ A| ■ ■■ ■■ ■ ■ ■ ■ ■ C| ■ ■ ■ ■ ■ ■■■■ ■ ■ ■ ■ C| ■ ■ ■ ■ ■ ■■■■ ■ ■ ■ ■ A| ■ ■■ ■■ ■ ■ ■ ■ ■ A| ■ ■■ ■■ ■ ■ ■ ■ ■ C| ■ ■ ■ ■ ■ ■■■■ ■ ■ ■ ■ C| ■ ■ ■ ■ ■ ■■■■ ■ ■ ■ ■ A| ■ ■■ ■■ ■ ■ ■ ■ ■ A| ■ ■■ ■■ ■ ■ ■ ■ ■ C| ■ ■ ■ ■ ■ ■■■■ ■ ■ ■ ■ T| ■■■ ■ ■ ■■ ■ ■ ■ ■■ ■ ■■ ■ ■■ T| ■■■ ■ ■ ■■ ■ ■ ■ ■■ ■ ■■ ■ ■■ T| ■■■ ■ ■ ■■ ■ ■ ■ ■■ ■ ■■ ■ ■■ C| ■ ■ ■ ■ ■ ■■■■ ■ ■ ■ ■ G|■ ■ ■ ■ ■■ ■ ■ ■ A| ■ ■■ ■■ ■ ■ ■ ■ ■ T| ■■■ ■ ■ ■■ ■ ■ ■ ■■ ■ ■■ ■ ■■ C| ■ ■ ■ ■ ■ ■■■■ ■ ■ ■ ■ T| ■■■ ■ ■ ■■ ■ ■ ■ ■■ ■ ■■ ■ ■■ C| ■ ■ ■ ■ ■ ■■■■ ■ ■ ■ ■</dc:title>
  <dc:creator>kokila M</dc:creator>
  <cp:lastModifiedBy>kokila M</cp:lastModifiedBy>
  <cp:revision>2</cp:revision>
  <dcterms:created xsi:type="dcterms:W3CDTF">2021-04-29T14:04:51Z</dcterms:created>
  <dcterms:modified xsi:type="dcterms:W3CDTF">2021-04-29T14:07:47Z</dcterms:modified>
</cp:coreProperties>
</file>