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edium"/>
      <p:regular r:id="rId18"/>
      <p:bold r:id="rId19"/>
      <p:italic r:id="rId20"/>
      <p:boldItalic r:id="rId21"/>
    </p:embeddedFont>
    <p:embeddedFont>
      <p:font typeface="Josefin Sans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22" Type="http://schemas.openxmlformats.org/officeDocument/2006/relationships/font" Target="fonts/JosefinSans-regular.fntdata"/><Relationship Id="rId21" Type="http://schemas.openxmlformats.org/officeDocument/2006/relationships/font" Target="fonts/RobotoMedium-boldItalic.fntdata"/><Relationship Id="rId24" Type="http://schemas.openxmlformats.org/officeDocument/2006/relationships/font" Target="fonts/JosefinSans-italic.fntdata"/><Relationship Id="rId23" Type="http://schemas.openxmlformats.org/officeDocument/2006/relationships/font" Target="fonts/Josefi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JosefinSans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RobotoMedium-bold.fntdata"/><Relationship Id="rId1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dd2acdf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dd2acdf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dd2acdff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dd2acdf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dd2acdff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gbdd2acdff9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dd2acdff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dd2acdff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dd2acdff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dd2acdff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dd2acdff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dd2acdff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dd2acdff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dd2acdff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171700" y="573280"/>
            <a:ext cx="6457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375425" y="723300"/>
            <a:ext cx="5457000" cy="21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Let’s Login</a:t>
            </a:r>
            <a:endParaRPr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44375"/>
            <a:ext cx="8709600" cy="1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42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                    </a:t>
            </a:r>
            <a:r>
              <a:rPr b="1" lang="en" sz="2342">
                <a:solidFill>
                  <a:srgbClr val="0000FF"/>
                </a:solidFill>
                <a:latin typeface="Josefin Sans"/>
                <a:ea typeface="Josefin Sans"/>
                <a:cs typeface="Josefin Sans"/>
                <a:sym typeface="Josefin Sans"/>
              </a:rPr>
              <a:t>    </a:t>
            </a:r>
            <a:r>
              <a:rPr b="1" lang="en" sz="2342">
                <a:solidFill>
                  <a:srgbClr val="274E13"/>
                </a:solidFill>
                <a:latin typeface="Josefin Sans"/>
                <a:ea typeface="Josefin Sans"/>
                <a:cs typeface="Josefin Sans"/>
                <a:sym typeface="Josefin Sans"/>
              </a:rPr>
              <a:t>Lokitha.K(B.Tech IT)</a:t>
            </a:r>
            <a:r>
              <a:rPr b="1" lang="en" sz="2342">
                <a:solidFill>
                  <a:srgbClr val="274E13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endParaRPr b="1" sz="2342">
              <a:solidFill>
                <a:srgbClr val="274E1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42">
                <a:solidFill>
                  <a:srgbClr val="274E13"/>
                </a:solidFill>
                <a:latin typeface="Josefin Sans"/>
                <a:ea typeface="Josefin Sans"/>
                <a:cs typeface="Josefin Sans"/>
                <a:sym typeface="Josefin Sans"/>
              </a:rPr>
              <a:t>Kokila.M(B.Tech CSBS)</a:t>
            </a:r>
            <a:endParaRPr b="1" sz="2342">
              <a:solidFill>
                <a:srgbClr val="274E1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657575"/>
            <a:ext cx="8520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We all are know how our life gets changed due to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COVID-19.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 Medium"/>
              <a:buChar char="●"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Here is the one step solution for all problems for students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                                     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                                                </a:t>
            </a:r>
            <a:r>
              <a:rPr i="1" lang="en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#TheNewNormal 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       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850" y="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063" y="30003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4225" y="445025"/>
            <a:ext cx="57183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02247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339"/>
              </a:buClr>
              <a:buSzPct val="100000"/>
              <a:buFont typeface="Times"/>
              <a:buChar char="•"/>
            </a:pPr>
            <a:r>
              <a:rPr lang="en" sz="2100">
                <a:solidFill>
                  <a:srgbClr val="273339"/>
                </a:solidFill>
                <a:latin typeface="Times"/>
                <a:ea typeface="Times"/>
                <a:cs typeface="Times"/>
                <a:sym typeface="Times"/>
              </a:rPr>
              <a:t>The website primarily focuses on controlling the chaos inside the college campus. </a:t>
            </a:r>
            <a:endParaRPr sz="21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02247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ct val="100000"/>
              <a:buFont typeface="Times"/>
              <a:buChar char="•"/>
            </a:pPr>
            <a:r>
              <a:rPr lang="en" sz="2100">
                <a:solidFill>
                  <a:srgbClr val="273339"/>
                </a:solidFill>
                <a:latin typeface="Times"/>
                <a:ea typeface="Times"/>
                <a:cs typeface="Times"/>
                <a:sym typeface="Times"/>
              </a:rPr>
              <a:t>It helps the college authority to maintain discipline and manage students in college in an easy way by providing an all-in-one platform for managing all kinds of activities related to students and colleges inside the college campuses. </a:t>
            </a:r>
            <a:endParaRPr sz="21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02247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ct val="100000"/>
              <a:buFont typeface="Times"/>
              <a:buChar char="•"/>
            </a:pPr>
            <a:r>
              <a:rPr lang="en" sz="2100">
                <a:solidFill>
                  <a:srgbClr val="273339"/>
                </a:solidFill>
                <a:latin typeface="Times"/>
                <a:ea typeface="Times"/>
                <a:cs typeface="Times"/>
                <a:sym typeface="Times"/>
              </a:rPr>
              <a:t>It also helps in managing college in pandemic situations like COVID by not allowing many students to gather at one place.</a:t>
            </a:r>
            <a:endParaRPr sz="2100">
              <a:solidFill>
                <a:srgbClr val="273339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80657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ct val="80952"/>
              <a:buFont typeface="Nunito Sans"/>
              <a:buChar char="•"/>
            </a:pPr>
            <a:r>
              <a:rPr lang="en" sz="2100">
                <a:solidFill>
                  <a:srgbClr val="273339"/>
                </a:solidFill>
                <a:latin typeface="Times"/>
                <a:ea typeface="Times"/>
                <a:cs typeface="Times"/>
                <a:sym typeface="Times"/>
              </a:rPr>
              <a:t>Interactive </a:t>
            </a:r>
            <a:r>
              <a:rPr b="1" lang="en" sz="2100">
                <a:solidFill>
                  <a:srgbClr val="273339"/>
                </a:solidFill>
                <a:highlight>
                  <a:srgbClr val="D5A6BD"/>
                </a:highlight>
                <a:latin typeface="Times"/>
                <a:ea typeface="Times"/>
                <a:cs typeface="Times"/>
                <a:sym typeface="Times"/>
              </a:rPr>
              <a:t>ChatBot for collecting the feedback from the students</a:t>
            </a:r>
            <a:endParaRPr b="1" sz="2100">
              <a:solidFill>
                <a:srgbClr val="273339"/>
              </a:solidFill>
              <a:highlight>
                <a:srgbClr val="D5A6BD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4342"/>
            <a:ext cx="3114225" cy="4304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357475" y="166911"/>
            <a:ext cx="6457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/>
              <a:t>Working Model</a:t>
            </a:r>
            <a:endParaRPr/>
          </a:p>
        </p:txBody>
      </p:sp>
      <p:cxnSp>
        <p:nvCxnSpPr>
          <p:cNvPr id="82" name="Google Shape;82;p17"/>
          <p:cNvCxnSpPr>
            <a:stCxn id="83" idx="2"/>
            <a:endCxn id="84" idx="1"/>
          </p:cNvCxnSpPr>
          <p:nvPr/>
        </p:nvCxnSpPr>
        <p:spPr>
          <a:xfrm>
            <a:off x="2242650" y="2571750"/>
            <a:ext cx="609600" cy="92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7"/>
          <p:cNvCxnSpPr>
            <a:stCxn id="83" idx="2"/>
            <a:endCxn id="86" idx="1"/>
          </p:cNvCxnSpPr>
          <p:nvPr/>
        </p:nvCxnSpPr>
        <p:spPr>
          <a:xfrm flipH="1" rot="10800000">
            <a:off x="2242650" y="1675950"/>
            <a:ext cx="609600" cy="89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7"/>
          <p:cNvSpPr/>
          <p:nvPr/>
        </p:nvSpPr>
        <p:spPr>
          <a:xfrm rot="-5400000">
            <a:off x="359400" y="23091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551561"/>
          </a:solidFill>
          <a:ln cap="flat" cmpd="sng" w="9525">
            <a:solidFill>
              <a:srgbClr val="5515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Website Contains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2852250" y="141317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761E86"/>
          </a:solidFill>
          <a:ln cap="flat" cmpd="sng" w="9525">
            <a:solidFill>
              <a:srgbClr val="761E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Login Rights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852250" y="32327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761E86"/>
          </a:solidFill>
          <a:ln cap="flat" cmpd="sng" w="9525">
            <a:solidFill>
              <a:srgbClr val="761E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Admin Rights 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5406150" y="9501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9225A5"/>
          </a:solidFill>
          <a:ln cap="flat" cmpd="sng" w="9525">
            <a:solidFill>
              <a:srgbClr val="922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Check Up and College Sanitize 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5406150" y="18564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9225A5"/>
          </a:solidFill>
          <a:ln cap="flat" cmpd="sng" w="9525">
            <a:solidFill>
              <a:srgbClr val="922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Arrival and Leave 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5406150" y="27616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9225A5"/>
          </a:solidFill>
          <a:ln cap="flat" cmpd="sng" w="9525">
            <a:solidFill>
              <a:srgbClr val="922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Approve leave and check the arrival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5406150" y="36679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9225A5"/>
          </a:solidFill>
          <a:ln cap="flat" cmpd="sng" w="9525">
            <a:solidFill>
              <a:srgbClr val="922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College sanizization approval 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7"/>
          <p:cNvCxnSpPr>
            <a:stCxn id="86" idx="3"/>
            <a:endCxn id="87" idx="1"/>
          </p:cNvCxnSpPr>
          <p:nvPr/>
        </p:nvCxnSpPr>
        <p:spPr>
          <a:xfrm flipH="1" rot="10800000">
            <a:off x="4872750" y="1212923"/>
            <a:ext cx="533400" cy="46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7"/>
          <p:cNvCxnSpPr>
            <a:stCxn id="86" idx="3"/>
            <a:endCxn id="88" idx="1"/>
          </p:cNvCxnSpPr>
          <p:nvPr/>
        </p:nvCxnSpPr>
        <p:spPr>
          <a:xfrm>
            <a:off x="4872750" y="1675823"/>
            <a:ext cx="533400" cy="44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7"/>
          <p:cNvCxnSpPr>
            <a:stCxn id="89" idx="1"/>
            <a:endCxn id="84" idx="3"/>
          </p:cNvCxnSpPr>
          <p:nvPr/>
        </p:nvCxnSpPr>
        <p:spPr>
          <a:xfrm flipH="1">
            <a:off x="4872750" y="3024338"/>
            <a:ext cx="533400" cy="47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7"/>
          <p:cNvCxnSpPr>
            <a:stCxn id="90" idx="1"/>
            <a:endCxn id="84" idx="3"/>
          </p:cNvCxnSpPr>
          <p:nvPr/>
        </p:nvCxnSpPr>
        <p:spPr>
          <a:xfrm rot="10800000">
            <a:off x="4872750" y="3495338"/>
            <a:ext cx="533400" cy="43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925" y="232775"/>
            <a:ext cx="627861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325" y="291625"/>
            <a:ext cx="6505575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50" y="114300"/>
            <a:ext cx="2506351" cy="46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lin ang="5400012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Tech Stacks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Char char="•"/>
            </a:pP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HTML5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Char char="•"/>
            </a:pP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CSS 3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Char char="•"/>
            </a:pP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BOOTSTRAP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Char char="•"/>
            </a:pP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MongoDB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Char char="•"/>
            </a:pP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Nodejs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Char char="•"/>
            </a:pP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Typescript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Char char="•"/>
            </a:pP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Heroku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Char char="•"/>
            </a:pP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Express Js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12311"/>
          <a:stretch/>
        </p:blipFill>
        <p:spPr>
          <a:xfrm>
            <a:off x="3213575" y="1731500"/>
            <a:ext cx="4214825" cy="26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