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Josefi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JosefinSans-bold.fntdata"/><Relationship Id="rId16" Type="http://schemas.openxmlformats.org/officeDocument/2006/relationships/font" Target="fonts/Josefi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JosefinSans-boldItalic.fntdata"/><Relationship Id="rId6" Type="http://schemas.openxmlformats.org/officeDocument/2006/relationships/slide" Target="slides/slide1.xml"/><Relationship Id="rId18" Type="http://schemas.openxmlformats.org/officeDocument/2006/relationships/font" Target="fonts/Josefi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f2091ec4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f2091ec4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f2091ec4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f2091ec4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f2091ec4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f2091ec4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f2091ec4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f2091ec4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f2091ec4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f2091ec4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4072775" y="3425075"/>
            <a:ext cx="33429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Josefin Sans"/>
                <a:ea typeface="Josefin Sans"/>
                <a:cs typeface="Josefin Sans"/>
                <a:sym typeface="Josefin Sans"/>
              </a:rPr>
              <a:t>HARIPRAKAASH N</a:t>
            </a:r>
            <a:endParaRPr b="1" sz="15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Josefin Sans"/>
                <a:ea typeface="Josefin Sans"/>
                <a:cs typeface="Josefin Sans"/>
                <a:sym typeface="Josefin Sans"/>
              </a:rPr>
              <a:t>KOKILA M </a:t>
            </a:r>
            <a:endParaRPr b="1" sz="15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latin typeface="Josefin Sans"/>
                <a:ea typeface="Josefin Sans"/>
                <a:cs typeface="Josefin Sans"/>
                <a:sym typeface="Josefin Sans"/>
              </a:rPr>
              <a:t>RAMANIARUNSHAKTHI A</a:t>
            </a:r>
            <a:endParaRPr b="1" sz="1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2182425" y="1799925"/>
            <a:ext cx="5033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4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Gagnants</a:t>
            </a:r>
            <a:endParaRPr b="1" sz="4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3706925" y="21096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3167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None/>
            </a:pPr>
            <a:r>
              <a:rPr b="1" lang="en" sz="3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400" u="sng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Crowdsourced Support Systems</a:t>
            </a:r>
            <a:endParaRPr sz="5200" u="sng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 flipH="1">
            <a:off x="8324750" y="1990725"/>
            <a:ext cx="1230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875" y="353100"/>
            <a:ext cx="4615951" cy="40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709250"/>
            <a:ext cx="59436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5" y="842200"/>
            <a:ext cx="7180401" cy="362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428700"/>
            <a:ext cx="6816250" cy="41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698375" y="2354950"/>
            <a:ext cx="4574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