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410121104022</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Kokila.R</a:t>
            </a:r>
            <a:r>
              <a:rPr lang="en-IN" altLang="en-US" spc="15" dirty="0">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descr="c82abde1-fc43-49d2-9869-333224a599af"/>
          <p:cNvPicPr>
            <a:picLocks noChangeAspect="1"/>
          </p:cNvPicPr>
          <p:nvPr/>
        </p:nvPicPr>
        <p:blipFill>
          <a:blip r:embed="rId2"/>
          <a:stretch>
            <a:fillRect/>
          </a:stretch>
        </p:blipFill>
        <p:spPr>
          <a:xfrm>
            <a:off x="5638800" y="152400"/>
            <a:ext cx="3011805" cy="2887980"/>
          </a:xfrm>
          <a:prstGeom prst="rect">
            <a:avLst/>
          </a:prstGeom>
        </p:spPr>
      </p:pic>
      <p:pic>
        <p:nvPicPr>
          <p:cNvPr id="11" name="Picture 10" descr="download"/>
          <p:cNvPicPr>
            <a:picLocks noChangeAspect="1"/>
          </p:cNvPicPr>
          <p:nvPr/>
        </p:nvPicPr>
        <p:blipFill>
          <a:blip r:embed="rId3"/>
          <a:stretch>
            <a:fillRect/>
          </a:stretch>
        </p:blipFill>
        <p:spPr>
          <a:xfrm>
            <a:off x="741680" y="1670685"/>
            <a:ext cx="4405630" cy="4065270"/>
          </a:xfrm>
          <a:prstGeom prst="rect">
            <a:avLst/>
          </a:prstGeom>
        </p:spPr>
      </p:pic>
      <p:pic>
        <p:nvPicPr>
          <p:cNvPr id="12" name="Picture 11" descr="mobile_computing-mobile biometrics_03_mobile"/>
          <p:cNvPicPr>
            <a:picLocks noChangeAspect="1"/>
          </p:cNvPicPr>
          <p:nvPr/>
        </p:nvPicPr>
        <p:blipFill>
          <a:blip r:embed="rId4"/>
          <a:stretch>
            <a:fillRect/>
          </a:stretch>
        </p:blipFill>
        <p:spPr>
          <a:xfrm>
            <a:off x="5181600" y="3048000"/>
            <a:ext cx="495300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4914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Manoj.B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Lenovo</cp:lastModifiedBy>
  <cp:revision>21</cp:revision>
  <dcterms:created xsi:type="dcterms:W3CDTF">2024-04-03T14:55:00Z</dcterms:created>
  <dcterms:modified xsi:type="dcterms:W3CDTF">2024-04-16T15:41:40Z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2024-04-03T09:30:00Z</vt:filetime>
  </property>
  <property fmtid="{D5CDD505-2E9C-101B-9397-08002B2CF9AE}" pid="4" name="ICV">
    <vt:lpwstr>8C1EB72F63B24084BB283FB6706172F2_13</vt:lpwstr>
  </property>
  <property fmtid="{D5CDD505-2E9C-101B-9397-08002B2CF9AE}" pid="5" name="KSOProductBuildVer">
    <vt:lpwstr>1033-12.2.0.16731</vt:lpwstr>
  </property>
</Properties>
</file>