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/>
              <a:t>Kokila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2177345"/>
            <a:ext cx="3709957" cy="294731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2191450"/>
            <a:ext cx="3738959" cy="294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555</TotalTime>
  <Words>134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Tenorite</vt:lpstr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Kokila Kanak</cp:lastModifiedBy>
  <cp:revision>3</cp:revision>
  <dcterms:created xsi:type="dcterms:W3CDTF">2022-12-29T06:36:15Z</dcterms:created>
  <dcterms:modified xsi:type="dcterms:W3CDTF">2024-07-16T14:40:57Z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