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ECA5D-0A83-56B7-0405-D57322E5B128}" v="1604" dt="2024-04-03T07:12:40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8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418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53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3906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1910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1233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7313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654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859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702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880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07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6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769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111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53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77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101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  <p:sldLayoutId id="2147484260" r:id="rId12"/>
    <p:sldLayoutId id="2147484261" r:id="rId13"/>
    <p:sldLayoutId id="2147484262" r:id="rId14"/>
    <p:sldLayoutId id="2147484263" r:id="rId15"/>
    <p:sldLayoutId id="21474842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67523311@N00/484420679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File:A_nonomino_sudoku_solution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Working_Together_Teamwork_Puzzle_Concept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in.com/handmade-wooden-sudoku-puzzle-game-set.htm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ib.pianetalinux.org/mib/quick/basic-rpms/games/919-sudoku-savant-1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4EE92B-A974-0DF3-8CAC-E338F6769CD1}"/>
              </a:ext>
            </a:extLst>
          </p:cNvPr>
          <p:cNvSpPr txBox="1"/>
          <p:nvPr/>
        </p:nvSpPr>
        <p:spPr>
          <a:xfrm>
            <a:off x="634798" y="1451852"/>
            <a:ext cx="7923898" cy="25622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NAME    </a:t>
            </a:r>
            <a:r>
              <a:rPr lang="en-US" sz="1800" dirty="0">
                <a:solidFill>
                  <a:srgbClr val="FF0000"/>
                </a:solidFill>
              </a:rPr>
              <a:t>                           :  </a:t>
            </a:r>
            <a:r>
              <a:rPr lang="en-US" sz="1800" i="1" dirty="0">
                <a:solidFill>
                  <a:srgbClr val="FF0000"/>
                </a:solidFill>
              </a:rPr>
              <a:t>KOKILA U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REG NO</a:t>
            </a:r>
            <a:r>
              <a:rPr lang="en-US" sz="1800">
                <a:solidFill>
                  <a:srgbClr val="FF0000"/>
                </a:solidFill>
              </a:rPr>
              <a:t>                             :  513121104016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COLLEGE NAME </a:t>
            </a:r>
            <a:r>
              <a:rPr lang="en-US" sz="1800" dirty="0">
                <a:solidFill>
                  <a:srgbClr val="FF0000"/>
                </a:solidFill>
              </a:rPr>
              <a:t>               :  </a:t>
            </a:r>
            <a:r>
              <a:rPr lang="en-US" sz="1800" i="1" dirty="0">
                <a:solidFill>
                  <a:srgbClr val="FF0000"/>
                </a:solidFill>
              </a:rPr>
              <a:t>THANTHAI PERIYAR GOVERNMENT</a:t>
            </a:r>
          </a:p>
          <a:p>
            <a:r>
              <a:rPr lang="en-US" sz="1800" i="1" dirty="0">
                <a:solidFill>
                  <a:srgbClr val="FF0000"/>
                </a:solidFill>
              </a:rPr>
              <a:t>                                                            INSTITUTE OF TECHNOLOGY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DEPARTMENT</a:t>
            </a:r>
            <a:r>
              <a:rPr lang="en-US" sz="1800" dirty="0">
                <a:solidFill>
                  <a:srgbClr val="FF0000"/>
                </a:solidFill>
              </a:rPr>
              <a:t>                    :  </a:t>
            </a:r>
            <a:r>
              <a:rPr lang="en-US" sz="1800" i="1" dirty="0">
                <a:solidFill>
                  <a:srgbClr val="FF0000"/>
                </a:solidFill>
              </a:rPr>
              <a:t>COMPUTER SCIENCE AND ENGINEERING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YEAR</a:t>
            </a:r>
            <a:r>
              <a:rPr lang="en-US" sz="1800" dirty="0">
                <a:solidFill>
                  <a:srgbClr val="FF0000"/>
                </a:solidFill>
              </a:rPr>
              <a:t>                                 :  </a:t>
            </a:r>
            <a:r>
              <a:rPr lang="en-US" sz="1800" i="1" dirty="0">
                <a:solidFill>
                  <a:srgbClr val="FF0000"/>
                </a:solidFill>
              </a:rPr>
              <a:t>THIRD YEAR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NM ID  </a:t>
            </a:r>
            <a:r>
              <a:rPr lang="en-US" sz="1800" dirty="0">
                <a:solidFill>
                  <a:srgbClr val="FF0000"/>
                </a:solidFill>
              </a:rPr>
              <a:t>                               :   au513121104016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SKILL BUILD ID</a:t>
            </a:r>
            <a:r>
              <a:rPr lang="en-US" sz="1800" dirty="0">
                <a:solidFill>
                  <a:srgbClr val="FF0000"/>
                </a:solidFill>
              </a:rPr>
              <a:t>                 </a:t>
            </a:r>
            <a:r>
              <a:rPr lang="en-US" dirty="0">
                <a:solidFill>
                  <a:srgbClr val="FF0000"/>
                </a:solidFill>
              </a:rPr>
              <a:t>  </a:t>
            </a:r>
            <a:r>
              <a:rPr lang="en-US" sz="1800" dirty="0">
                <a:solidFill>
                  <a:srgbClr val="FF0000"/>
                </a:solidFill>
              </a:rPr>
              <a:t>:   kokilaumasankar181003gmail.com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PROJECT TITLE </a:t>
            </a:r>
            <a:r>
              <a:rPr lang="en-US" sz="1800" dirty="0">
                <a:solidFill>
                  <a:srgbClr val="FF0000"/>
                </a:solidFill>
              </a:rPr>
              <a:t>                 :  </a:t>
            </a:r>
            <a:r>
              <a:rPr lang="en-US" sz="1800" i="1" dirty="0">
                <a:solidFill>
                  <a:srgbClr val="FF0000"/>
                </a:solidFill>
              </a:rPr>
              <a:t>SUDOKU SOLVER IN  PYTHON USING CNN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Content Placeholder 3" descr="HD wallpaper: 3x3 Rubik's cube, rubik cube, puzzle, toy, game, solving ...">
            <a:extLst>
              <a:ext uri="{FF2B5EF4-FFF2-40B4-BE49-F238E27FC236}">
                <a16:creationId xmlns:a16="http://schemas.microsoft.com/office/drawing/2014/main" xmlns="" id="{F6656A8C-C4BC-B18C-46FB-97705C727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38" t="837" r="15702" b="2"/>
          <a:stretch/>
        </p:blipFill>
        <p:spPr>
          <a:xfrm>
            <a:off x="3563337" y="-13369"/>
            <a:ext cx="5580663" cy="6871369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AD849150-0704-B922-8FF9-0AC6B5C2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678666"/>
            <a:ext cx="3066142" cy="236909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4400" dirty="0">
                <a:solidFill>
                  <a:schemeClr val="accent1"/>
                </a:solidFill>
              </a:rPr>
              <a:t>SUDOKU SOLVER IN </a:t>
            </a:r>
            <a:r>
              <a:rPr lang="en-US" sz="4800" dirty="0">
                <a:solidFill>
                  <a:schemeClr val="accent1"/>
                </a:solidFill>
              </a:rPr>
              <a:t>PYTHON</a:t>
            </a:r>
            <a:r>
              <a:rPr lang="en-US" sz="4400" dirty="0">
                <a:solidFill>
                  <a:schemeClr val="accent1"/>
                </a:solidFill>
              </a:rPr>
              <a:t>  USING </a:t>
            </a:r>
            <a:r>
              <a:rPr lang="en-US" sz="4400" dirty="0">
                <a:solidFill>
                  <a:srgbClr val="FF0000"/>
                </a:solidFill>
              </a:rPr>
              <a:t>CNN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A57C1A16-B8AB-4D99-A195-A38F556A6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8A9B20B-D1DD-4573-B5EC-558029519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xmlns="" id="{66D61E08-70C3-48D8-BEA0-787111DC3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xmlns="" id="{FC55298F-0AE5-478E-AD2B-03C2614C5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xmlns="" id="{C180E4EA-0B63-4779-A895-7E90E71088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CEE01D9D-3DE8-4EED-B0D3-8F3C79CC7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xmlns="" id="{89AF5CE9-607F-43F4-8983-DCD6DA40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xmlns="" id="{6EEA2DBD-9E1E-4521-8C01-F32AD18A8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xmlns="" id="{15BBD2C1-BA9B-46A9-A27A-33498B16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5573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udoku&#10;&#10;Description automatically generated">
            <a:extLst>
              <a:ext uri="{FF2B5EF4-FFF2-40B4-BE49-F238E27FC236}">
                <a16:creationId xmlns:a16="http://schemas.microsoft.com/office/drawing/2014/main" xmlns="" id="{4C2F96CD-EC0F-01F2-B38D-ED1464294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4000" t="4000" r="2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F5F0CD5C-72F3-4090-8A69-8E15CB432A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xmlns="" id="{217496A2-9394-4FB7-BA0E-717D2D2E7A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800350" y="0"/>
            <a:ext cx="54864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D02CF681-4765-4E88-802F-B2474DCD51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3D57B2BA-243C-45C7-A5D8-46CA719437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xmlns="" id="{67374FB5-CBB7-46FF-95B5-2251BC685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xmlns="" id="{34BCEAB7-D9E0-40A4-9254-8593BD346E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xmlns="" id="{D567A354-BB63-405C-8E5F-2F510E670F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C9473-FA84-3577-62B6-5A8DFC979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6745" y="-5756"/>
            <a:ext cx="3442125" cy="1567025"/>
          </a:xfrm>
          <a:solidFill>
            <a:schemeClr val="bg2"/>
          </a:solidFill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r>
              <a:rPr lang="en-US" sz="6000" dirty="0"/>
              <a:t>AGENDA</a:t>
            </a: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xmlns="" id="{9185A8D7-2F20-4F7A-97BE-21DB1654C7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xmlns="" id="{CB65BD56-22B3-4E13-BFCA-B8E8BEB92D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9">
            <a:extLst>
              <a:ext uri="{FF2B5EF4-FFF2-40B4-BE49-F238E27FC236}">
                <a16:creationId xmlns:a16="http://schemas.microsoft.com/office/drawing/2014/main" xmlns="" id="{6790ED68-BCA0-4247-A72F-1CB85DF068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xmlns="" id="{DD0F2B3F-DC55-4FA7-B667-1ACD079209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A583B2-A9AF-9CBC-8112-DEB1001ED385}"/>
              </a:ext>
            </a:extLst>
          </p:cNvPr>
          <p:cNvSpPr txBox="1"/>
          <p:nvPr/>
        </p:nvSpPr>
        <p:spPr>
          <a:xfrm>
            <a:off x="6429795" y="6657945"/>
            <a:ext cx="271420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88B1BA-574B-E163-ED27-C08BC873C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2470" y="2419885"/>
            <a:ext cx="5503239" cy="4078056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400" b="1" dirty="0"/>
              <a:t>INTRODUCTION</a:t>
            </a:r>
            <a:endParaRPr lang="en-US"/>
          </a:p>
          <a:p>
            <a:pPr marL="342900" indent="-342900">
              <a:buFont typeface="Wingdings" charset="2"/>
              <a:buChar char="ü"/>
            </a:pPr>
            <a:r>
              <a:rPr lang="en-US" sz="2400" b="1" dirty="0"/>
              <a:t>SUDOKU PUZZLE </a:t>
            </a:r>
            <a:r>
              <a:rPr lang="en-US" sz="2400" b="1"/>
              <a:t>OVERVIEW</a:t>
            </a:r>
            <a:endParaRPr lang="en-US"/>
          </a:p>
          <a:p>
            <a:pPr marL="342900" indent="-342900">
              <a:buFont typeface="Wingdings" charset="2"/>
              <a:buChar char="ü"/>
            </a:pPr>
            <a:r>
              <a:rPr lang="en-US" sz="2400" b="1"/>
              <a:t>APPROACH </a:t>
            </a:r>
            <a:r>
              <a:rPr lang="en-US" sz="2400" b="1" dirty="0"/>
              <a:t>AND METHODOLOGY</a:t>
            </a:r>
            <a:endParaRPr lang="en-US"/>
          </a:p>
          <a:p>
            <a:pPr marL="342900" indent="-342900">
              <a:buFont typeface="Wingdings" charset="2"/>
              <a:buChar char="ü"/>
            </a:pPr>
            <a:r>
              <a:rPr lang="en-US" sz="2400" b="1" dirty="0"/>
              <a:t>MODEL ARCHITECTURE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400" b="1" dirty="0"/>
              <a:t>RESULT AND 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192241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olorful square puzzle with black border&#10;&#10;Description automatically generated">
            <a:extLst>
              <a:ext uri="{FF2B5EF4-FFF2-40B4-BE49-F238E27FC236}">
                <a16:creationId xmlns:a16="http://schemas.microsoft.com/office/drawing/2014/main" xmlns="" id="{456377B4-32EF-8EC5-A244-DB3294E17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4363" r="9001" b="2"/>
          <a:stretch/>
        </p:blipFill>
        <p:spPr>
          <a:xfrm>
            <a:off x="3509863" y="-13369"/>
            <a:ext cx="5674242" cy="6871369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9A5E2-BA2D-E36F-EE02-28C5822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89" y="609600"/>
            <a:ext cx="3596868" cy="79943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</a:t>
            </a:r>
            <a:r>
              <a:rPr lang="en-US" sz="4000" b="1" dirty="0"/>
              <a:t>NTRODUCTION</a:t>
            </a:r>
          </a:p>
        </p:txBody>
      </p:sp>
      <p:sp>
        <p:nvSpPr>
          <p:cNvPr id="49" name="Content Placeholder 15">
            <a:extLst>
              <a:ext uri="{FF2B5EF4-FFF2-40B4-BE49-F238E27FC236}">
                <a16:creationId xmlns:a16="http://schemas.microsoft.com/office/drawing/2014/main" xmlns="" id="{86BCB5BB-D524-0DC6-95BE-5F63D281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1398589"/>
            <a:ext cx="3449815" cy="49903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Introduce the topic: "Sudoku Solver Using Convolutional Neural Networks".</a:t>
            </a:r>
            <a:endParaRPr lang="en-US" b="1">
              <a:solidFill>
                <a:srgbClr val="FF0000"/>
              </a:solidFill>
            </a:endParaRPr>
          </a:p>
          <a:p>
            <a:pPr>
              <a:buClr>
                <a:srgbClr val="EB3D9F"/>
              </a:buClr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Briefly explain the goal of the project: to develop an AI-based system capable of solving Sudoku puzzles automatically.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Clr>
                <a:srgbClr val="EB3D9F"/>
              </a:buClr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Mention that the approach involves using Convolutional Neural Networks (CNNs), a type of deep learning model commonly used for image processing tasks.</a:t>
            </a:r>
            <a:endParaRPr lang="en-US" b="1">
              <a:solidFill>
                <a:srgbClr val="FF0000"/>
              </a:solidFill>
            </a:endParaRPr>
          </a:p>
          <a:p>
            <a:pPr>
              <a:buClr>
                <a:srgbClr val="EB3D9F"/>
              </a:buClr>
            </a:pPr>
            <a:endParaRPr lang="en-US" b="1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23">
            <a:extLst>
              <a:ext uri="{FF2B5EF4-FFF2-40B4-BE49-F238E27FC236}">
                <a16:creationId xmlns:a16="http://schemas.microsoft.com/office/drawing/2014/main" xmlns="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xmlns="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Isosceles Triangle 24">
            <a:extLst>
              <a:ext uri="{FF2B5EF4-FFF2-40B4-BE49-F238E27FC236}">
                <a16:creationId xmlns:a16="http://schemas.microsoft.com/office/drawing/2014/main" xmlns="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7">
            <a:extLst>
              <a:ext uri="{FF2B5EF4-FFF2-40B4-BE49-F238E27FC236}">
                <a16:creationId xmlns:a16="http://schemas.microsoft.com/office/drawing/2014/main" xmlns="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xmlns="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9">
            <a:extLst>
              <a:ext uri="{FF2B5EF4-FFF2-40B4-BE49-F238E27FC236}">
                <a16:creationId xmlns:a16="http://schemas.microsoft.com/office/drawing/2014/main" xmlns="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29">
            <a:extLst>
              <a:ext uri="{FF2B5EF4-FFF2-40B4-BE49-F238E27FC236}">
                <a16:creationId xmlns:a16="http://schemas.microsoft.com/office/drawing/2014/main" xmlns="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067FFE8-3351-47FE-D11A-AFB062B96391}"/>
              </a:ext>
            </a:extLst>
          </p:cNvPr>
          <p:cNvSpPr txBox="1"/>
          <p:nvPr/>
        </p:nvSpPr>
        <p:spPr>
          <a:xfrm>
            <a:off x="6590096" y="6657945"/>
            <a:ext cx="255390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0083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Content Placeholder 3" descr="A group of cartoon people holding a puzzle piece&#10;&#10;Description automatically generated">
            <a:extLst>
              <a:ext uri="{FF2B5EF4-FFF2-40B4-BE49-F238E27FC236}">
                <a16:creationId xmlns:a16="http://schemas.microsoft.com/office/drawing/2014/main" xmlns="" id="{19D52959-EF90-A688-10B2-9E3AA900C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12931" r="684" b="291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AC2C7-230E-5D5F-57F4-690C93F6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666" y="221508"/>
            <a:ext cx="3935089" cy="1366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300" b="1" dirty="0">
                <a:solidFill>
                  <a:schemeClr val="accent1"/>
                </a:solidFill>
              </a:rPr>
              <a:t>     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b="1" dirty="0"/>
              <a:t>SUDOKU PUZZLE     OVERVIEW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57C1A16-B8AB-4D99-A195-A38F556A6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F8A9B20B-D1DD-4573-B5EC-558029519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23">
            <a:extLst>
              <a:ext uri="{FF2B5EF4-FFF2-40B4-BE49-F238E27FC236}">
                <a16:creationId xmlns:a16="http://schemas.microsoft.com/office/drawing/2014/main" xmlns="" id="{66D61E08-70C3-48D8-BEA0-787111DC3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xmlns="" id="{FC55298F-0AE5-478E-AD2B-03C2614C5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24">
            <a:extLst>
              <a:ext uri="{FF2B5EF4-FFF2-40B4-BE49-F238E27FC236}">
                <a16:creationId xmlns:a16="http://schemas.microsoft.com/office/drawing/2014/main" xmlns="" id="{C180E4EA-0B63-4779-A895-7E90E71088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xmlns="" id="{CEE01D9D-3DE8-4EED-B0D3-8F3C79CC7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xmlns="" id="{89AF5CE9-607F-43F4-8983-DCD6DA40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xmlns="" id="{6EEA2DBD-9E1E-4521-8C01-F32AD18A8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29">
            <a:extLst>
              <a:ext uri="{FF2B5EF4-FFF2-40B4-BE49-F238E27FC236}">
                <a16:creationId xmlns:a16="http://schemas.microsoft.com/office/drawing/2014/main" xmlns="" id="{15BBD2C1-BA9B-46A9-A27A-33498B16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A05B97-0DE6-1F1C-0C6A-3BC5AA2168D5}"/>
              </a:ext>
            </a:extLst>
          </p:cNvPr>
          <p:cNvSpPr txBox="1"/>
          <p:nvPr/>
        </p:nvSpPr>
        <p:spPr>
          <a:xfrm>
            <a:off x="6590096" y="6657945"/>
            <a:ext cx="255390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F6B273-042D-A080-5ABC-7DC5D820529D}"/>
              </a:ext>
            </a:extLst>
          </p:cNvPr>
          <p:cNvSpPr txBox="1"/>
          <p:nvPr/>
        </p:nvSpPr>
        <p:spPr>
          <a:xfrm>
            <a:off x="737296" y="1965288"/>
            <a:ext cx="3061021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Provide an overview of Sudoku puzzles.</a:t>
            </a: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Wingdings"/>
              <a:buChar char="v"/>
            </a:pP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Explain the rules: a 9x9 grid divided into nine 3x3 </a:t>
            </a:r>
            <a:r>
              <a:rPr lang="en-US" sz="2000" err="1">
                <a:solidFill>
                  <a:srgbClr val="FF0000"/>
                </a:solidFill>
                <a:ea typeface="+mn-lt"/>
                <a:cs typeface="+mn-lt"/>
              </a:rPr>
              <a:t>subgrids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, where the objective is to fill each row, column, and </a:t>
            </a:r>
            <a:r>
              <a:rPr lang="en-US" sz="2000" err="1">
                <a:solidFill>
                  <a:srgbClr val="FF0000"/>
                </a:solidFill>
                <a:ea typeface="+mn-lt"/>
                <a:cs typeface="+mn-lt"/>
              </a:rPr>
              <a:t>subgrid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 with numbers from 1 to 9 without repetition.</a:t>
            </a: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Wingdings"/>
              <a:buChar char="v"/>
            </a:pP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Show an example Sudoku puzzle to illustrate.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 algn="l">
              <a:buFont typeface="Wingdings"/>
              <a:buChar char="v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422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E80B86A7-A1EC-475B-9166-88902B033A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C5DDE0-3CA9-1CA6-AD22-989AD93F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US" dirty="0"/>
              <a:t>APPROACH AND METHODOLOGY FOR SUDOKU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xmlns="" id="{C2C29CB1-9F74-4879-A6AF-AEA67B6F1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4738FA-209C-B6DD-3672-8D0102C4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89"/>
            <a:ext cx="6714869" cy="47096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Explain the methodology used for solving Sudoku puzzles using CNNs.</a:t>
            </a:r>
            <a:endParaRPr lang="en-US" b="1">
              <a:solidFill>
                <a:srgbClr val="FF0000"/>
              </a:solidFill>
            </a:endParaRPr>
          </a:p>
          <a:p>
            <a:pPr>
              <a:buClr>
                <a:srgbClr val="EB3D9F"/>
              </a:buClr>
            </a:pP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Describe the steps involved:</a:t>
            </a:r>
            <a:endParaRPr lang="en-US" b="1">
              <a:solidFill>
                <a:srgbClr val="FF0000"/>
              </a:solidFill>
            </a:endParaRPr>
          </a:p>
          <a:p>
            <a:pPr lvl="1">
              <a:buClr>
                <a:srgbClr val="EB3D9F"/>
              </a:buClr>
              <a:buFont typeface="Wingdings" charset="2"/>
              <a:buChar char="v"/>
            </a:pPr>
            <a:r>
              <a:rPr lang="en-US" sz="1800" b="1" dirty="0">
                <a:solidFill>
                  <a:srgbClr val="FF0000"/>
                </a:solidFill>
                <a:ea typeface="+mn-lt"/>
                <a:cs typeface="+mn-lt"/>
              </a:rPr>
              <a:t>Data Preparation: Collecting a dataset of Sudoku puzzles and their solutions.</a:t>
            </a:r>
            <a:endParaRPr lang="en-US" sz="1800" b="1">
              <a:solidFill>
                <a:srgbClr val="FF0000"/>
              </a:solidFill>
            </a:endParaRPr>
          </a:p>
          <a:p>
            <a:pPr lvl="1">
              <a:buClr>
                <a:srgbClr val="EB3D9F"/>
              </a:buClr>
              <a:buFont typeface="Wingdings" charset="2"/>
              <a:buChar char="v"/>
            </a:pPr>
            <a:r>
              <a:rPr lang="en-US" sz="1800" b="1" dirty="0">
                <a:solidFill>
                  <a:srgbClr val="FF0000"/>
                </a:solidFill>
                <a:ea typeface="+mn-lt"/>
                <a:cs typeface="+mn-lt"/>
              </a:rPr>
              <a:t>Model Architecture: Designing a CNN architecture capable of learning to solve Sudoku puzzles.</a:t>
            </a:r>
            <a:endParaRPr lang="en-US" sz="1800" b="1">
              <a:solidFill>
                <a:srgbClr val="FF0000"/>
              </a:solidFill>
            </a:endParaRPr>
          </a:p>
          <a:p>
            <a:pPr lvl="1">
              <a:buClr>
                <a:srgbClr val="EB3D9F"/>
              </a:buClr>
              <a:buFont typeface="Wingdings" charset="2"/>
              <a:buChar char="v"/>
            </a:pPr>
            <a:r>
              <a:rPr lang="en-US" sz="1800" b="1" dirty="0">
                <a:solidFill>
                  <a:srgbClr val="FF0000"/>
                </a:solidFill>
                <a:ea typeface="+mn-lt"/>
                <a:cs typeface="+mn-lt"/>
              </a:rPr>
              <a:t>Training: Training the CNN model on the dataset to learn the patterns and relationships in Sudoku puzzles.</a:t>
            </a:r>
            <a:endParaRPr lang="en-US" sz="1800" b="1">
              <a:solidFill>
                <a:srgbClr val="FF0000"/>
              </a:solidFill>
            </a:endParaRPr>
          </a:p>
          <a:p>
            <a:pPr lvl="1">
              <a:buClr>
                <a:srgbClr val="EB3D9F"/>
              </a:buClr>
              <a:buFont typeface="Wingdings" charset="2"/>
              <a:buChar char="v"/>
            </a:pPr>
            <a:r>
              <a:rPr lang="en-US" sz="1800" b="1" dirty="0">
                <a:solidFill>
                  <a:srgbClr val="FF0000"/>
                </a:solidFill>
                <a:ea typeface="+mn-lt"/>
                <a:cs typeface="+mn-lt"/>
              </a:rPr>
              <a:t>Evaluation: Assessing the performance of the trained model on test data.</a:t>
            </a:r>
            <a:endParaRPr lang="en-US" sz="1800" b="1">
              <a:solidFill>
                <a:srgbClr val="FF0000"/>
              </a:solidFill>
            </a:endParaRPr>
          </a:p>
          <a:p>
            <a:pPr lvl="1">
              <a:buClr>
                <a:srgbClr val="EB3D9F"/>
              </a:buClr>
              <a:buFont typeface="Wingdings" charset="2"/>
              <a:buChar char="v"/>
            </a:pPr>
            <a:r>
              <a:rPr lang="en-US" sz="1800" b="1" dirty="0">
                <a:solidFill>
                  <a:srgbClr val="FF0000"/>
                </a:solidFill>
                <a:ea typeface="+mn-lt"/>
                <a:cs typeface="+mn-lt"/>
              </a:rPr>
              <a:t>Inference: Using the trained model to solve new Sudoku puzzles.</a:t>
            </a:r>
            <a:endParaRPr lang="en-US" sz="1800" b="1">
              <a:solidFill>
                <a:srgbClr val="FF0000"/>
              </a:solidFill>
            </a:endParaRPr>
          </a:p>
          <a:p>
            <a:pPr>
              <a:buClr>
                <a:srgbClr val="EB3D9F"/>
              </a:buClr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xmlns="" id="{7E2C7115-5336-410C-AD71-0F0952A2E5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34821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34100B-ED08-19F7-0E5A-AAE71086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r>
              <a:rPr lang="en-US"/>
              <a:t>MODEL ARCHITECTURE FOR SUDOKU</a:t>
            </a:r>
          </a:p>
        </p:txBody>
      </p:sp>
      <p:sp>
        <p:nvSpPr>
          <p:cNvPr id="68" name="Content Placeholder 8">
            <a:extLst>
              <a:ext uri="{FF2B5EF4-FFF2-40B4-BE49-F238E27FC236}">
                <a16:creationId xmlns:a16="http://schemas.microsoft.com/office/drawing/2014/main" xmlns="" id="{8DACB4B7-1E84-FF50-41A8-C24D2C3E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110" y="1264905"/>
            <a:ext cx="4152823" cy="54849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Provide details about the CNN architecture used for solving Sudoku puzzles.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EB3D9F"/>
              </a:buClr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Describe the layers of the model: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Clr>
                <a:srgbClr val="EB3D9F"/>
              </a:buClr>
              <a:buFont typeface="Wingdings" charset="2"/>
              <a:buChar char="ü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Input Layer: Accepts a 9x9 grid representation of Sudoku puzzles.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Clr>
                <a:srgbClr val="EB3D9F"/>
              </a:buClr>
              <a:buFont typeface="Wingdings" charset="2"/>
              <a:buChar char="ü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Convolutional Layers: Extract features from the input grid.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Clr>
                <a:srgbClr val="EB3D9F"/>
              </a:buClr>
              <a:buFont typeface="Wingdings" charset="2"/>
              <a:buChar char="ü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Flatten Layer: Converts the output of convolutional layers into a 1D array.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Clr>
                <a:srgbClr val="EB3D9F"/>
              </a:buClr>
              <a:buFont typeface="Wingdings" charset="2"/>
              <a:buChar char="ü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Dense Layer (Output Layer): Predicts the digits for each cell in the Sudoku grid.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EB3D9F"/>
              </a:buClr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Include a diagram illustrating the architecture.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EB3D9F"/>
              </a:buClr>
            </a:pPr>
            <a:endParaRPr lang="en-US" sz="1200" dirty="0">
              <a:solidFill>
                <a:srgbClr val="ECECEC"/>
              </a:solidFill>
            </a:endParaRPr>
          </a:p>
        </p:txBody>
      </p:sp>
      <p:pic>
        <p:nvPicPr>
          <p:cNvPr id="4" name="Content Placeholder 3" descr="A wooden box with numbers on it&#10;&#10;Description automatically generated">
            <a:extLst>
              <a:ext uri="{FF2B5EF4-FFF2-40B4-BE49-F238E27FC236}">
                <a16:creationId xmlns:a16="http://schemas.microsoft.com/office/drawing/2014/main" xmlns="" id="{932BBC16-8AA6-9132-4C85-D0AE432B9A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12735" r="17332" b="2"/>
          <a:stretch/>
        </p:blipFill>
        <p:spPr>
          <a:xfrm>
            <a:off x="508000" y="2159331"/>
            <a:ext cx="4067572" cy="3882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1E31CC-62EE-A84B-F0A9-945C58826DCB}"/>
              </a:ext>
            </a:extLst>
          </p:cNvPr>
          <p:cNvSpPr txBox="1"/>
          <p:nvPr/>
        </p:nvSpPr>
        <p:spPr>
          <a:xfrm>
            <a:off x="1877397" y="5841638"/>
            <a:ext cx="269817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7262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Content Placeholder 3" descr="A red and black square with white letters&#10;&#10;Description automatically generated">
            <a:extLst>
              <a:ext uri="{FF2B5EF4-FFF2-40B4-BE49-F238E27FC236}">
                <a16:creationId xmlns:a16="http://schemas.microsoft.com/office/drawing/2014/main" xmlns="" id="{8AC6DBC6-DD34-C5C8-D459-BF52E2467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12228" r="1552" b="482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F059BF-BA71-FAD7-F8B5-E069650C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77" y="-246385"/>
            <a:ext cx="2785405" cy="13263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57C1A16-B8AB-4D99-A195-A38F556A6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A9B20B-D1DD-4573-B5EC-558029519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xmlns="" id="{66D61E08-70C3-48D8-BEA0-787111DC3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xmlns="" id="{FC55298F-0AE5-478E-AD2B-03C2614C5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xmlns="" id="{C180E4EA-0B63-4779-A895-7E90E71088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xmlns="" id="{CEE01D9D-3DE8-4EED-B0D3-8F3C79CC7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xmlns="" id="{89AF5CE9-607F-43F4-8983-DCD6DA40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xmlns="" id="{6EEA2DBD-9E1E-4521-8C01-F32AD18A8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xmlns="" id="{15BBD2C1-BA9B-46A9-A27A-33498B16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75B7136-2F9B-3601-ECDE-D373CD8FB739}"/>
              </a:ext>
            </a:extLst>
          </p:cNvPr>
          <p:cNvSpPr txBox="1"/>
          <p:nvPr/>
        </p:nvSpPr>
        <p:spPr>
          <a:xfrm>
            <a:off x="6445825" y="6657945"/>
            <a:ext cx="269817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EF1E5C4-C91A-E59B-B022-E4275F628CBC}"/>
              </a:ext>
            </a:extLst>
          </p:cNvPr>
          <p:cNvSpPr txBox="1"/>
          <p:nvPr/>
        </p:nvSpPr>
        <p:spPr>
          <a:xfrm>
            <a:off x="708389" y="1711830"/>
            <a:ext cx="315785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000" b="1" dirty="0">
                <a:latin typeface="Söhne"/>
                <a:ea typeface="Söhne"/>
                <a:cs typeface="Söhne"/>
              </a:rPr>
              <a:t>Present the results of the Sudoku solver model:</a:t>
            </a:r>
            <a:endParaRPr lang="en-US" sz="2000"/>
          </a:p>
          <a:p>
            <a:pPr marL="285750" lvl="1" indent="-285750">
              <a:buFont typeface="Wingdings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Söhne"/>
                <a:ea typeface="Söhne"/>
                <a:cs typeface="Söhne"/>
              </a:rPr>
              <a:t>Accuracy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  <a:ea typeface="Söhne"/>
                <a:cs typeface="Söhne"/>
              </a:rPr>
              <a:t>: Measure the accuracy of the model in solving Sudoku puzzles.</a:t>
            </a:r>
          </a:p>
          <a:p>
            <a:pPr marL="285750" lvl="1" indent="-285750">
              <a:buFont typeface="Wingdings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Söhne"/>
                <a:ea typeface="Söhne"/>
                <a:cs typeface="Söhne"/>
              </a:rPr>
              <a:t>Performance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  <a:ea typeface="Söhne"/>
                <a:cs typeface="Söhne"/>
              </a:rPr>
              <a:t>: Discuss the speed and efficiency of the model in solving puzzles.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155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03AE127-802C-459A-A612-DB85B67F0D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AA1BC-E190-3FD0-218B-52A1BEFD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15" y="1112309"/>
            <a:ext cx="3090432" cy="4597573"/>
          </a:xfrm>
        </p:spPr>
        <p:txBody>
          <a:bodyPr anchor="ctr">
            <a:normAutofit/>
          </a:bodyPr>
          <a:lstStyle/>
          <a:p>
            <a:r>
              <a:rPr lang="en-US" b="1" dirty="0"/>
              <a:t>CONCLUSION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10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9323D83D-50D6-4040-A58B-FCEA340F88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A1FE6BB-DFB2-4080-9B5E-076EF5DDE6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E0DAF4-6CD1-D055-BF55-318B17890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Conclusion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: Summarize the key findings and contributions of the project.</a:t>
            </a:r>
            <a:endParaRPr lang="en-US" sz="2000">
              <a:solidFill>
                <a:schemeClr val="tx1"/>
              </a:solidFill>
            </a:endParaRPr>
          </a:p>
          <a:p>
            <a:pPr>
              <a:buClr>
                <a:srgbClr val="EB3D9F"/>
              </a:buClr>
            </a:pP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Future Work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: Mention potential areas for future improvement or research, such as optimizing the model architecture, exploring alternative approaches, or developing a user-friendly Sudoku solver application.</a:t>
            </a:r>
            <a:endParaRPr lang="en-US" sz="2000">
              <a:solidFill>
                <a:schemeClr val="tx1"/>
              </a:solidFill>
            </a:endParaRPr>
          </a:p>
          <a:p>
            <a:pPr>
              <a:buClr>
                <a:srgbClr val="EB3D9F"/>
              </a:buClr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This outline provides a structured framework for creating a PowerPoint presentation on the topic of 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"Sudoku Solver Using Convolutional Neural Networks"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. You can expand on each slide with additional details, visuals, and examples to make the presentation more engaging and informative.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F10FD715-4DCE-4779-B634-EC78315EA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1272276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484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Slide 1</vt:lpstr>
      <vt:lpstr>SUDOKU SOLVER IN PYTHON  USING CNN</vt:lpstr>
      <vt:lpstr>AGENDA</vt:lpstr>
      <vt:lpstr>INTRODUCTION</vt:lpstr>
      <vt:lpstr>      SUDOKU PUZZLE     OVERVIEW</vt:lpstr>
      <vt:lpstr>APPROACH AND METHODOLOGY FOR SUDOKU</vt:lpstr>
      <vt:lpstr>MODEL ARCHITECTURE FOR SUDOKU</vt:lpstr>
      <vt:lpstr>RESULT</vt:lpstr>
      <vt:lpstr>CONCLUSION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CSE</cp:lastModifiedBy>
  <cp:revision>481</cp:revision>
  <dcterms:created xsi:type="dcterms:W3CDTF">2024-04-03T05:44:03Z</dcterms:created>
  <dcterms:modified xsi:type="dcterms:W3CDTF">2024-04-03T08:33:07Z</dcterms:modified>
</cp:coreProperties>
</file>