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6" r:id="rId17"/>
    <p:sldId id="272" r:id="rId18"/>
    <p:sldId id="273" r:id="rId19"/>
    <p:sldId id="275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1926D-E12A-4003-95E4-54DBFD0BDD95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C5021-6F88-4E3A-B733-3ED22D01E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7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C5021-6F88-4E3A-B733-3ED22D01E1F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2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FE40-9659-41DB-8974-C39C43971D3F}" type="datetime1">
              <a:rPr lang="en-IN" smtClean="0"/>
              <a:t>02-04-2022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FCD4-1E0C-49F9-94D7-B6BC149A12E1}" type="datetime1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E637-4F3C-4B71-9D86-274F7C79899A}" type="datetime1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2CF-7EFC-4CCA-891B-43BF356FECAE}" type="datetime1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11D7-F809-43F2-8D9C-D0E5A0B9B1D4}" type="datetime1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9DE-E011-4FB4-B1F5-E89848E5DA68}" type="datetime1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E018-17D7-44EA-ABA1-03D18A4E6BE1}" type="datetime1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934A-86BE-4F5F-ACDA-0BB5CA149793}" type="datetime1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21EC-CB7C-40EA-AED3-D9070C3FABD5}" type="datetime1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9304-90FB-4C33-81FB-C7C4354FBE1B}" type="datetime1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6EC8-1045-4A69-B942-E1CB35B4B27B}" type="datetime1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15FFDE9-2039-4A02-AC64-E9C9FC5E4AE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7E14E5-F2D1-4660-AFDF-F375BDB14F5F}" type="datetime1">
              <a:rPr lang="en-IN" smtClean="0"/>
              <a:t>02-04-2022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5FFDE9-2039-4A02-AC64-E9C9FC5E4AE1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16833"/>
            <a:ext cx="8458200" cy="4158954"/>
          </a:xfrm>
        </p:spPr>
        <p:txBody>
          <a:bodyPr/>
          <a:lstStyle/>
          <a:p>
            <a:r>
              <a:rPr lang="en-US" dirty="0" smtClean="0"/>
              <a:t>Contactless Digital </a:t>
            </a:r>
            <a:r>
              <a:rPr lang="en-US" dirty="0"/>
              <a:t>P</a:t>
            </a:r>
            <a:r>
              <a:rPr lang="en-US" dirty="0" smtClean="0"/>
              <a:t>arking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844824"/>
            <a:ext cx="7854696" cy="17526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4077072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MINI PROJECT ON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263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 OF THE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565276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 detailed study of the existing system is necessary. The functions of the system, </a:t>
            </a:r>
            <a:r>
              <a:rPr lang="en-US" dirty="0" smtClean="0"/>
              <a:t>requirements </a:t>
            </a:r>
            <a:r>
              <a:rPr lang="en-US" dirty="0"/>
              <a:t>for the users, structure of the current system is made through the system study.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 problems faced in the current system are found and solution pertaining to it is done in the </a:t>
            </a:r>
            <a:r>
              <a:rPr lang="en-US" dirty="0" smtClean="0"/>
              <a:t>system </a:t>
            </a:r>
            <a:r>
              <a:rPr lang="en-US" dirty="0"/>
              <a:t>study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99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REQUIREMENTS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1412776"/>
            <a:ext cx="2335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dirty="0" smtClean="0"/>
              <a:t>Pentium Processor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dirty="0" smtClean="0"/>
              <a:t>2 </a:t>
            </a:r>
            <a:r>
              <a:rPr lang="en-IN" dirty="0"/>
              <a:t>GB Ram </a:t>
            </a:r>
            <a:endParaRPr lang="en-IN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 smtClean="0"/>
              <a:t>50 </a:t>
            </a:r>
            <a:r>
              <a:rPr lang="en-IN" dirty="0"/>
              <a:t>GB Hard disk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1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46781" y="1782108"/>
            <a:ext cx="4569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Operating System: Windows 8.1 or above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Front End: </a:t>
            </a:r>
            <a:r>
              <a:rPr lang="en-US" dirty="0" smtClean="0"/>
              <a:t>HTML,CSS 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Technology</a:t>
            </a:r>
            <a:r>
              <a:rPr lang="en-US" dirty="0"/>
              <a:t>: Angular  JS , </a:t>
            </a:r>
            <a:r>
              <a:rPr lang="en-US" dirty="0" smtClean="0"/>
              <a:t>Spring Boot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Back End: </a:t>
            </a:r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13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12" y="836712"/>
            <a:ext cx="8305800" cy="1170353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 AND ITS EXPLANATION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98504"/>
            <a:ext cx="275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Admin</a:t>
            </a:r>
            <a:r>
              <a:rPr lang="en-IN" dirty="0"/>
              <a:t>/ Guard Module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User </a:t>
            </a:r>
            <a:r>
              <a:rPr lang="en-IN" dirty="0"/>
              <a:t>Module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564904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u="sng" dirty="0"/>
              <a:t>Admin/ Guard Module: </a:t>
            </a:r>
            <a:r>
              <a:rPr lang="en-US" dirty="0"/>
              <a:t>Guard will see reserved slots only for the today / current date. Once </a:t>
            </a:r>
            <a:r>
              <a:rPr lang="en-US" dirty="0" smtClean="0"/>
              <a:t>any </a:t>
            </a:r>
            <a:r>
              <a:rPr lang="en-US" dirty="0"/>
              <a:t>vehicle leave from parking lot, guard can vacate that slot. Once guard will vacate slot, it will </a:t>
            </a:r>
          </a:p>
          <a:p>
            <a:r>
              <a:rPr lang="en-US" dirty="0" smtClean="0"/>
              <a:t>     become </a:t>
            </a:r>
            <a:r>
              <a:rPr lang="en-US" dirty="0"/>
              <a:t>available for new user to book that slot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u="sng" dirty="0"/>
              <a:t>User Module: </a:t>
            </a:r>
            <a:r>
              <a:rPr lang="en-US" dirty="0"/>
              <a:t>User can make reservation on site after signing up and logging into the site. Once user reserve the parking slot for the desired date. </a:t>
            </a:r>
            <a:endParaRPr lang="en-US" dirty="0" smtClean="0"/>
          </a:p>
          <a:p>
            <a:r>
              <a:rPr lang="en-US" dirty="0" smtClean="0"/>
              <a:t>     Once </a:t>
            </a:r>
            <a:r>
              <a:rPr lang="en-US" dirty="0"/>
              <a:t>user book the slot for particular date it will become unavailable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     others  users.  Means </a:t>
            </a:r>
            <a:r>
              <a:rPr lang="en-US" dirty="0"/>
              <a:t>no other user can book that slot for that particular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date.  </a:t>
            </a:r>
            <a:endParaRPr lang="en-US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05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ARCHITECTURAL DIAGRAM</a:t>
            </a:r>
            <a:br>
              <a:rPr lang="en-US" sz="54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14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68510"/>
            <a:ext cx="5270788" cy="192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84168" y="1772816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project, we are using few technologies to accomplish the work.</a:t>
            </a:r>
          </a:p>
          <a:p>
            <a:endParaRPr lang="en-US" dirty="0"/>
          </a:p>
          <a:p>
            <a:r>
              <a:rPr lang="en-US" dirty="0" smtClean="0"/>
              <a:t>The diagram illustrates the  list of component used and data flow process from where to where.</a:t>
            </a:r>
          </a:p>
          <a:p>
            <a:endParaRPr lang="en-US" dirty="0"/>
          </a:p>
          <a:p>
            <a:r>
              <a:rPr lang="en-US" dirty="0" smtClean="0"/>
              <a:t>Here, we used Angular as front end ,Spring tool as controller  layer  for  integrate database and front-End.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9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15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34726"/>
            <a:ext cx="8424936" cy="9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325782"/>
            <a:ext cx="9674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Register page where user details are passed for parking  slot booking.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Once the user Registered, he/she can login the page using user name and password.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Once the user logged in it navigate to find the slot area page where  it display the</a:t>
            </a:r>
          </a:p>
          <a:p>
            <a:r>
              <a:rPr lang="en-US" dirty="0" smtClean="0"/>
              <a:t>Available slots in view slot page, which we get from database.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the Booking Slot page, we can select the slot and it will update the database this </a:t>
            </a:r>
          </a:p>
          <a:p>
            <a:r>
              <a:rPr lang="en-US" dirty="0" smtClean="0"/>
              <a:t>Slot is booked. DB sends an success message with that in controller layer we have logical</a:t>
            </a:r>
          </a:p>
          <a:p>
            <a:r>
              <a:rPr lang="en-US" dirty="0" smtClean="0"/>
              <a:t>To generate the code and displays  in the UI.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921909"/>
            <a:ext cx="15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Flow: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204864"/>
            <a:ext cx="353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 DFD (Context level DFD)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7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16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484784"/>
            <a:ext cx="809625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1268760"/>
            <a:ext cx="25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Level-1 DFD - Customer</a:t>
            </a:r>
          </a:p>
        </p:txBody>
      </p:sp>
    </p:spTree>
    <p:extLst>
      <p:ext uri="{BB962C8B-B14F-4D97-AF65-F5344CB8AC3E}">
        <p14:creationId xmlns:p14="http://schemas.microsoft.com/office/powerpoint/2010/main" val="52226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USECASE DIAGRAM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17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60" y="2060848"/>
            <a:ext cx="6372225" cy="41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484784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DATABASE DESIGN (OR) DETAILS ABOUT DATASETS.</a:t>
            </a:r>
            <a:br>
              <a:rPr lang="en-US" sz="54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18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54673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9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74" y="1484784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 EXPLANATION ABOUT SOFTWARE MODULES</a:t>
            </a:r>
            <a:br>
              <a:rPr lang="en-US" sz="5400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19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11560" y="2180878"/>
            <a:ext cx="7726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Here, we used Anugular  for  front end, spring used to write a controller </a:t>
            </a:r>
          </a:p>
          <a:p>
            <a:r>
              <a:rPr lang="en-US" dirty="0" smtClean="0"/>
              <a:t>and DBA layer to process the data.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database, we used mongoDb to store the parking slots availability and</a:t>
            </a:r>
          </a:p>
          <a:p>
            <a:r>
              <a:rPr lang="en-US" dirty="0" smtClean="0"/>
              <a:t>Login vaildation for booking slots.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0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 smtClean="0"/>
              <a:t>ABSTRACT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 smtClean="0"/>
              <a:t>FEASIBILITY STUDY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 smtClean="0"/>
              <a:t>EXISTING SYSTEM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 smtClean="0"/>
              <a:t>DRAWBACKS OF THE EXISTING SYSTEM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 smtClean="0"/>
              <a:t>PROPOSED SYSTEM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 smtClean="0"/>
              <a:t>BENEFITS OF PROPOSED SYSTEM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 smtClean="0"/>
              <a:t>SCOPE OF THE PROJECT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 smtClean="0"/>
              <a:t>HARDWARE REQUIREMENTS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 smtClean="0"/>
              <a:t>SOFTWARE REQUIREMENTS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 smtClean="0"/>
              <a:t>MODULES AND ITS EXPLANATION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/>
              <a:t>ARCHITECTURAL </a:t>
            </a:r>
            <a:r>
              <a:rPr lang="en-US" sz="1400" dirty="0" smtClean="0"/>
              <a:t>DIAGRAM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/>
              <a:t>DATAFLOW DIAGRAM (DFD LEVEL 0, DFD LEVEL 1 &amp; DFD LEVEL 2</a:t>
            </a:r>
            <a:r>
              <a:rPr lang="en-US" sz="1400" dirty="0" smtClean="0"/>
              <a:t>)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/>
              <a:t>USECASE DIAGRAM (OR) CLASS DIAGRAM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/>
              <a:t>DATABASE DESIGN (OR) DETAILS ABOUT DATASETS.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/>
              <a:t>LIST OF MODULES</a:t>
            </a:r>
          </a:p>
          <a:p>
            <a:pPr>
              <a:buSzPct val="80000"/>
              <a:buFont typeface="Wingdings" pitchFamily="2" charset="2"/>
              <a:buChar char="Ø"/>
            </a:pPr>
            <a:r>
              <a:rPr lang="en-US" sz="1400" dirty="0"/>
              <a:t> EXPLANATION ABOUT SOFTWARE MODULES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94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9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05800" cy="1143000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556792"/>
            <a:ext cx="82089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In the current situation parking has become major issue in the urban area with lack of parking facilities. It is very difficult and frustrating to find a parking space in most metropolitan areas, especially during the rush hours to solve these problems the proposed application provide an easy way for reservation of parking slot.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/>
              <a:t>In this application user can view various parking areas and also view whether  space is available or not. If the booking space is available then he /she can book it for specific time slot. This will save lot of the time and reduce the parking tension. Person can come pre-planned for the parking space. 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204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20" y="908720"/>
            <a:ext cx="8686800" cy="883568"/>
          </a:xfrm>
        </p:spPr>
        <p:txBody>
          <a:bodyPr>
            <a:normAutofit fontScale="90000"/>
          </a:bodyPr>
          <a:lstStyle/>
          <a:p>
            <a:r>
              <a:rPr lang="en-US" dirty="0"/>
              <a:t>FEASIBILITY STUDY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47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TECHNICAL </a:t>
            </a:r>
            <a:r>
              <a:rPr lang="en-US" dirty="0"/>
              <a:t>FEASIBILITY:</a:t>
            </a:r>
          </a:p>
          <a:p>
            <a:r>
              <a:rPr lang="en-US" dirty="0"/>
              <a:t>To use this application all software are easily available on internet and can be </a:t>
            </a:r>
          </a:p>
          <a:p>
            <a:r>
              <a:rPr lang="en-US" dirty="0"/>
              <a:t>freely downloaded.</a:t>
            </a:r>
          </a:p>
          <a:p>
            <a:r>
              <a:rPr lang="en-US" dirty="0"/>
              <a:t>And this application can be freely downloaded. So this application is </a:t>
            </a:r>
          </a:p>
          <a:p>
            <a:r>
              <a:rPr lang="en-US" dirty="0"/>
              <a:t>technically feasible.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ECONOMICAL </a:t>
            </a:r>
            <a:r>
              <a:rPr lang="en-US" dirty="0"/>
              <a:t>FEASIBILITY:</a:t>
            </a:r>
          </a:p>
          <a:p>
            <a:r>
              <a:rPr lang="en-US" dirty="0"/>
              <a:t>It is very essential because the main goal of the proposed system is to have </a:t>
            </a:r>
          </a:p>
          <a:p>
            <a:r>
              <a:rPr lang="en-US" dirty="0"/>
              <a:t>economically better result with the increase.</a:t>
            </a:r>
          </a:p>
          <a:p>
            <a:r>
              <a:rPr lang="en-US" dirty="0"/>
              <a:t>This application is not economically feasible as it can be freely downloaded and </a:t>
            </a:r>
          </a:p>
          <a:p>
            <a:r>
              <a:rPr lang="en-US" dirty="0"/>
              <a:t>software to use this application is freely available on net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OPERATIONAL FEASIBILITY:</a:t>
            </a:r>
          </a:p>
          <a:p>
            <a:r>
              <a:rPr lang="en-US" dirty="0"/>
              <a:t>This application can be operated by all the users across the world. </a:t>
            </a:r>
          </a:p>
          <a:p>
            <a:r>
              <a:rPr lang="en-US" dirty="0"/>
              <a:t>The illiterate people can also use this application. So this application is operational </a:t>
            </a:r>
          </a:p>
          <a:p>
            <a:r>
              <a:rPr lang="en-US" dirty="0"/>
              <a:t>feasible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PROOF OF CONCEPT:</a:t>
            </a:r>
          </a:p>
          <a:p>
            <a:r>
              <a:rPr lang="en-IN" dirty="0" smtClean="0"/>
              <a:t>Done By Angular , Spring Boot and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8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268760"/>
            <a:ext cx="74400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PROOF OF CONCEPT:</a:t>
            </a:r>
          </a:p>
          <a:p>
            <a:r>
              <a:rPr lang="en-IN" dirty="0"/>
              <a:t>Done By Angular , Spring Boot </a:t>
            </a:r>
            <a:r>
              <a:rPr lang="en-IN" dirty="0" smtClean="0"/>
              <a:t>with </a:t>
            </a:r>
            <a:r>
              <a:rPr lang="en-US" dirty="0"/>
              <a:t>Mongo DB</a:t>
            </a:r>
          </a:p>
          <a:p>
            <a:endParaRPr lang="en-IN" dirty="0"/>
          </a:p>
          <a:p>
            <a:r>
              <a:rPr lang="en-IN" dirty="0" smtClean="0"/>
              <a:t>Registered  &gt;   data saved and registered &gt; login up &gt; find area of parking </a:t>
            </a:r>
          </a:p>
          <a:p>
            <a:r>
              <a:rPr lang="en-IN" dirty="0" smtClean="0"/>
              <a:t>&gt; View slots&gt;booking slots&gt; message booked key code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1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SYSTEM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67639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We </a:t>
            </a:r>
            <a:r>
              <a:rPr lang="en-US" dirty="0"/>
              <a:t>already have many Car Parking management systems </a:t>
            </a:r>
          </a:p>
          <a:p>
            <a:r>
              <a:rPr lang="en-US" dirty="0"/>
              <a:t>which can provide services for the users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the Existing System, by using the electrical equipment only </a:t>
            </a:r>
          </a:p>
          <a:p>
            <a:r>
              <a:rPr lang="en-US" dirty="0"/>
              <a:t>we can find the empty slot by an indication method.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We </a:t>
            </a:r>
            <a:r>
              <a:rPr lang="en-US" dirty="0"/>
              <a:t>can only identify the free slot but we can't book the slot </a:t>
            </a:r>
          </a:p>
          <a:p>
            <a:r>
              <a:rPr lang="en-US" dirty="0"/>
              <a:t>before.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22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6872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DRAWBACKS OF THE EXISTING SYSTEM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439472"/>
            <a:ext cx="7300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is difficult to maintain the whole database (images of the parking </a:t>
            </a:r>
          </a:p>
          <a:p>
            <a:r>
              <a:rPr lang="en-US" dirty="0"/>
              <a:t>space).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Users </a:t>
            </a:r>
            <a:r>
              <a:rPr lang="en-US" dirty="0"/>
              <a:t>have to spend 1-2 minutes for booking the slot (only </a:t>
            </a:r>
          </a:p>
          <a:p>
            <a:r>
              <a:rPr lang="en-US" dirty="0"/>
              <a:t>registered).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689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SYSTEM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6848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purpose of this project is to ease the process of parking </a:t>
            </a:r>
          </a:p>
          <a:p>
            <a:r>
              <a:rPr lang="en-US" dirty="0"/>
              <a:t>through the web application.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this we mainly concentrate on parking slot in the building </a:t>
            </a:r>
          </a:p>
          <a:p>
            <a:r>
              <a:rPr lang="en-US" dirty="0"/>
              <a:t>and the user is able to block the slot before entering into the </a:t>
            </a:r>
          </a:p>
          <a:p>
            <a:r>
              <a:rPr lang="en-US" dirty="0" smtClean="0"/>
              <a:t> building</a:t>
            </a:r>
            <a:r>
              <a:rPr lang="en-US" dirty="0"/>
              <a:t>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web application is designed for client side. It contains only </a:t>
            </a:r>
          </a:p>
          <a:p>
            <a:r>
              <a:rPr lang="en-US" dirty="0"/>
              <a:t>user friendly options.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73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PROPOSED SYSTEM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628800"/>
            <a:ext cx="6821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fast and efficient service to the user regarding to the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Searching </a:t>
            </a:r>
            <a:r>
              <a:rPr lang="en-US" dirty="0"/>
              <a:t>process is an easy task.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Selecting </a:t>
            </a:r>
            <a:r>
              <a:rPr lang="en-US" dirty="0"/>
              <a:t>and booking a slot is also an easy process.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Saves </a:t>
            </a:r>
            <a:r>
              <a:rPr lang="en-US" dirty="0"/>
              <a:t>lot of time while searching a free slot in the building and </a:t>
            </a:r>
          </a:p>
          <a:p>
            <a:r>
              <a:rPr lang="en-US" dirty="0" smtClean="0"/>
              <a:t>      even </a:t>
            </a:r>
            <a:r>
              <a:rPr lang="en-US" dirty="0"/>
              <a:t>may avoid the minor accidents.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DE9-2039-4A02-AC64-E9C9FC5E4AE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223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1077</TotalTime>
  <Words>1040</Words>
  <Application>Microsoft Office PowerPoint</Application>
  <PresentationFormat>On-screen Show (4:3)</PresentationFormat>
  <Paragraphs>140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Contactless Digital Parking System</vt:lpstr>
      <vt:lpstr>CONTENTS</vt:lpstr>
      <vt:lpstr>ABSTRACT</vt:lpstr>
      <vt:lpstr>FEASIBILITY STUDY </vt:lpstr>
      <vt:lpstr>PowerPoint Presentation</vt:lpstr>
      <vt:lpstr>EXISTING SYSTEM </vt:lpstr>
      <vt:lpstr>DRAWBACKS OF THE EXISTING SYSTEM </vt:lpstr>
      <vt:lpstr>PROPOSED SYSTEM </vt:lpstr>
      <vt:lpstr>BENEFITS OF PROPOSED SYSTEM </vt:lpstr>
      <vt:lpstr>SCOPE OF THE PROJECT </vt:lpstr>
      <vt:lpstr>HARDWARE REQUIREMENTS </vt:lpstr>
      <vt:lpstr>SOFTWARE REQUIREMENTS </vt:lpstr>
      <vt:lpstr>MODULES AND ITS EXPLANATION </vt:lpstr>
      <vt:lpstr>ARCHITECTURAL DIAGRAM </vt:lpstr>
      <vt:lpstr>DATA FLOW DIAGRAM</vt:lpstr>
      <vt:lpstr>PowerPoint Presentation</vt:lpstr>
      <vt:lpstr>USECASE DIAGRAM</vt:lpstr>
      <vt:lpstr>DATABASE DESIGN (OR) DETAILS ABOUT DATASETS. </vt:lpstr>
      <vt:lpstr> EXPLANATION ABOUT SOFTWARE MODULES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50</cp:revision>
  <dcterms:created xsi:type="dcterms:W3CDTF">2021-08-25T13:35:53Z</dcterms:created>
  <dcterms:modified xsi:type="dcterms:W3CDTF">2022-04-02T17:36:07Z</dcterms:modified>
</cp:coreProperties>
</file>