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672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</a:t>
            </a:r>
            <a:r>
              <a:rPr lang="en-IN" sz="2400" dirty="0" err="1"/>
              <a:t>Kokila</a:t>
            </a:r>
            <a:r>
              <a:rPr lang="en-IN" sz="2400" dirty="0"/>
              <a:t> 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24724u09017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</a:t>
            </a:r>
            <a:r>
              <a:rPr lang="en-IN" sz="2400" dirty="0"/>
              <a:t> B.C.A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 </a:t>
            </a:r>
            <a:r>
              <a:rPr lang="en-IN" sz="2400" dirty="0" err="1"/>
              <a:t>chezhian</a:t>
            </a:r>
            <a:r>
              <a:rPr lang="en-IN" sz="2400" dirty="0"/>
              <a:t> arts and science college for </a:t>
            </a:r>
            <a:r>
              <a:rPr lang="en-IN" sz="2400" dirty="0" err="1"/>
              <a:t>womens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 screenshots showing sample PHP code for each loop type and the corresponding output in browser or command line. Results should display successful iteration and correct logic.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CD2A86-5321-09F4-91E2-6009265E4B7A}"/>
              </a:ext>
            </a:extLst>
          </p:cNvPr>
          <p:cNvSpPr txBox="1"/>
          <p:nvPr/>
        </p:nvSpPr>
        <p:spPr>
          <a:xfrm>
            <a:off x="904532" y="1682961"/>
            <a:ext cx="61058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effectLst/>
                <a:latin typeface="fkGroteskNeue"/>
              </a:rPr>
              <a:t>Loops are fundamental in PHP for automating tasks, processing datasets, and creating dynamic applications. Understanding their structure and applications enhances programming efficiency.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5179-6FA5-9E6F-78C3-974A64514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978747"/>
          </a:xfrm>
          <a:prstGeom prst="rect">
            <a:avLst/>
          </a:prstGeom>
        </p:spPr>
        <p:txBody>
          <a:bodyPr vert="horz" wrap="square" lIns="0" tIns="16510" rIns="0" bIns="0" rtlCol="0" anchor="b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r>
              <a:rPr lang="en-IN" sz="4250" spc="25" dirty="0">
                <a:solidFill>
                  <a:schemeClr val="accent2"/>
                </a:solidFill>
              </a:rPr>
              <a:t>Loops in PHP</a:t>
            </a:r>
            <a:br>
              <a:rPr lang="en-IN" sz="4250" spc="25" dirty="0"/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</a:t>
            </a:r>
            <a:r>
              <a:rPr lang="en-IN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7444B4-CC73-AD5F-0614-496DD26832D4}"/>
              </a:ext>
            </a:extLst>
          </p:cNvPr>
          <p:cNvSpPr txBox="1"/>
          <p:nvPr/>
        </p:nvSpPr>
        <p:spPr>
          <a:xfrm>
            <a:off x="676275" y="1695451"/>
            <a:ext cx="63393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 dirty="0">
                <a:effectLst/>
                <a:latin typeface="fkGroteskNeue"/>
              </a:rPr>
              <a:t>Loops are essential for executing repetitive operations in programming. In PHP, they address scenarios where a block of code must run multiple times until a condition is met, making code efficient and reducing redundancy.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79433-21F0-3AD6-6745-F30A732A4BD3}"/>
              </a:ext>
            </a:extLst>
          </p:cNvPr>
          <p:cNvSpPr txBox="1"/>
          <p:nvPr/>
        </p:nvSpPr>
        <p:spPr>
          <a:xfrm>
            <a:off x="596110" y="2286894"/>
            <a:ext cx="6424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>
                <a:effectLst/>
                <a:latin typeface="fkGroteskNeue"/>
              </a:rPr>
              <a:t>This project explains the implementation and benefits of using loops in PHP. It covers the practical use of for, while, do-while, and foreach constructs for leveraging automation and minimizing manual coding.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59C409-F9F2-9A63-130C-0F64178760A9}"/>
              </a:ext>
            </a:extLst>
          </p:cNvPr>
          <p:cNvSpPr txBox="1"/>
          <p:nvPr/>
        </p:nvSpPr>
        <p:spPr>
          <a:xfrm>
            <a:off x="989891" y="2618122"/>
            <a:ext cx="6039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Students learning PHP programming
Web developers building dynamic web applications
Educators designing course material for backend development.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DAB25-F8BE-56EF-E1C2-D2C395BC7A9D}"/>
              </a:ext>
            </a:extLst>
          </p:cNvPr>
          <p:cNvSpPr txBox="1"/>
          <p:nvPr/>
        </p:nvSpPr>
        <p:spPr>
          <a:xfrm>
            <a:off x="3663521" y="2019300"/>
            <a:ext cx="50142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/>
              <a:t>PHP (version 7 or above)
Text Editor (VS Code, Sublime, etc.)
XAMPP or WAMP (Local server setup)
GitHub (for source control and portfolio sharing).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E53B1-29C8-6887-5C5D-81696D368EC3}"/>
              </a:ext>
            </a:extLst>
          </p:cNvPr>
          <p:cNvSpPr txBox="1"/>
          <p:nvPr/>
        </p:nvSpPr>
        <p:spPr>
          <a:xfrm>
            <a:off x="1091655" y="2146305"/>
            <a:ext cx="5928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Design should highlight a clear progression: introduction, problem, solution, features, screenshots, and conclusion. Use readable fonts, contrasting </a:t>
            </a:r>
            <a:r>
              <a:rPr lang="en-IN" dirty="0" err="1"/>
              <a:t>colors</a:t>
            </a:r>
            <a:r>
              <a:rPr lang="en-IN" dirty="0"/>
              <a:t>, and showcase code examples alongside output visuals.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835565-ACF3-B62E-6CAA-5FFFD2286155}"/>
              </a:ext>
            </a:extLst>
          </p:cNvPr>
          <p:cNvSpPr txBox="1"/>
          <p:nvPr/>
        </p:nvSpPr>
        <p:spPr>
          <a:xfrm>
            <a:off x="1377829" y="1441138"/>
            <a:ext cx="61058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Types of PHP loops: for, while, do-while, </a:t>
            </a:r>
            <a:r>
              <a:rPr lang="en-IN" b="0" i="0" dirty="0" err="1">
                <a:effectLst/>
                <a:latin typeface="fkGroteskNeue"/>
              </a:rPr>
              <a:t>foreach</a:t>
            </a:r>
            <a:endParaRPr lang="en-IN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Syntax breakdown and common use cases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Sample code snippets and expected outputs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Performance considerations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 Loops in PHP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Kokila A</cp:lastModifiedBy>
  <cp:revision>25</cp:revision>
  <dcterms:created xsi:type="dcterms:W3CDTF">2024-03-29T15:07:22Z</dcterms:created>
  <dcterms:modified xsi:type="dcterms:W3CDTF">2025-09-03T05:32:27Z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