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FE02F2-5A20-49F1-907E-2D1C589794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Insights-Phase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1FB752-3298-40A6-B4D8-64999D6C09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17-01-2021 11:50:51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 Dashboard " id="2" name="slide2">
            <a:extLst>
              <a:ext uri="{FF2B5EF4-FFF2-40B4-BE49-F238E27FC236}">
                <a16:creationId xmlns:a16="http://schemas.microsoft.com/office/drawing/2014/main" id="{A9CBEABF-F15D-4381-9A35-CAF7749143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2021-01-17T06:20:52Z</dcterms:created>
  <dcterms:modified xsi:type="dcterms:W3CDTF">2021-01-17T06:20:52Z</dcterms:modified>
</cp:coreProperties>
</file>