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1BB768C-A088-483D-9BA4-A9D5059E29D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Insights-Phase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B8407C-ECD6-464D-B31A-0ED9E2AD5A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17-01-2021 11:54:51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 Dashboard " id="2" name="slide2">
            <a:extLst>
              <a:ext uri="{FF2B5EF4-FFF2-40B4-BE49-F238E27FC236}">
                <a16:creationId xmlns:a16="http://schemas.microsoft.com/office/drawing/2014/main" id="{297B48B6-DF91-45AC-A356-6500F7EFE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2021-01-17T06:24:51Z</dcterms:created>
  <dcterms:modified xsi:type="dcterms:W3CDTF">2021-01-17T06:24:51Z</dcterms:modified>
</cp:coreProperties>
</file>