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dat" ContentType="text/plain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ppt/presentation.xml" Id="rId1" /><Relationship Type="http://schemas.openxmlformats.org/package/2006/relationships/metadata/core-properties" Target="docProps/core.xml" Id="rId3" /><Relationship Type="http://schemas.openxmlformats.org/officeDocument/2006/relationships/extended-properties" Target="docProps/app.xml" Id="rId2" /><Relationship Type="http://schemas.openxmlformats.org/officeDocument/2006/relationships/custom-properties" Target="docProps/custom.xml" Id="rId4" /><Relationship Type="http://schemas.microsoft.com/office/2006/relationships/txt" Target="/udata/data.dat" Id="R7d454bf5e94740d7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10" r:id="rId3"/>
    <p:sldId id="424" r:id="rId5"/>
    <p:sldId id="425" r:id="rId6"/>
    <p:sldId id="426" r:id="rId7"/>
    <p:sldId id="427" r:id="rId8"/>
    <p:sldId id="428" r:id="rId9"/>
    <p:sldId id="429" r:id="rId10"/>
    <p:sldId id="411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11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好了，并查集的概念和模板就讲完了。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0" y="530275"/>
            <a:ext cx="12192000" cy="381000"/>
            <a:chOff x="0" y="530275"/>
            <a:chExt cx="12192000" cy="381000"/>
          </a:xfrm>
        </p:grpSpPr>
        <p:cxnSp>
          <p:nvCxnSpPr>
            <p:cNvPr id="50" name="直接连接符 49"/>
            <p:cNvCxnSpPr/>
            <p:nvPr/>
          </p:nvCxnSpPr>
          <p:spPr>
            <a:xfrm>
              <a:off x="0" y="71884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等腰三角形 67"/>
            <p:cNvSpPr/>
            <p:nvPr/>
          </p:nvSpPr>
          <p:spPr>
            <a:xfrm rot="5400000">
              <a:off x="281152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等腰三角形 68"/>
            <p:cNvSpPr/>
            <p:nvPr/>
          </p:nvSpPr>
          <p:spPr>
            <a:xfrm rot="5400000">
              <a:off x="609600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0" y="6229350"/>
            <a:ext cx="12192000" cy="381000"/>
            <a:chOff x="0" y="6229350"/>
            <a:chExt cx="12192000" cy="381000"/>
          </a:xfrm>
        </p:grpSpPr>
        <p:cxnSp>
          <p:nvCxnSpPr>
            <p:cNvPr id="67" name="直接连接符 66"/>
            <p:cNvCxnSpPr/>
            <p:nvPr/>
          </p:nvCxnSpPr>
          <p:spPr>
            <a:xfrm>
              <a:off x="0" y="640080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组合 72"/>
            <p:cNvGrpSpPr/>
            <p:nvPr/>
          </p:nvGrpSpPr>
          <p:grpSpPr>
            <a:xfrm rot="10800000">
              <a:off x="10865016" y="6229350"/>
              <a:ext cx="656896" cy="381000"/>
              <a:chOff x="10536568" y="6381752"/>
              <a:chExt cx="656896" cy="381000"/>
            </a:xfrm>
          </p:grpSpPr>
          <p:sp>
            <p:nvSpPr>
              <p:cNvPr id="71" name="等腰三角形 70"/>
              <p:cNvSpPr/>
              <p:nvPr/>
            </p:nvSpPr>
            <p:spPr>
              <a:xfrm rot="5400000">
                <a:off x="10510292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等腰三角形 71"/>
              <p:cNvSpPr/>
              <p:nvPr/>
            </p:nvSpPr>
            <p:spPr>
              <a:xfrm rot="5400000">
                <a:off x="10838740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77" name="文本框 76"/>
          <p:cNvSpPr txBox="1"/>
          <p:nvPr/>
        </p:nvSpPr>
        <p:spPr>
          <a:xfrm>
            <a:off x="5165090" y="100965"/>
            <a:ext cx="6959600" cy="52197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TUST AI </a:t>
            </a:r>
            <a:r>
              <a:rPr lang="zh-CN" altLang="en-US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创新创业实践中心 </a:t>
            </a:r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&amp; Matrix Studio</a:t>
            </a:r>
            <a:endParaRPr lang="en-US" altLang="zh-CN" sz="28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0" y="1760220"/>
            <a:ext cx="12191365" cy="33381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1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幼圆" panose="02010509060101010101" charset="-122"/>
                <a:ea typeface="幼圆" panose="02010509060101010101" charset="-122"/>
              </a:rPr>
              <a:t>并查集</a:t>
            </a:r>
            <a:endParaRPr lang="zh-CN" altLang="en-US" sz="115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幼圆" panose="02010509060101010101" charset="-122"/>
              <a:ea typeface="幼圆" panose="02010509060101010101" charset="-122"/>
            </a:endParaRPr>
          </a:p>
          <a:p>
            <a:pPr algn="ctr"/>
            <a:r>
              <a:rPr lang="en-US" altLang="zh-CN" sz="9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幼圆" panose="02010509060101010101" charset="-122"/>
                <a:ea typeface="幼圆" panose="02010509060101010101" charset="-122"/>
              </a:rPr>
              <a:t>Union Find Set</a:t>
            </a:r>
            <a:endParaRPr lang="en-US" altLang="zh-CN" sz="9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幼圆" panose="02010509060101010101" charset="-122"/>
              <a:ea typeface="幼圆" panose="02010509060101010101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0" y="530275"/>
            <a:ext cx="12192000" cy="381000"/>
            <a:chOff x="0" y="530275"/>
            <a:chExt cx="12192000" cy="38100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0" y="71884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等腰三角形 30"/>
            <p:cNvSpPr/>
            <p:nvPr/>
          </p:nvSpPr>
          <p:spPr>
            <a:xfrm rot="5400000">
              <a:off x="281152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等腰三角形 31"/>
            <p:cNvSpPr/>
            <p:nvPr/>
          </p:nvSpPr>
          <p:spPr>
            <a:xfrm rot="5400000">
              <a:off x="609600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0" y="6229350"/>
            <a:ext cx="12192000" cy="381000"/>
            <a:chOff x="0" y="6229350"/>
            <a:chExt cx="12192000" cy="381000"/>
          </a:xfrm>
        </p:grpSpPr>
        <p:cxnSp>
          <p:nvCxnSpPr>
            <p:cNvPr id="28" name="直接连接符 27"/>
            <p:cNvCxnSpPr/>
            <p:nvPr/>
          </p:nvCxnSpPr>
          <p:spPr>
            <a:xfrm>
              <a:off x="0" y="640080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组合 32"/>
            <p:cNvGrpSpPr/>
            <p:nvPr/>
          </p:nvGrpSpPr>
          <p:grpSpPr>
            <a:xfrm rot="10800000">
              <a:off x="10865016" y="6229350"/>
              <a:ext cx="656896" cy="381000"/>
              <a:chOff x="10536568" y="6381752"/>
              <a:chExt cx="656896" cy="381000"/>
            </a:xfrm>
          </p:grpSpPr>
          <p:sp>
            <p:nvSpPr>
              <p:cNvPr id="34" name="等腰三角形 33"/>
              <p:cNvSpPr/>
              <p:nvPr/>
            </p:nvSpPr>
            <p:spPr>
              <a:xfrm rot="5400000">
                <a:off x="10510292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5" name="等腰三角形 34"/>
              <p:cNvSpPr/>
              <p:nvPr/>
            </p:nvSpPr>
            <p:spPr>
              <a:xfrm rot="5400000">
                <a:off x="10838740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pic>
        <p:nvPicPr>
          <p:cNvPr id="7" name="图片 6" descr="6B57BC4C73A488BEF3001E03877C97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3930" y="720090"/>
            <a:ext cx="3882390" cy="558673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646420" y="2628900"/>
            <a:ext cx="602551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幼圆" panose="02010509060101010101" charset="-122"/>
                <a:ea typeface="幼圆" panose="02010509060101010101" charset="-122"/>
              </a:rPr>
              <a:t>感谢聆听</a:t>
            </a:r>
            <a:endParaRPr lang="zh-CN" altLang="en-US" sz="115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5165090" y="100965"/>
            <a:ext cx="6959600" cy="52197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p>
            <a:pPr algn="ctr"/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TUST AI </a:t>
            </a:r>
            <a:r>
              <a:rPr lang="zh-CN" altLang="en-US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创新创业实践中心 </a:t>
            </a:r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&amp; Matrix Studio</a:t>
            </a:r>
            <a:endParaRPr lang="en-US" altLang="zh-CN" sz="28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TIMING" val="|0.3|0.9|0.7|0.9|0.7|0.7|1|0.9"/>
</p:tagLst>
</file>

<file path=ppt/tags/tag64.xml><?xml version="1.0" encoding="utf-8"?>
<p:tagLst xmlns:p="http://schemas.openxmlformats.org/presentationml/2006/main">
  <p:tag name="TIMING" val="|0.3|0.9|0.7|0.9|0.7|0.7|1|0.9"/>
</p:tagLst>
</file>

<file path=ppt/tags/tag65.xml><?xml version="1.0" encoding="utf-8"?>
<p:tagLst xmlns:p="http://schemas.openxmlformats.org/presentationml/2006/main">
  <p:tag name="TIMING" val="|0.3|0.9|0.7|0.9|0.7|0.7|1|0.9"/>
</p:tagLst>
</file>

<file path=ppt/tags/tag66.xml><?xml version="1.0" encoding="utf-8"?>
<p:tagLst xmlns:p="http://schemas.openxmlformats.org/presentationml/2006/main">
  <p:tag name="TIMING" val="|0.3|0.9|0.7|0.9|0.7|0.7|1|0.9"/>
</p:tagLst>
</file>

<file path=ppt/tags/tag67.xml><?xml version="1.0" encoding="utf-8"?>
<p:tagLst xmlns:p="http://schemas.openxmlformats.org/presentationml/2006/main">
  <p:tag name="TIMING" val="|0.3|0.9|0.7|0.9|0.7|0.7|1|0.9"/>
</p:tagLst>
</file>

<file path=ppt/tags/tag68.xml><?xml version="1.0" encoding="utf-8"?>
<p:tagLst xmlns:p="http://schemas.openxmlformats.org/presentationml/2006/main">
  <p:tag name="TIMING" val="|0.3|0.9|0.7|0.9|0.7|0.7|1|0.9"/>
</p:tagLst>
</file>

<file path=ppt/tags/tag69.xml><?xml version="1.0" encoding="utf-8"?>
<p:tagLst xmlns:p="http://schemas.openxmlformats.org/presentationml/2006/main">
  <p:tag name="TIMING" val="|0.3|0.9|0.7|0.9|0.7|0.7|1|0.9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TIMING" val="|0.6|0.7|0.7|0.7|0.9|0.8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WPS 演示</Application>
  <PresentationFormat>宽屏</PresentationFormat>
  <Paragraphs>9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Wingdings</vt:lpstr>
      <vt:lpstr>Agency FB</vt:lpstr>
      <vt:lpstr>Trebuchet MS</vt:lpstr>
      <vt:lpstr>幼圆</vt:lpstr>
      <vt:lpstr>Times New Roman</vt:lpstr>
      <vt:lpstr>楷体_GB2312</vt:lpstr>
      <vt:lpstr>Arial Unicode MS</vt:lpstr>
      <vt:lpstr>Calibri</vt:lpstr>
      <vt:lpstr>新宋体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ko king</cp:lastModifiedBy>
  <cp:revision>153</cp:revision>
  <dcterms:created xsi:type="dcterms:W3CDTF">2019-06-19T02:08:00Z</dcterms:created>
  <dcterms:modified xsi:type="dcterms:W3CDTF">2021-01-13T08:38:26Z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