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3"/>
    <p:sldId id="409" r:id="rId4"/>
    <p:sldId id="259" r:id="rId5"/>
    <p:sldId id="260" r:id="rId6"/>
    <p:sldId id="262" r:id="rId7"/>
    <p:sldId id="263" r:id="rId8"/>
    <p:sldId id="264" r:id="rId9"/>
    <p:sldId id="267" r:id="rId10"/>
    <p:sldId id="286" r:id="rId11"/>
    <p:sldId id="288" r:id="rId12"/>
    <p:sldId id="405" r:id="rId13"/>
    <p:sldId id="296" r:id="rId14"/>
    <p:sldId id="384" r:id="rId15"/>
    <p:sldId id="385" r:id="rId16"/>
    <p:sldId id="383" r:id="rId17"/>
    <p:sldId id="386" r:id="rId18"/>
    <p:sldId id="387" r:id="rId19"/>
    <p:sldId id="388" r:id="rId20"/>
    <p:sldId id="389" r:id="rId21"/>
    <p:sldId id="406" r:id="rId22"/>
    <p:sldId id="304" r:id="rId23"/>
    <p:sldId id="305" r:id="rId24"/>
    <p:sldId id="306" r:id="rId25"/>
    <p:sldId id="308" r:id="rId26"/>
    <p:sldId id="310" r:id="rId27"/>
    <p:sldId id="311" r:id="rId28"/>
    <p:sldId id="312" r:id="rId29"/>
    <p:sldId id="313" r:id="rId30"/>
    <p:sldId id="317" r:id="rId31"/>
    <p:sldId id="390" r:id="rId32"/>
    <p:sldId id="318" r:id="rId33"/>
    <p:sldId id="323" r:id="rId34"/>
    <p:sldId id="410" r:id="rId35"/>
    <p:sldId id="407" r:id="rId36"/>
    <p:sldId id="411" r:id="rId37"/>
    <p:sldId id="392" r:id="rId38"/>
    <p:sldId id="325" r:id="rId39"/>
    <p:sldId id="326" r:id="rId40"/>
    <p:sldId id="327" r:id="rId41"/>
    <p:sldId id="328" r:id="rId42"/>
    <p:sldId id="329" r:id="rId43"/>
    <p:sldId id="332" r:id="rId44"/>
    <p:sldId id="393" r:id="rId45"/>
    <p:sldId id="394" r:id="rId46"/>
    <p:sldId id="395" r:id="rId47"/>
    <p:sldId id="398" r:id="rId48"/>
    <p:sldId id="396" r:id="rId49"/>
    <p:sldId id="397" r:id="rId50"/>
    <p:sldId id="399" r:id="rId51"/>
    <p:sldId id="414" r:id="rId52"/>
    <p:sldId id="415" r:id="rId53"/>
    <p:sldId id="402" r:id="rId54"/>
    <p:sldId id="408" r:id="rId55"/>
    <p:sldId id="466" r:id="rId56"/>
    <p:sldId id="412" r:id="rId57"/>
    <p:sldId id="400" r:id="rId58"/>
    <p:sldId id="401" r:id="rId59"/>
    <p:sldId id="403" r:id="rId60"/>
    <p:sldId id="404" r:id="rId61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/>
    <p:restoredTop sz="86375"/>
  </p:normalViewPr>
  <p:slideViewPr>
    <p:cSldViewPr showGuides="1">
      <p:cViewPr varScale="1">
        <p:scale>
          <a:sx n="74" d="100"/>
          <a:sy n="74" d="100"/>
        </p:scale>
        <p:origin x="845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42538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4" Type="http://schemas.openxmlformats.org/officeDocument/2006/relationships/tableStyles" Target="tableStyles.xml"/><Relationship Id="rId63" Type="http://schemas.openxmlformats.org/officeDocument/2006/relationships/viewProps" Target="viewProps.xml"/><Relationship Id="rId62" Type="http://schemas.openxmlformats.org/officeDocument/2006/relationships/presProps" Target="presProps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9" Type="http://schemas.openxmlformats.org/officeDocument/2006/relationships/image" Target="../media/image11.wmf"/><Relationship Id="rId8" Type="http://schemas.openxmlformats.org/officeDocument/2006/relationships/image" Target="../media/image10.wmf"/><Relationship Id="rId7" Type="http://schemas.openxmlformats.org/officeDocument/2006/relationships/image" Target="../media/image9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0" Type="http://schemas.openxmlformats.org/officeDocument/2006/relationships/image" Target="../media/image12.wmf"/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9" Type="http://schemas.openxmlformats.org/officeDocument/2006/relationships/image" Target="../media/image50.wmf"/><Relationship Id="rId8" Type="http://schemas.openxmlformats.org/officeDocument/2006/relationships/image" Target="../media/image49.wmf"/><Relationship Id="rId7" Type="http://schemas.openxmlformats.org/officeDocument/2006/relationships/image" Target="../media/image48.wmf"/><Relationship Id="rId6" Type="http://schemas.openxmlformats.org/officeDocument/2006/relationships/image" Target="../media/image47.wmf"/><Relationship Id="rId5" Type="http://schemas.openxmlformats.org/officeDocument/2006/relationships/image" Target="../media/image46.wmf"/><Relationship Id="rId4" Type="http://schemas.openxmlformats.org/officeDocument/2006/relationships/image" Target="../media/image45.wmf"/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0" Type="http://schemas.openxmlformats.org/officeDocument/2006/relationships/image" Target="../media/image51.wmf"/><Relationship Id="rId1" Type="http://schemas.openxmlformats.org/officeDocument/2006/relationships/image" Target="../media/image42.wmf"/></Relationships>
</file>

<file path=ppt/drawings/_rels/vmlDrawing11.vml.rels><?xml version="1.0" encoding="UTF-8" standalone="yes"?>
<Relationships xmlns="http://schemas.openxmlformats.org/package/2006/relationships"><Relationship Id="rId5" Type="http://schemas.openxmlformats.org/officeDocument/2006/relationships/image" Target="../media/image56.wmf"/><Relationship Id="rId4" Type="http://schemas.openxmlformats.org/officeDocument/2006/relationships/image" Target="../media/image55.wmf"/><Relationship Id="rId3" Type="http://schemas.openxmlformats.org/officeDocument/2006/relationships/image" Target="../media/image54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/Relationships>
</file>

<file path=ppt/drawings/_rels/vmlDrawing12.vml.rels><?xml version="1.0" encoding="UTF-8" standalone="yes"?>
<Relationships xmlns="http://schemas.openxmlformats.org/package/2006/relationships"><Relationship Id="rId5" Type="http://schemas.openxmlformats.org/officeDocument/2006/relationships/image" Target="../media/image61.wmf"/><Relationship Id="rId4" Type="http://schemas.openxmlformats.org/officeDocument/2006/relationships/image" Target="../media/image60.wmf"/><Relationship Id="rId3" Type="http://schemas.openxmlformats.org/officeDocument/2006/relationships/image" Target="../media/image59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/Relationships>
</file>

<file path=ppt/drawings/_rels/vmlDrawing13.vml.rels><?xml version="1.0" encoding="UTF-8" standalone="yes"?>
<Relationships xmlns="http://schemas.openxmlformats.org/package/2006/relationships"><Relationship Id="rId9" Type="http://schemas.openxmlformats.org/officeDocument/2006/relationships/image" Target="../media/image50.wmf"/><Relationship Id="rId8" Type="http://schemas.openxmlformats.org/officeDocument/2006/relationships/image" Target="../media/image49.wmf"/><Relationship Id="rId7" Type="http://schemas.openxmlformats.org/officeDocument/2006/relationships/image" Target="../media/image48.wmf"/><Relationship Id="rId6" Type="http://schemas.openxmlformats.org/officeDocument/2006/relationships/image" Target="../media/image47.wmf"/><Relationship Id="rId5" Type="http://schemas.openxmlformats.org/officeDocument/2006/relationships/image" Target="../media/image46.wmf"/><Relationship Id="rId4" Type="http://schemas.openxmlformats.org/officeDocument/2006/relationships/image" Target="../media/image45.wmf"/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0" Type="http://schemas.openxmlformats.org/officeDocument/2006/relationships/image" Target="../media/image51.wmf"/><Relationship Id="rId1" Type="http://schemas.openxmlformats.org/officeDocument/2006/relationships/image" Target="../media/image42.wmf"/></Relationships>
</file>

<file path=ppt/drawings/_rels/vmlDrawing14.vml.rels><?xml version="1.0" encoding="UTF-8" standalone="yes"?>
<Relationships xmlns="http://schemas.openxmlformats.org/package/2006/relationships"><Relationship Id="rId5" Type="http://schemas.openxmlformats.org/officeDocument/2006/relationships/image" Target="../media/image56.wmf"/><Relationship Id="rId4" Type="http://schemas.openxmlformats.org/officeDocument/2006/relationships/image" Target="../media/image62.wmf"/><Relationship Id="rId3" Type="http://schemas.openxmlformats.org/officeDocument/2006/relationships/image" Target="../media/image54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5" Type="http://schemas.openxmlformats.org/officeDocument/2006/relationships/image" Target="../media/image22.wmf"/><Relationship Id="rId4" Type="http://schemas.openxmlformats.org/officeDocument/2006/relationships/image" Target="../media/image21.wmf"/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6.vml.rels><?xml version="1.0" encoding="UTF-8" standalone="yes"?>
<Relationships xmlns="http://schemas.openxmlformats.org/package/2006/relationships"><Relationship Id="rId4" Type="http://schemas.openxmlformats.org/officeDocument/2006/relationships/image" Target="../media/image26.wmf"/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7.vml.rels><?xml version="1.0" encoding="UTF-8" standalone="yes"?>
<Relationships xmlns="http://schemas.openxmlformats.org/package/2006/relationships"><Relationship Id="rId6" Type="http://schemas.openxmlformats.org/officeDocument/2006/relationships/image" Target="../media/image32.wmf"/><Relationship Id="rId5" Type="http://schemas.openxmlformats.org/officeDocument/2006/relationships/image" Target="../media/image31.wmf"/><Relationship Id="rId4" Type="http://schemas.openxmlformats.org/officeDocument/2006/relationships/image" Target="../media/image30.wmf"/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8.vml.rels><?xml version="1.0" encoding="UTF-8" standalone="yes"?>
<Relationships xmlns="http://schemas.openxmlformats.org/package/2006/relationships"><Relationship Id="rId5" Type="http://schemas.openxmlformats.org/officeDocument/2006/relationships/image" Target="../media/image37.wmf"/><Relationship Id="rId4" Type="http://schemas.openxmlformats.org/officeDocument/2006/relationships/image" Target="../media/image36.wmf"/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9.vml.rels><?xml version="1.0" encoding="UTF-8" standalone="yes"?>
<Relationships xmlns="http://schemas.openxmlformats.org/package/2006/relationships"><Relationship Id="rId4" Type="http://schemas.openxmlformats.org/officeDocument/2006/relationships/image" Target="../media/image41.wmf"/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 useBgFill="1">
        <p:nvSpPr>
          <p:cNvPr id="11" name="圆角矩形 10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16" name="日期占位符 27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" name="灯片编号占位符 28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vert="horz" wrap="none" lIns="0" tIns="0" rIns="0" bIns="0" numCol="1" anchor="ctr" anchorCtr="1" compatLnSpc="1">
            <a:noAutofit/>
          </a:bodyPr>
          <a:lstStyle>
            <a:lvl1pPr>
              <a:defRPr smtClean="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92446ED-13B9-4FB3-9D12-70BF64209BC0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anklin Gothic Book" panose="020B0503020102020204" pitchFamily="34" charset="0"/>
                <a:ea typeface="幼圆" panose="02010509060101010101" pitchFamily="49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B0503020102020204" pitchFamily="34" charset="0"/>
              <a:ea typeface="幼圆" panose="02010509060101010101" pitchFamily="49" charset="-122"/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4994051-7D36-46A4-8AB6-EAE85345D217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anklin Gothic Book" panose="020B0503020102020204" pitchFamily="34" charset="0"/>
                <a:ea typeface="幼圆" panose="02010509060101010101" pitchFamily="49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B0503020102020204" pitchFamily="34" charset="0"/>
              <a:ea typeface="幼圆" panose="02010509060101010101" pitchFamily="49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4994051-7D36-46A4-8AB6-EAE85345D217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anklin Gothic Book" panose="020B0503020102020204" pitchFamily="34" charset="0"/>
                <a:ea typeface="幼圆" panose="02010509060101010101" pitchFamily="49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B0503020102020204" pitchFamily="34" charset="0"/>
              <a:ea typeface="幼圆" panose="02010509060101010101" pitchFamily="49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" name="日期占位符 4"/>
          <p:cNvSpPr>
            <a:spLocks noGrp="1"/>
          </p:cNvSpPr>
          <p:nvPr>
            <p:ph type="dt" sz="half" idx="12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 anchor="ctr" anchorCtr="0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页脚占位符 5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 anchor="ctr" anchorCtr="0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6553200" y="6243638"/>
            <a:ext cx="2133600" cy="457200"/>
          </a:xfrm>
          <a:prstGeom prst="ellipse">
            <a:avLst/>
          </a:prstGeom>
          <a:solidFill>
            <a:schemeClr val="accent1"/>
          </a:solidFill>
        </p:spPr>
        <p:txBody>
          <a:bodyPr vert="horz" wrap="none" lIns="0" tIns="0" rIns="0" bIns="0" numCol="1" anchor="ctr" anchorCtr="1" compatLnSpc="1">
            <a:noAutofit/>
          </a:bodyPr>
          <a:lstStyle>
            <a:lvl1pPr>
              <a:defRPr smtClean="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4259F2A-0AEB-4BCC-A075-0C5A857B18C6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anklin Gothic Book" panose="020B0503020102020204" pitchFamily="34" charset="0"/>
                <a:ea typeface="幼圆" panose="02010509060101010101" pitchFamily="49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B0503020102020204" pitchFamily="34" charset="0"/>
              <a:ea typeface="幼圆" panose="02010509060101010101" pitchFamily="49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/>
            </a:pPr>
            <a:endParaRPr kumimoji="0" lang="zh-CN" altLang="en-US" sz="2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 anchor="ctr" anchorCtr="0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 anchor="ctr" anchorCtr="0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243638"/>
            <a:ext cx="2133600" cy="457200"/>
          </a:xfrm>
          <a:prstGeom prst="ellipse">
            <a:avLst/>
          </a:prstGeom>
          <a:solidFill>
            <a:schemeClr val="accent1"/>
          </a:solidFill>
        </p:spPr>
        <p:txBody>
          <a:bodyPr vert="horz" wrap="none" lIns="0" tIns="0" rIns="0" bIns="0" numCol="1" anchor="ctr" anchorCtr="1" compatLnSpc="1">
            <a:noAutofit/>
          </a:bodyPr>
          <a:lstStyle>
            <a:lvl1pPr>
              <a:defRPr smtClean="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0B8510B-3B51-45BB-ADDB-7E93F9B83246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anklin Gothic Book" panose="020B0503020102020204" pitchFamily="34" charset="0"/>
                <a:ea typeface="幼圆" panose="02010509060101010101" pitchFamily="49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B0503020102020204" pitchFamily="34" charset="0"/>
              <a:ea typeface="幼圆" panose="02010509060101010101" pitchFamily="49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4994051-7D36-46A4-8AB6-EAE85345D217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anklin Gothic Book" panose="020B0503020102020204" pitchFamily="34" charset="0"/>
                <a:ea typeface="幼圆" panose="02010509060101010101" pitchFamily="49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B0503020102020204" pitchFamily="34" charset="0"/>
              <a:ea typeface="幼圆" panose="02010509060101010101" pitchFamily="49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 useBgFill="1">
        <p:nvSpPr>
          <p:cNvPr id="11" name="圆角矩形 10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9850" y="2341563"/>
            <a:ext cx="9013825" cy="46038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8263" y="2468563"/>
            <a:ext cx="9015413" cy="46038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6" name="日期占位符 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页脚占位符 4"/>
          <p:cNvSpPr>
            <a:spLocks noGrp="1"/>
          </p:cNvSpPr>
          <p:nvPr>
            <p:ph type="ftr" sz="quarter" idx="3"/>
          </p:nvPr>
        </p:nvSpPr>
        <p:spPr>
          <a:xfrm>
            <a:off x="800100" y="6172200"/>
            <a:ext cx="4000500" cy="457200"/>
          </a:xfrm>
          <a:prstGeom prst="rect">
            <a:avLst/>
          </a:prstGeom>
        </p:spPr>
        <p:txBody>
          <a:bodyPr anchor="ctr" anchorCtr="0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46050" y="6208713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vert="horz" wrap="none" lIns="0" tIns="0" rIns="0" bIns="0" numCol="1" anchor="ctr" anchorCtr="1" compatLnSpc="1">
            <a:noAutofit/>
          </a:bodyPr>
          <a:lstStyle>
            <a:lvl1pPr>
              <a:defRPr smtClean="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C191F94-03FA-4550-8B68-B72FF55BB232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anklin Gothic Book" panose="020B0503020102020204" pitchFamily="34" charset="0"/>
                <a:ea typeface="幼圆" panose="02010509060101010101" pitchFamily="49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B0503020102020204" pitchFamily="34" charset="0"/>
              <a:ea typeface="幼圆" panose="02010509060101010101" pitchFamily="49" charset="-122"/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4994051-7D36-46A4-8AB6-EAE85345D217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anklin Gothic Book" panose="020B0503020102020204" pitchFamily="34" charset="0"/>
                <a:ea typeface="幼圆" panose="02010509060101010101" pitchFamily="49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B0503020102020204" pitchFamily="34" charset="0"/>
              <a:ea typeface="幼圆" panose="02010509060101010101" pitchFamily="49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3" name="内容占位符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4994051-7D36-46A4-8AB6-EAE85345D217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anklin Gothic Book" panose="020B0503020102020204" pitchFamily="34" charset="0"/>
                <a:ea typeface="幼圆" panose="02010509060101010101" pitchFamily="49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B0503020102020204" pitchFamily="34" charset="0"/>
              <a:ea typeface="幼圆" panose="02010509060101010101" pitchFamily="49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4994051-7D36-46A4-8AB6-EAE85345D217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anklin Gothic Book" panose="020B0503020102020204" pitchFamily="34" charset="0"/>
                <a:ea typeface="幼圆" panose="02010509060101010101" pitchFamily="49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B0503020102020204" pitchFamily="34" charset="0"/>
              <a:ea typeface="幼圆" panose="02010509060101010101" pitchFamily="49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4994051-7D36-46A4-8AB6-EAE85345D217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anklin Gothic Book" panose="020B0503020102020204" pitchFamily="34" charset="0"/>
                <a:ea typeface="幼圆" panose="02010509060101010101" pitchFamily="49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B0503020102020204" pitchFamily="34" charset="0"/>
              <a:ea typeface="幼圆" panose="02010509060101010101" pitchFamily="49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 useBgFill="1">
        <p:nvSpPr>
          <p:cNvPr id="4" name="圆角矩形 10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2" name="日期占位符 4"/>
          <p:cNvSpPr>
            <a:spLocks noGrp="1"/>
          </p:cNvSpPr>
          <p:nvPr>
            <p:ph type="dt" sz="half" idx="1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页脚占位符 5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vert="horz" wrap="none" lIns="0" tIns="0" rIns="0" bIns="0" numCol="1" anchor="ctr" anchorCtr="1" compatLnSpc="1">
            <a:noAutofit/>
          </a:bodyPr>
          <a:lstStyle>
            <a:lvl1pPr>
              <a:defRPr smtClean="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EEEBF74-046B-4C5C-9E17-0C4DD7E40EB3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anklin Gothic Book" panose="020B0503020102020204" pitchFamily="34" charset="0"/>
                <a:ea typeface="幼圆" panose="02010509060101010101" pitchFamily="49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B0503020102020204" pitchFamily="34" charset="0"/>
              <a:ea typeface="幼圆" panose="02010509060101010101" pitchFamily="49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8263" y="4649788"/>
            <a:ext cx="9007475" cy="46038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marL="0" indent="0">
              <a:buNone/>
              <a:defRPr sz="3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kumimoji="0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单击图标添加图片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日期占位符 4"/>
          <p:cNvSpPr>
            <a:spLocks noGrp="1"/>
          </p:cNvSpPr>
          <p:nvPr>
            <p:ph type="dt" sz="half" idx="1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页脚占位符 5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886200" cy="457200"/>
          </a:xfrm>
          <a:prstGeom prst="rect">
            <a:avLst/>
          </a:prstGeom>
        </p:spPr>
        <p:txBody>
          <a:bodyPr anchor="ctr" anchorCtr="0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146050" y="6208713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vert="horz" wrap="none" lIns="0" tIns="0" rIns="0" bIns="0" numCol="1" anchor="ctr" anchorCtr="1" compatLnSpc="1">
            <a:noAutofit/>
          </a:bodyPr>
          <a:lstStyle>
            <a:lvl1pPr>
              <a:defRPr smtClean="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43CFE6E-14A5-47BE-B704-E1F6CE12033B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anklin Gothic Book" panose="020B0503020102020204" pitchFamily="34" charset="0"/>
                <a:ea typeface="幼圆" panose="02010509060101010101" pitchFamily="49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B0503020102020204" pitchFamily="34" charset="0"/>
              <a:ea typeface="幼圆" panose="02010509060101010101" pitchFamily="49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1.pn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 useBgFill="1">
        <p:nvSpPr>
          <p:cNvPr id="8" name="圆角矩形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28" name="标题占位符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bIns="91440" anchor="b"/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sp>
        <p:nvSpPr>
          <p:cNvPr id="1029" name="文本占位符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vert="horz" wrap="none" lIns="0" tIns="0" rIns="0" bIns="0" numCol="1" anchor="ctr" anchorCtr="1" compatLnSpc="1">
            <a:noAutofit/>
          </a:bodyPr>
          <a:lstStyle>
            <a:lvl1pPr algn="ctr" eaLnBrk="1" hangingPunct="1">
              <a:defRPr sz="1400" smtClean="0">
                <a:solidFill>
                  <a:srgbClr val="FFFFFF"/>
                </a:solidFill>
                <a:latin typeface="Franklin Gothic Book" panose="020B0503020102020204" pitchFamily="34" charset="0"/>
                <a:ea typeface="幼圆" panose="02010509060101010101" pitchFamily="49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4994051-7D36-46A4-8AB6-EAE85345D217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anklin Gothic Book" panose="020B0503020102020204" pitchFamily="34" charset="0"/>
                <a:ea typeface="幼圆" panose="02010509060101010101" pitchFamily="49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B0503020102020204" pitchFamily="34" charset="0"/>
              <a:ea typeface="幼圆" panose="02010509060101010101" pitchFamily="49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anose="020B0503020102020204" pitchFamily="34" charset="0"/>
          <a:ea typeface="幼圆" panose="020105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anose="020B0503020102020204" pitchFamily="34" charset="0"/>
          <a:ea typeface="幼圆" panose="020105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anose="020B0503020102020204" pitchFamily="34" charset="0"/>
          <a:ea typeface="幼圆" panose="020105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anose="020B0503020102020204" pitchFamily="34" charset="0"/>
          <a:ea typeface="幼圆" panose="020105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anose="020B0503020102020204" pitchFamily="34" charset="0"/>
          <a:ea typeface="幼圆" panose="020105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anose="020B0503020102020204" pitchFamily="34" charset="0"/>
          <a:ea typeface="幼圆" panose="020105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anose="020B0503020102020204" pitchFamily="34" charset="0"/>
          <a:ea typeface="幼圆" panose="020105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anose="020B0503020102020204" pitchFamily="34" charset="0"/>
          <a:ea typeface="幼圆" panose="02010509060101010101" pitchFamily="49" charset="-122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005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anose="05020102010507070707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.bin"/><Relationship Id="rId8" Type="http://schemas.openxmlformats.org/officeDocument/2006/relationships/image" Target="../media/image6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5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4.wmf"/><Relationship Id="rId3" Type="http://schemas.openxmlformats.org/officeDocument/2006/relationships/oleObject" Target="../embeddings/oleObject2.bin"/><Relationship Id="rId28" Type="http://schemas.openxmlformats.org/officeDocument/2006/relationships/vmlDrawing" Target="../drawings/vmlDrawing1.vml"/><Relationship Id="rId27" Type="http://schemas.openxmlformats.org/officeDocument/2006/relationships/slideLayout" Target="../slideLayouts/slideLayout2.xml"/><Relationship Id="rId26" Type="http://schemas.openxmlformats.org/officeDocument/2006/relationships/oleObject" Target="../embeddings/oleObject16.bin"/><Relationship Id="rId25" Type="http://schemas.openxmlformats.org/officeDocument/2006/relationships/oleObject" Target="../embeddings/oleObject15.bin"/><Relationship Id="rId24" Type="http://schemas.openxmlformats.org/officeDocument/2006/relationships/oleObject" Target="../embeddings/oleObject14.bin"/><Relationship Id="rId23" Type="http://schemas.openxmlformats.org/officeDocument/2006/relationships/image" Target="../media/image12.wmf"/><Relationship Id="rId22" Type="http://schemas.openxmlformats.org/officeDocument/2006/relationships/oleObject" Target="../embeddings/oleObject13.bin"/><Relationship Id="rId21" Type="http://schemas.openxmlformats.org/officeDocument/2006/relationships/oleObject" Target="../embeddings/oleObject12.bin"/><Relationship Id="rId20" Type="http://schemas.openxmlformats.org/officeDocument/2006/relationships/oleObject" Target="../embeddings/oleObject11.bin"/><Relationship Id="rId2" Type="http://schemas.openxmlformats.org/officeDocument/2006/relationships/image" Target="../media/image3.wmf"/><Relationship Id="rId19" Type="http://schemas.openxmlformats.org/officeDocument/2006/relationships/oleObject" Target="../embeddings/oleObject10.bin"/><Relationship Id="rId18" Type="http://schemas.openxmlformats.org/officeDocument/2006/relationships/image" Target="../media/image11.wmf"/><Relationship Id="rId17" Type="http://schemas.openxmlformats.org/officeDocument/2006/relationships/oleObject" Target="../embeddings/oleObject9.bin"/><Relationship Id="rId16" Type="http://schemas.openxmlformats.org/officeDocument/2006/relationships/image" Target="../media/image10.wmf"/><Relationship Id="rId15" Type="http://schemas.openxmlformats.org/officeDocument/2006/relationships/oleObject" Target="../embeddings/oleObject8.bin"/><Relationship Id="rId14" Type="http://schemas.openxmlformats.org/officeDocument/2006/relationships/image" Target="../media/image9.wmf"/><Relationship Id="rId13" Type="http://schemas.openxmlformats.org/officeDocument/2006/relationships/oleObject" Target="../embeddings/oleObject7.bin"/><Relationship Id="rId12" Type="http://schemas.openxmlformats.org/officeDocument/2006/relationships/image" Target="../media/image8.wmf"/><Relationship Id="rId11" Type="http://schemas.openxmlformats.org/officeDocument/2006/relationships/oleObject" Target="../embeddings/oleObject6.bin"/><Relationship Id="rId10" Type="http://schemas.openxmlformats.org/officeDocument/2006/relationships/image" Target="../media/image7.wmf"/><Relationship Id="rId1" Type="http://schemas.openxmlformats.org/officeDocument/2006/relationships/oleObject" Target="../embeddings/oleObject1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4.wmf"/><Relationship Id="rId3" Type="http://schemas.openxmlformats.org/officeDocument/2006/relationships/oleObject" Target="../embeddings/oleObject18.bin"/><Relationship Id="rId2" Type="http://schemas.openxmlformats.org/officeDocument/2006/relationships/image" Target="../media/image13.wmf"/><Relationship Id="rId1" Type="http://schemas.openxmlformats.org/officeDocument/2006/relationships/oleObject" Target="../embeddings/oleObject17.bin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4.wmf"/><Relationship Id="rId3" Type="http://schemas.openxmlformats.org/officeDocument/2006/relationships/oleObject" Target="../embeddings/oleObject20.bin"/><Relationship Id="rId2" Type="http://schemas.openxmlformats.org/officeDocument/2006/relationships/image" Target="../media/image13.wmf"/><Relationship Id="rId1" Type="http://schemas.openxmlformats.org/officeDocument/2006/relationships/oleObject" Target="../embeddings/oleObject19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4.vml"/><Relationship Id="rId7" Type="http://schemas.openxmlformats.org/officeDocument/2006/relationships/slideLayout" Target="../slideLayouts/slideLayout13.x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16.wmf"/><Relationship Id="rId3" Type="http://schemas.openxmlformats.org/officeDocument/2006/relationships/oleObject" Target="../embeddings/oleObject22.bin"/><Relationship Id="rId2" Type="http://schemas.openxmlformats.org/officeDocument/2006/relationships/image" Target="../media/image15.wmf"/><Relationship Id="rId1" Type="http://schemas.openxmlformats.org/officeDocument/2006/relationships/oleObject" Target="../embeddings/oleObject21.bin"/></Relationships>
</file>

<file path=ppt/slides/_rels/slide4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8.bin"/><Relationship Id="rId8" Type="http://schemas.openxmlformats.org/officeDocument/2006/relationships/image" Target="../media/image21.wmf"/><Relationship Id="rId7" Type="http://schemas.openxmlformats.org/officeDocument/2006/relationships/oleObject" Target="../embeddings/oleObject27.bin"/><Relationship Id="rId6" Type="http://schemas.openxmlformats.org/officeDocument/2006/relationships/image" Target="../media/image20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19.wmf"/><Relationship Id="rId3" Type="http://schemas.openxmlformats.org/officeDocument/2006/relationships/oleObject" Target="../embeddings/oleObject25.bin"/><Relationship Id="rId2" Type="http://schemas.openxmlformats.org/officeDocument/2006/relationships/image" Target="../media/image18.wmf"/><Relationship Id="rId12" Type="http://schemas.openxmlformats.org/officeDocument/2006/relationships/vmlDrawing" Target="../drawings/vmlDrawing5.vml"/><Relationship Id="rId11" Type="http://schemas.openxmlformats.org/officeDocument/2006/relationships/slideLayout" Target="../slideLayouts/slideLayout13.xml"/><Relationship Id="rId10" Type="http://schemas.openxmlformats.org/officeDocument/2006/relationships/image" Target="../media/image22.wmf"/><Relationship Id="rId1" Type="http://schemas.openxmlformats.org/officeDocument/2006/relationships/oleObject" Target="../embeddings/oleObject24.bin"/></Relationships>
</file>

<file path=ppt/slides/_rels/slide4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3.xml"/><Relationship Id="rId8" Type="http://schemas.openxmlformats.org/officeDocument/2006/relationships/image" Target="../media/image26.wmf"/><Relationship Id="rId7" Type="http://schemas.openxmlformats.org/officeDocument/2006/relationships/oleObject" Target="../embeddings/oleObject32.bin"/><Relationship Id="rId6" Type="http://schemas.openxmlformats.org/officeDocument/2006/relationships/image" Target="../media/image25.w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24.wmf"/><Relationship Id="rId3" Type="http://schemas.openxmlformats.org/officeDocument/2006/relationships/oleObject" Target="../embeddings/oleObject30.bin"/><Relationship Id="rId2" Type="http://schemas.openxmlformats.org/officeDocument/2006/relationships/image" Target="../media/image23.wmf"/><Relationship Id="rId10" Type="http://schemas.openxmlformats.org/officeDocument/2006/relationships/vmlDrawing" Target="../drawings/vmlDrawing6.vml"/><Relationship Id="rId1" Type="http://schemas.openxmlformats.org/officeDocument/2006/relationships/oleObject" Target="../embeddings/oleObject29.bin"/></Relationships>
</file>

<file path=ppt/slides/_rels/slide4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7.bin"/><Relationship Id="rId8" Type="http://schemas.openxmlformats.org/officeDocument/2006/relationships/image" Target="../media/image30.wmf"/><Relationship Id="rId7" Type="http://schemas.openxmlformats.org/officeDocument/2006/relationships/oleObject" Target="../embeddings/oleObject36.bin"/><Relationship Id="rId6" Type="http://schemas.openxmlformats.org/officeDocument/2006/relationships/image" Target="../media/image29.wmf"/><Relationship Id="rId5" Type="http://schemas.openxmlformats.org/officeDocument/2006/relationships/oleObject" Target="../embeddings/oleObject35.bin"/><Relationship Id="rId4" Type="http://schemas.openxmlformats.org/officeDocument/2006/relationships/image" Target="../media/image28.wmf"/><Relationship Id="rId3" Type="http://schemas.openxmlformats.org/officeDocument/2006/relationships/oleObject" Target="../embeddings/oleObject34.bin"/><Relationship Id="rId2" Type="http://schemas.openxmlformats.org/officeDocument/2006/relationships/image" Target="../media/image27.wmf"/><Relationship Id="rId14" Type="http://schemas.openxmlformats.org/officeDocument/2006/relationships/vmlDrawing" Target="../drawings/vmlDrawing7.vml"/><Relationship Id="rId13" Type="http://schemas.openxmlformats.org/officeDocument/2006/relationships/slideLayout" Target="../slideLayouts/slideLayout13.xml"/><Relationship Id="rId12" Type="http://schemas.openxmlformats.org/officeDocument/2006/relationships/image" Target="../media/image32.wmf"/><Relationship Id="rId11" Type="http://schemas.openxmlformats.org/officeDocument/2006/relationships/oleObject" Target="../embeddings/oleObject38.bin"/><Relationship Id="rId10" Type="http://schemas.openxmlformats.org/officeDocument/2006/relationships/image" Target="../media/image31.wmf"/><Relationship Id="rId1" Type="http://schemas.openxmlformats.org/officeDocument/2006/relationships/oleObject" Target="../embeddings/oleObject33.bin"/></Relationships>
</file>

<file path=ppt/slides/_rels/slide4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3.bin"/><Relationship Id="rId8" Type="http://schemas.openxmlformats.org/officeDocument/2006/relationships/image" Target="../media/image36.wmf"/><Relationship Id="rId7" Type="http://schemas.openxmlformats.org/officeDocument/2006/relationships/oleObject" Target="../embeddings/oleObject42.bin"/><Relationship Id="rId6" Type="http://schemas.openxmlformats.org/officeDocument/2006/relationships/image" Target="../media/image35.wmf"/><Relationship Id="rId5" Type="http://schemas.openxmlformats.org/officeDocument/2006/relationships/oleObject" Target="../embeddings/oleObject41.bin"/><Relationship Id="rId4" Type="http://schemas.openxmlformats.org/officeDocument/2006/relationships/image" Target="../media/image34.wmf"/><Relationship Id="rId3" Type="http://schemas.openxmlformats.org/officeDocument/2006/relationships/oleObject" Target="../embeddings/oleObject40.bin"/><Relationship Id="rId2" Type="http://schemas.openxmlformats.org/officeDocument/2006/relationships/image" Target="../media/image33.wmf"/><Relationship Id="rId12" Type="http://schemas.openxmlformats.org/officeDocument/2006/relationships/vmlDrawing" Target="../drawings/vmlDrawing8.vml"/><Relationship Id="rId11" Type="http://schemas.openxmlformats.org/officeDocument/2006/relationships/slideLayout" Target="../slideLayouts/slideLayout13.xml"/><Relationship Id="rId10" Type="http://schemas.openxmlformats.org/officeDocument/2006/relationships/image" Target="../media/image37.wmf"/><Relationship Id="rId1" Type="http://schemas.openxmlformats.org/officeDocument/2006/relationships/oleObject" Target="../embeddings/oleObject39.bin"/></Relationships>
</file>

<file path=ppt/slides/_rels/slide4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3.xml"/><Relationship Id="rId8" Type="http://schemas.openxmlformats.org/officeDocument/2006/relationships/image" Target="../media/image41.wmf"/><Relationship Id="rId7" Type="http://schemas.openxmlformats.org/officeDocument/2006/relationships/oleObject" Target="../embeddings/oleObject47.bin"/><Relationship Id="rId6" Type="http://schemas.openxmlformats.org/officeDocument/2006/relationships/image" Target="../media/image40.wmf"/><Relationship Id="rId5" Type="http://schemas.openxmlformats.org/officeDocument/2006/relationships/oleObject" Target="../embeddings/oleObject46.bin"/><Relationship Id="rId4" Type="http://schemas.openxmlformats.org/officeDocument/2006/relationships/image" Target="../media/image39.wmf"/><Relationship Id="rId3" Type="http://schemas.openxmlformats.org/officeDocument/2006/relationships/oleObject" Target="../embeddings/oleObject45.bin"/><Relationship Id="rId2" Type="http://schemas.openxmlformats.org/officeDocument/2006/relationships/image" Target="../media/image38.wmf"/><Relationship Id="rId10" Type="http://schemas.openxmlformats.org/officeDocument/2006/relationships/vmlDrawing" Target="../drawings/vmlDrawing9.vml"/><Relationship Id="rId1" Type="http://schemas.openxmlformats.org/officeDocument/2006/relationships/oleObject" Target="../embeddings/oleObject44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2.bin"/><Relationship Id="rId8" Type="http://schemas.openxmlformats.org/officeDocument/2006/relationships/image" Target="../media/image45.wmf"/><Relationship Id="rId7" Type="http://schemas.openxmlformats.org/officeDocument/2006/relationships/oleObject" Target="../embeddings/oleObject51.bin"/><Relationship Id="rId6" Type="http://schemas.openxmlformats.org/officeDocument/2006/relationships/image" Target="../media/image44.wmf"/><Relationship Id="rId5" Type="http://schemas.openxmlformats.org/officeDocument/2006/relationships/oleObject" Target="../embeddings/oleObject50.bin"/><Relationship Id="rId4" Type="http://schemas.openxmlformats.org/officeDocument/2006/relationships/image" Target="../media/image43.wmf"/><Relationship Id="rId3" Type="http://schemas.openxmlformats.org/officeDocument/2006/relationships/oleObject" Target="../embeddings/oleObject49.bin"/><Relationship Id="rId22" Type="http://schemas.openxmlformats.org/officeDocument/2006/relationships/vmlDrawing" Target="../drawings/vmlDrawing10.vml"/><Relationship Id="rId21" Type="http://schemas.openxmlformats.org/officeDocument/2006/relationships/slideLayout" Target="../slideLayouts/slideLayout13.xml"/><Relationship Id="rId20" Type="http://schemas.openxmlformats.org/officeDocument/2006/relationships/image" Target="../media/image51.wmf"/><Relationship Id="rId2" Type="http://schemas.openxmlformats.org/officeDocument/2006/relationships/image" Target="../media/image42.wmf"/><Relationship Id="rId19" Type="http://schemas.openxmlformats.org/officeDocument/2006/relationships/oleObject" Target="../embeddings/oleObject57.bin"/><Relationship Id="rId18" Type="http://schemas.openxmlformats.org/officeDocument/2006/relationships/image" Target="../media/image50.wmf"/><Relationship Id="rId17" Type="http://schemas.openxmlformats.org/officeDocument/2006/relationships/oleObject" Target="../embeddings/oleObject56.bin"/><Relationship Id="rId16" Type="http://schemas.openxmlformats.org/officeDocument/2006/relationships/image" Target="../media/image49.wmf"/><Relationship Id="rId15" Type="http://schemas.openxmlformats.org/officeDocument/2006/relationships/oleObject" Target="../embeddings/oleObject55.bin"/><Relationship Id="rId14" Type="http://schemas.openxmlformats.org/officeDocument/2006/relationships/image" Target="../media/image48.wmf"/><Relationship Id="rId13" Type="http://schemas.openxmlformats.org/officeDocument/2006/relationships/oleObject" Target="../embeddings/oleObject54.bin"/><Relationship Id="rId12" Type="http://schemas.openxmlformats.org/officeDocument/2006/relationships/image" Target="../media/image47.wmf"/><Relationship Id="rId11" Type="http://schemas.openxmlformats.org/officeDocument/2006/relationships/oleObject" Target="../embeddings/oleObject53.bin"/><Relationship Id="rId10" Type="http://schemas.openxmlformats.org/officeDocument/2006/relationships/image" Target="../media/image46.wmf"/><Relationship Id="rId1" Type="http://schemas.openxmlformats.org/officeDocument/2006/relationships/oleObject" Target="../embeddings/oleObject48.bin"/></Relationships>
</file>

<file path=ppt/slides/_rels/slide5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2.bin"/><Relationship Id="rId8" Type="http://schemas.openxmlformats.org/officeDocument/2006/relationships/image" Target="../media/image55.wmf"/><Relationship Id="rId7" Type="http://schemas.openxmlformats.org/officeDocument/2006/relationships/oleObject" Target="../embeddings/oleObject61.bin"/><Relationship Id="rId6" Type="http://schemas.openxmlformats.org/officeDocument/2006/relationships/image" Target="../media/image54.wmf"/><Relationship Id="rId5" Type="http://schemas.openxmlformats.org/officeDocument/2006/relationships/oleObject" Target="../embeddings/oleObject60.bin"/><Relationship Id="rId4" Type="http://schemas.openxmlformats.org/officeDocument/2006/relationships/image" Target="../media/image53.wmf"/><Relationship Id="rId3" Type="http://schemas.openxmlformats.org/officeDocument/2006/relationships/oleObject" Target="../embeddings/oleObject59.bin"/><Relationship Id="rId2" Type="http://schemas.openxmlformats.org/officeDocument/2006/relationships/image" Target="../media/image52.wmf"/><Relationship Id="rId12" Type="http://schemas.openxmlformats.org/officeDocument/2006/relationships/vmlDrawing" Target="../drawings/vmlDrawing11.vml"/><Relationship Id="rId11" Type="http://schemas.openxmlformats.org/officeDocument/2006/relationships/slideLayout" Target="../slideLayouts/slideLayout13.xml"/><Relationship Id="rId10" Type="http://schemas.openxmlformats.org/officeDocument/2006/relationships/image" Target="../media/image56.wmf"/><Relationship Id="rId1" Type="http://schemas.openxmlformats.org/officeDocument/2006/relationships/oleObject" Target="../embeddings/oleObject58.bin"/></Relationships>
</file>

<file path=ppt/slides/_rels/slide5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7.bin"/><Relationship Id="rId8" Type="http://schemas.openxmlformats.org/officeDocument/2006/relationships/image" Target="../media/image60.wmf"/><Relationship Id="rId7" Type="http://schemas.openxmlformats.org/officeDocument/2006/relationships/oleObject" Target="../embeddings/oleObject66.bin"/><Relationship Id="rId6" Type="http://schemas.openxmlformats.org/officeDocument/2006/relationships/image" Target="../media/image59.wmf"/><Relationship Id="rId5" Type="http://schemas.openxmlformats.org/officeDocument/2006/relationships/oleObject" Target="../embeddings/oleObject65.bin"/><Relationship Id="rId4" Type="http://schemas.openxmlformats.org/officeDocument/2006/relationships/image" Target="../media/image58.wmf"/><Relationship Id="rId3" Type="http://schemas.openxmlformats.org/officeDocument/2006/relationships/oleObject" Target="../embeddings/oleObject64.bin"/><Relationship Id="rId2" Type="http://schemas.openxmlformats.org/officeDocument/2006/relationships/image" Target="../media/image57.wmf"/><Relationship Id="rId12" Type="http://schemas.openxmlformats.org/officeDocument/2006/relationships/vmlDrawing" Target="../drawings/vmlDrawing12.vml"/><Relationship Id="rId11" Type="http://schemas.openxmlformats.org/officeDocument/2006/relationships/slideLayout" Target="../slideLayouts/slideLayout13.xml"/><Relationship Id="rId10" Type="http://schemas.openxmlformats.org/officeDocument/2006/relationships/image" Target="../media/image61.wmf"/><Relationship Id="rId1" Type="http://schemas.openxmlformats.org/officeDocument/2006/relationships/oleObject" Target="../embeddings/oleObject63.bin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2.bin"/><Relationship Id="rId8" Type="http://schemas.openxmlformats.org/officeDocument/2006/relationships/image" Target="../media/image45.wmf"/><Relationship Id="rId7" Type="http://schemas.openxmlformats.org/officeDocument/2006/relationships/oleObject" Target="../embeddings/oleObject71.bin"/><Relationship Id="rId6" Type="http://schemas.openxmlformats.org/officeDocument/2006/relationships/image" Target="../media/image44.wmf"/><Relationship Id="rId5" Type="http://schemas.openxmlformats.org/officeDocument/2006/relationships/oleObject" Target="../embeddings/oleObject70.bin"/><Relationship Id="rId4" Type="http://schemas.openxmlformats.org/officeDocument/2006/relationships/image" Target="../media/image43.wmf"/><Relationship Id="rId3" Type="http://schemas.openxmlformats.org/officeDocument/2006/relationships/oleObject" Target="../embeddings/oleObject69.bin"/><Relationship Id="rId22" Type="http://schemas.openxmlformats.org/officeDocument/2006/relationships/vmlDrawing" Target="../drawings/vmlDrawing13.vml"/><Relationship Id="rId21" Type="http://schemas.openxmlformats.org/officeDocument/2006/relationships/slideLayout" Target="../slideLayouts/slideLayout13.xml"/><Relationship Id="rId20" Type="http://schemas.openxmlformats.org/officeDocument/2006/relationships/image" Target="../media/image51.wmf"/><Relationship Id="rId2" Type="http://schemas.openxmlformats.org/officeDocument/2006/relationships/image" Target="../media/image42.wmf"/><Relationship Id="rId19" Type="http://schemas.openxmlformats.org/officeDocument/2006/relationships/oleObject" Target="../embeddings/oleObject77.bin"/><Relationship Id="rId18" Type="http://schemas.openxmlformats.org/officeDocument/2006/relationships/image" Target="../media/image50.wmf"/><Relationship Id="rId17" Type="http://schemas.openxmlformats.org/officeDocument/2006/relationships/oleObject" Target="../embeddings/oleObject76.bin"/><Relationship Id="rId16" Type="http://schemas.openxmlformats.org/officeDocument/2006/relationships/image" Target="../media/image49.wmf"/><Relationship Id="rId15" Type="http://schemas.openxmlformats.org/officeDocument/2006/relationships/oleObject" Target="../embeddings/oleObject75.bin"/><Relationship Id="rId14" Type="http://schemas.openxmlformats.org/officeDocument/2006/relationships/image" Target="../media/image48.wmf"/><Relationship Id="rId13" Type="http://schemas.openxmlformats.org/officeDocument/2006/relationships/oleObject" Target="../embeddings/oleObject74.bin"/><Relationship Id="rId12" Type="http://schemas.openxmlformats.org/officeDocument/2006/relationships/image" Target="../media/image47.wmf"/><Relationship Id="rId11" Type="http://schemas.openxmlformats.org/officeDocument/2006/relationships/oleObject" Target="../embeddings/oleObject73.bin"/><Relationship Id="rId10" Type="http://schemas.openxmlformats.org/officeDocument/2006/relationships/image" Target="../media/image46.wmf"/><Relationship Id="rId1" Type="http://schemas.openxmlformats.org/officeDocument/2006/relationships/oleObject" Target="../embeddings/oleObject68.bin"/></Relationships>
</file>

<file path=ppt/slides/_rels/slide5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2.bin"/><Relationship Id="rId8" Type="http://schemas.openxmlformats.org/officeDocument/2006/relationships/image" Target="../media/image62.wmf"/><Relationship Id="rId7" Type="http://schemas.openxmlformats.org/officeDocument/2006/relationships/oleObject" Target="../embeddings/oleObject81.bin"/><Relationship Id="rId6" Type="http://schemas.openxmlformats.org/officeDocument/2006/relationships/image" Target="../media/image54.wmf"/><Relationship Id="rId5" Type="http://schemas.openxmlformats.org/officeDocument/2006/relationships/oleObject" Target="../embeddings/oleObject80.bin"/><Relationship Id="rId4" Type="http://schemas.openxmlformats.org/officeDocument/2006/relationships/image" Target="../media/image53.wmf"/><Relationship Id="rId3" Type="http://schemas.openxmlformats.org/officeDocument/2006/relationships/oleObject" Target="../embeddings/oleObject79.bin"/><Relationship Id="rId2" Type="http://schemas.openxmlformats.org/officeDocument/2006/relationships/image" Target="../media/image52.wmf"/><Relationship Id="rId12" Type="http://schemas.openxmlformats.org/officeDocument/2006/relationships/vmlDrawing" Target="../drawings/vmlDrawing14.vml"/><Relationship Id="rId11" Type="http://schemas.openxmlformats.org/officeDocument/2006/relationships/slideLayout" Target="../slideLayouts/slideLayout13.xml"/><Relationship Id="rId10" Type="http://schemas.openxmlformats.org/officeDocument/2006/relationships/image" Target="../media/image56.wmf"/><Relationship Id="rId1" Type="http://schemas.openxmlformats.org/officeDocument/2006/relationships/oleObject" Target="../embeddings/oleObject78.bin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91440" anchor="b"/>
          <a:p>
            <a:r>
              <a:rPr lang="zh-CN" altLang="en-US" b="1" dirty="0">
                <a:solidFill>
                  <a:srgbClr val="FF0000"/>
                </a:solidFill>
              </a:rPr>
              <a:t>代数系统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8195" name="Rectangle 3"/>
          <p:cNvSpPr>
            <a:spLocks noGrp="1"/>
          </p:cNvSpPr>
          <p:nvPr>
            <p:ph sz="quarter" idx="1"/>
          </p:nvPr>
        </p:nvSpPr>
        <p:spPr>
          <a:xfrm>
            <a:off x="820738" y="765175"/>
            <a:ext cx="7772400" cy="5040313"/>
          </a:xfrm>
        </p:spPr>
        <p:txBody>
          <a:bodyPr vert="horz" wrap="square" lIns="91440" tIns="45720" rIns="91440" bIns="45720" anchor="t"/>
          <a:p>
            <a:pPr>
              <a:buClr>
                <a:schemeClr val="accent1"/>
              </a:buClr>
              <a:buSzPct val="85000"/>
              <a:buFont typeface="Wingdings 2" panose="05020102010507070707" pitchFamily="18" charset="2"/>
            </a:pPr>
            <a:r>
              <a:rPr lang="en-US" altLang="zh-CN" dirty="0"/>
              <a:t>			</a:t>
            </a:r>
            <a:r>
              <a:rPr lang="zh-CN" altLang="en-US" dirty="0"/>
              <a:t>第五章	代 数 结 构</a:t>
            </a:r>
            <a:endParaRPr lang="zh-CN" altLang="en-US" dirty="0"/>
          </a:p>
        </p:txBody>
      </p:sp>
      <p:sp>
        <p:nvSpPr>
          <p:cNvPr id="4100" name="Text Box 4"/>
          <p:cNvSpPr txBox="1"/>
          <p:nvPr/>
        </p:nvSpPr>
        <p:spPr>
          <a:xfrm>
            <a:off x="395288" y="1498600"/>
            <a:ext cx="7632700" cy="44021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00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Arial" panose="020B0604020202020204" pitchFamily="34" charset="0"/>
              </a:rPr>
              <a:t>§1	</a:t>
            </a:r>
            <a:r>
              <a:rPr lang="zh-CN" altLang="en-US" sz="2800" dirty="0">
                <a:latin typeface="Arial" panose="020B0604020202020204" pitchFamily="34" charset="0"/>
              </a:rPr>
              <a:t>代数系统的引入</a:t>
            </a:r>
            <a:endParaRPr lang="en-US" altLang="zh-CN" sz="2800" dirty="0">
              <a:latin typeface="Arial" panose="020B0604020202020204" pitchFamily="34" charset="0"/>
            </a:endParaRPr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Arial" panose="020B0604020202020204" pitchFamily="34" charset="0"/>
              </a:rPr>
              <a:t>§2	</a:t>
            </a:r>
            <a:r>
              <a:rPr lang="zh-CN" altLang="en-US" sz="2800" dirty="0">
                <a:latin typeface="Arial" panose="020B0604020202020204" pitchFamily="34" charset="0"/>
              </a:rPr>
              <a:t>运算及其性质</a:t>
            </a:r>
            <a:endParaRPr lang="en-US" altLang="zh-CN" sz="2800" dirty="0">
              <a:latin typeface="Arial" panose="020B0604020202020204" pitchFamily="34" charset="0"/>
            </a:endParaRPr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Arial" panose="020B0604020202020204" pitchFamily="34" charset="0"/>
              </a:rPr>
              <a:t>§3</a:t>
            </a:r>
            <a:r>
              <a:rPr lang="en-US" altLang="zh-CN" sz="2800" dirty="0">
                <a:latin typeface="Arial" panose="020B0604020202020204" pitchFamily="34" charset="0"/>
              </a:rPr>
              <a:t>	</a:t>
            </a:r>
            <a:r>
              <a:rPr lang="zh-CN" altLang="en-US" sz="2800" dirty="0">
                <a:latin typeface="Arial" panose="020B0604020202020204" pitchFamily="34" charset="0"/>
              </a:rPr>
              <a:t>半群</a:t>
            </a:r>
            <a:endParaRPr lang="en-US" altLang="zh-CN" sz="2800" dirty="0">
              <a:latin typeface="Arial" panose="020B0604020202020204" pitchFamily="34" charset="0"/>
            </a:endParaRPr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Arial" panose="020B0604020202020204" pitchFamily="34" charset="0"/>
              </a:rPr>
              <a:t>§4</a:t>
            </a:r>
            <a:r>
              <a:rPr lang="en-US" altLang="zh-CN" sz="2800" dirty="0">
                <a:latin typeface="Arial" panose="020B0604020202020204" pitchFamily="34" charset="0"/>
              </a:rPr>
              <a:t>	</a:t>
            </a:r>
            <a:r>
              <a:rPr lang="zh-CN" altLang="en-US" sz="2800" dirty="0">
                <a:latin typeface="Arial" panose="020B0604020202020204" pitchFamily="34" charset="0"/>
              </a:rPr>
              <a:t>群与子群</a:t>
            </a:r>
            <a:endParaRPr lang="en-US" altLang="zh-CN" sz="2800" dirty="0">
              <a:latin typeface="Arial" panose="020B0604020202020204" pitchFamily="34" charset="0"/>
            </a:endParaRPr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Arial" panose="020B0604020202020204" pitchFamily="34" charset="0"/>
              </a:rPr>
              <a:t>§5</a:t>
            </a:r>
            <a:r>
              <a:rPr lang="en-US" altLang="zh-CN" sz="2800" dirty="0">
                <a:latin typeface="Arial" panose="020B0604020202020204" pitchFamily="34" charset="0"/>
              </a:rPr>
              <a:t>	</a:t>
            </a:r>
            <a:r>
              <a:rPr lang="zh-CN" altLang="en-US" sz="2800" dirty="0">
                <a:latin typeface="Arial" panose="020B0604020202020204" pitchFamily="34" charset="0"/>
              </a:rPr>
              <a:t>阿贝尔群和循环群</a:t>
            </a:r>
            <a:endParaRPr lang="en-US" altLang="zh-CN" sz="2800" dirty="0">
              <a:latin typeface="Arial" panose="020B0604020202020204" pitchFamily="34" charset="0"/>
            </a:endParaRPr>
          </a:p>
          <a:p>
            <a:pPr marL="0" lvl="0" indent="0" eaLnBrk="1" hangingPunct="1">
              <a:spcBef>
                <a:spcPct val="50000"/>
              </a:spcBef>
              <a:buClrTx/>
              <a:buSzTx/>
              <a:buNone/>
            </a:pPr>
            <a:r>
              <a:rPr lang="en-US" altLang="zh-CN" sz="2800" b="1" dirty="0">
                <a:latin typeface="Arial" panose="020B0604020202020204" pitchFamily="34" charset="0"/>
              </a:rPr>
              <a:t>§7</a:t>
            </a:r>
            <a:r>
              <a:rPr lang="en-US" altLang="zh-CN" sz="2800" dirty="0">
                <a:latin typeface="Arial" panose="020B0604020202020204" pitchFamily="34" charset="0"/>
              </a:rPr>
              <a:t>	</a:t>
            </a:r>
            <a:r>
              <a:rPr lang="zh-CN" altLang="en-US" sz="2800" dirty="0">
                <a:latin typeface="Arial" panose="020B0604020202020204" pitchFamily="34" charset="0"/>
              </a:rPr>
              <a:t>拉格朗日定理</a:t>
            </a:r>
            <a:endParaRPr lang="zh-CN" altLang="en-US" sz="2800" b="1" dirty="0">
              <a:latin typeface="Arial" panose="020B0604020202020204" pitchFamily="34" charset="0"/>
            </a:endParaRPr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800" b="1" dirty="0">
              <a:latin typeface="Arial" panose="020B0604020202020204" pitchFamily="34" charset="0"/>
            </a:endParaRPr>
          </a:p>
        </p:txBody>
      </p:sp>
      <p:sp>
        <p:nvSpPr>
          <p:cNvPr id="8197" name="日期占位符 1"/>
          <p:cNvSpPr txBox="1">
            <a:spLocks noGrp="1"/>
          </p:cNvSpPr>
          <p:nvPr/>
        </p:nvSpPr>
        <p:spPr>
          <a:xfrm>
            <a:off x="4211638" y="5951538"/>
            <a:ext cx="4419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00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 dirty="0">
                <a:latin typeface="Times New Roman" panose="02020603050405020304" pitchFamily="18" charset="0"/>
              </a:rPr>
              <a:t>                    </a:t>
            </a:r>
            <a:fld id="{BB962C8B-B14F-4D97-AF65-F5344CB8AC3E}" type="datetime2">
              <a:rPr lang="zh-CN" altLang="en-US" sz="1400" dirty="0">
                <a:latin typeface="Times New Roman" panose="02020603050405020304" pitchFamily="18" charset="0"/>
              </a:rPr>
            </a:fld>
            <a:r>
              <a:rPr lang="en-US" altLang="zh-CN" sz="1400" dirty="0">
                <a:latin typeface="Times New Roman" panose="02020603050405020304" pitchFamily="18" charset="0"/>
              </a:rPr>
              <a:t>        </a:t>
            </a:r>
            <a:endParaRPr lang="en-US" altLang="zh-CN" sz="1400" dirty="0">
              <a:latin typeface="Times New Roman" panose="02020603050405020304" pitchFamily="18" charset="0"/>
            </a:endParaRPr>
          </a:p>
        </p:txBody>
      </p:sp>
      <p:sp>
        <p:nvSpPr>
          <p:cNvPr id="10" name="日期占位符 1"/>
          <p:cNvSpPr txBox="1">
            <a:spLocks noGrp="1" noChangeArrowheads="1"/>
          </p:cNvSpPr>
          <p:nvPr/>
        </p:nvSpPr>
        <p:spPr bwMode="auto">
          <a:xfrm>
            <a:off x="1692275" y="5951538"/>
            <a:ext cx="17399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R="0" defTabSz="914400" eaLnBrk="1" fontAlgn="auto" hangingPunct="1">
              <a:spcBef>
                <a:spcPct val="5000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1400" kern="0" cap="none" spc="0" normalizeH="0" baseline="0" noProof="0" dirty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            </a:t>
            </a:r>
            <a:fld id="{B9E1957B-E1B7-410E-8D08-270CF65A090A}" type="datetime10">
              <a:rPr kumimoji="0" lang="zh-CN" altLang="en-US" sz="1400" kern="0" cap="none" spc="0" normalizeH="0" baseline="0" noProof="0" dirty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r>
              <a:rPr kumimoji="0" lang="en-US" altLang="zh-CN" sz="1400" kern="0" cap="none" spc="0" normalizeH="0" baseline="0" noProof="0" dirty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</a:t>
            </a:r>
            <a:endParaRPr kumimoji="0" lang="en-US" altLang="zh-CN" sz="1400" kern="0" cap="none" spc="0" normalizeH="0" baseline="0" noProof="0" dirty="0">
              <a:solidFill>
                <a:sysClr val="windowText" lastClr="000000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AutoShape 37"/>
          <p:cNvSpPr/>
          <p:nvPr/>
        </p:nvSpPr>
        <p:spPr bwMode="auto">
          <a:xfrm flipH="1">
            <a:off x="2987675" y="3578225"/>
            <a:ext cx="215900" cy="214313"/>
          </a:xfrm>
          <a:custGeom>
            <a:avLst/>
            <a:gdLst>
              <a:gd name="T0" fmla="*/ 0 w 215900"/>
              <a:gd name="T1" fmla="*/ 81860 h 214312"/>
              <a:gd name="T2" fmla="*/ 82467 w 215900"/>
              <a:gd name="T3" fmla="*/ 81860 h 214312"/>
              <a:gd name="T4" fmla="*/ 107950 w 215900"/>
              <a:gd name="T5" fmla="*/ 0 h 214312"/>
              <a:gd name="T6" fmla="*/ 133433 w 215900"/>
              <a:gd name="T7" fmla="*/ 81860 h 214312"/>
              <a:gd name="T8" fmla="*/ 215900 w 215900"/>
              <a:gd name="T9" fmla="*/ 81860 h 214312"/>
              <a:gd name="T10" fmla="*/ 149183 w 215900"/>
              <a:gd name="T11" fmla="*/ 132451 h 214312"/>
              <a:gd name="T12" fmla="*/ 174667 w 215900"/>
              <a:gd name="T13" fmla="*/ 214311 h 214312"/>
              <a:gd name="T14" fmla="*/ 107950 w 215900"/>
              <a:gd name="T15" fmla="*/ 163719 h 214312"/>
              <a:gd name="T16" fmla="*/ 41233 w 215900"/>
              <a:gd name="T17" fmla="*/ 214311 h 214312"/>
              <a:gd name="T18" fmla="*/ 66717 w 215900"/>
              <a:gd name="T19" fmla="*/ 132451 h 21431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66717 w 215900"/>
              <a:gd name="T31" fmla="*/ 81860 h 214312"/>
              <a:gd name="T32" fmla="*/ 149183 w 215900"/>
              <a:gd name="T33" fmla="*/ 163719 h 21431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15900" h="214312">
                <a:moveTo>
                  <a:pt x="0" y="81860"/>
                </a:moveTo>
                <a:lnTo>
                  <a:pt x="82467" y="81860"/>
                </a:lnTo>
                <a:lnTo>
                  <a:pt x="107950" y="0"/>
                </a:lnTo>
                <a:lnTo>
                  <a:pt x="133433" y="81860"/>
                </a:lnTo>
                <a:lnTo>
                  <a:pt x="215900" y="81860"/>
                </a:lnTo>
                <a:lnTo>
                  <a:pt x="149183" y="132451"/>
                </a:lnTo>
                <a:lnTo>
                  <a:pt x="174667" y="214311"/>
                </a:lnTo>
                <a:lnTo>
                  <a:pt x="107950" y="163719"/>
                </a:lnTo>
                <a:lnTo>
                  <a:pt x="41233" y="214311"/>
                </a:lnTo>
                <a:lnTo>
                  <a:pt x="66717" y="132451"/>
                </a:lnTo>
                <a:close/>
              </a:path>
            </a:pathLst>
          </a:custGeom>
          <a:solidFill>
            <a:srgbClr val="FF6600"/>
          </a:solidFill>
          <a:ln w="38100" cmpd="sng">
            <a:solidFill>
              <a:srgbClr val="FF6600"/>
            </a:solidFill>
            <a:round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AutoShape 37"/>
          <p:cNvSpPr/>
          <p:nvPr/>
        </p:nvSpPr>
        <p:spPr bwMode="auto">
          <a:xfrm flipH="1">
            <a:off x="4364038" y="4149725"/>
            <a:ext cx="215900" cy="214313"/>
          </a:xfrm>
          <a:custGeom>
            <a:avLst/>
            <a:gdLst>
              <a:gd name="T0" fmla="*/ 0 w 215900"/>
              <a:gd name="T1" fmla="*/ 81860 h 214312"/>
              <a:gd name="T2" fmla="*/ 82467 w 215900"/>
              <a:gd name="T3" fmla="*/ 81860 h 214312"/>
              <a:gd name="T4" fmla="*/ 107950 w 215900"/>
              <a:gd name="T5" fmla="*/ 0 h 214312"/>
              <a:gd name="T6" fmla="*/ 133433 w 215900"/>
              <a:gd name="T7" fmla="*/ 81860 h 214312"/>
              <a:gd name="T8" fmla="*/ 215900 w 215900"/>
              <a:gd name="T9" fmla="*/ 81860 h 214312"/>
              <a:gd name="T10" fmla="*/ 149183 w 215900"/>
              <a:gd name="T11" fmla="*/ 132451 h 214312"/>
              <a:gd name="T12" fmla="*/ 174667 w 215900"/>
              <a:gd name="T13" fmla="*/ 214311 h 214312"/>
              <a:gd name="T14" fmla="*/ 107950 w 215900"/>
              <a:gd name="T15" fmla="*/ 163719 h 214312"/>
              <a:gd name="T16" fmla="*/ 41233 w 215900"/>
              <a:gd name="T17" fmla="*/ 214311 h 214312"/>
              <a:gd name="T18" fmla="*/ 66717 w 215900"/>
              <a:gd name="T19" fmla="*/ 132451 h 21431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66717 w 215900"/>
              <a:gd name="T31" fmla="*/ 81860 h 214312"/>
              <a:gd name="T32" fmla="*/ 149183 w 215900"/>
              <a:gd name="T33" fmla="*/ 163719 h 21431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15900" h="214312">
                <a:moveTo>
                  <a:pt x="0" y="81860"/>
                </a:moveTo>
                <a:lnTo>
                  <a:pt x="82467" y="81860"/>
                </a:lnTo>
                <a:lnTo>
                  <a:pt x="107950" y="0"/>
                </a:lnTo>
                <a:lnTo>
                  <a:pt x="133433" y="81860"/>
                </a:lnTo>
                <a:lnTo>
                  <a:pt x="215900" y="81860"/>
                </a:lnTo>
                <a:lnTo>
                  <a:pt x="149183" y="132451"/>
                </a:lnTo>
                <a:lnTo>
                  <a:pt x="174667" y="214311"/>
                </a:lnTo>
                <a:lnTo>
                  <a:pt x="107950" y="163719"/>
                </a:lnTo>
                <a:lnTo>
                  <a:pt x="41233" y="214311"/>
                </a:lnTo>
                <a:lnTo>
                  <a:pt x="66717" y="132451"/>
                </a:lnTo>
                <a:close/>
              </a:path>
            </a:pathLst>
          </a:custGeom>
          <a:solidFill>
            <a:srgbClr val="FF6600"/>
          </a:solidFill>
          <a:ln w="38100" cmpd="sng">
            <a:solidFill>
              <a:srgbClr val="FF6600"/>
            </a:solidFill>
            <a:round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AutoShape 37"/>
          <p:cNvSpPr/>
          <p:nvPr/>
        </p:nvSpPr>
        <p:spPr bwMode="auto">
          <a:xfrm flipH="1">
            <a:off x="3635375" y="4797425"/>
            <a:ext cx="215900" cy="214313"/>
          </a:xfrm>
          <a:custGeom>
            <a:avLst/>
            <a:gdLst>
              <a:gd name="T0" fmla="*/ 0 w 215900"/>
              <a:gd name="T1" fmla="*/ 81860 h 214312"/>
              <a:gd name="T2" fmla="*/ 82467 w 215900"/>
              <a:gd name="T3" fmla="*/ 81860 h 214312"/>
              <a:gd name="T4" fmla="*/ 107950 w 215900"/>
              <a:gd name="T5" fmla="*/ 0 h 214312"/>
              <a:gd name="T6" fmla="*/ 133433 w 215900"/>
              <a:gd name="T7" fmla="*/ 81860 h 214312"/>
              <a:gd name="T8" fmla="*/ 215900 w 215900"/>
              <a:gd name="T9" fmla="*/ 81860 h 214312"/>
              <a:gd name="T10" fmla="*/ 149183 w 215900"/>
              <a:gd name="T11" fmla="*/ 132451 h 214312"/>
              <a:gd name="T12" fmla="*/ 174667 w 215900"/>
              <a:gd name="T13" fmla="*/ 214311 h 214312"/>
              <a:gd name="T14" fmla="*/ 107950 w 215900"/>
              <a:gd name="T15" fmla="*/ 163719 h 214312"/>
              <a:gd name="T16" fmla="*/ 41233 w 215900"/>
              <a:gd name="T17" fmla="*/ 214311 h 214312"/>
              <a:gd name="T18" fmla="*/ 66717 w 215900"/>
              <a:gd name="T19" fmla="*/ 132451 h 21431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66717 w 215900"/>
              <a:gd name="T31" fmla="*/ 81860 h 214312"/>
              <a:gd name="T32" fmla="*/ 149183 w 215900"/>
              <a:gd name="T33" fmla="*/ 163719 h 21431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15900" h="214312">
                <a:moveTo>
                  <a:pt x="0" y="81860"/>
                </a:moveTo>
                <a:lnTo>
                  <a:pt x="82467" y="81860"/>
                </a:lnTo>
                <a:lnTo>
                  <a:pt x="107950" y="0"/>
                </a:lnTo>
                <a:lnTo>
                  <a:pt x="133433" y="81860"/>
                </a:lnTo>
                <a:lnTo>
                  <a:pt x="215900" y="81860"/>
                </a:lnTo>
                <a:lnTo>
                  <a:pt x="149183" y="132451"/>
                </a:lnTo>
                <a:lnTo>
                  <a:pt x="174667" y="214311"/>
                </a:lnTo>
                <a:lnTo>
                  <a:pt x="107950" y="163719"/>
                </a:lnTo>
                <a:lnTo>
                  <a:pt x="41233" y="214311"/>
                </a:lnTo>
                <a:lnTo>
                  <a:pt x="66717" y="132451"/>
                </a:lnTo>
                <a:close/>
              </a:path>
            </a:pathLst>
          </a:custGeom>
          <a:solidFill>
            <a:srgbClr val="FF6600"/>
          </a:solidFill>
          <a:ln w="38100" cmpd="sng">
            <a:solidFill>
              <a:srgbClr val="FF6600"/>
            </a:solidFill>
            <a:round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100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charRg st="1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100">
                                            <p:txEl>
                                              <p:charRg st="1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charRg st="21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100">
                                            <p:txEl>
                                              <p:charRg st="21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charRg st="27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100">
                                            <p:txEl>
                                              <p:charRg st="27" end="3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charRg st="35" end="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100">
                                            <p:txEl>
                                              <p:charRg st="35" end="4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charRg st="47" end="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4100">
                                            <p:txEl>
                                              <p:charRg st="47" end="5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91440" anchor="b"/>
          <a:p>
            <a:pPr eaLnBrk="1" hangingPunct="1"/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§2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运算及其性质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9939" name="Rectangle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076825"/>
          </a:xfrm>
        </p:spPr>
        <p:txBody>
          <a:bodyPr vert="horz" wrap="square" lIns="91440" tIns="45720" rIns="91440" bIns="45720" anchor="t"/>
          <a:p>
            <a:pPr eaLnBrk="1" hangingPunct="1"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en-US" sz="2800" b="1" dirty="0"/>
              <a:t>（</a:t>
            </a:r>
            <a:r>
              <a:rPr lang="en-US" altLang="zh-CN" sz="2800" b="1" dirty="0"/>
              <a:t>3</a:t>
            </a:r>
            <a:r>
              <a:rPr lang="zh-CN" altLang="en-US" sz="2800" b="1" dirty="0"/>
              <a:t>）</a:t>
            </a:r>
            <a:r>
              <a:rPr lang="zh-CN" altLang="en-US" sz="2800" dirty="0"/>
              <a:t>逆</a:t>
            </a:r>
            <a:r>
              <a:rPr lang="zh-CN" altLang="en-US" sz="2800" b="1" dirty="0"/>
              <a:t>元</a:t>
            </a:r>
            <a:r>
              <a:rPr lang="en-US" altLang="zh-CN" sz="2800" b="1" dirty="0"/>
              <a:t>《</a:t>
            </a:r>
            <a:r>
              <a:rPr lang="zh-CN" altLang="en-US" sz="2800" b="1" dirty="0"/>
              <a:t>定义</a:t>
            </a:r>
            <a:r>
              <a:rPr lang="en-US" altLang="zh-CN" sz="2800" b="1" dirty="0"/>
              <a:t>》</a:t>
            </a:r>
            <a:r>
              <a:rPr lang="zh-CN" altLang="en-US" sz="2800" b="1" dirty="0"/>
              <a:t>：</a:t>
            </a:r>
            <a:r>
              <a:rPr lang="zh-CN" altLang="en-US" sz="2800" dirty="0"/>
              <a:t>设*是</a:t>
            </a:r>
            <a:r>
              <a:rPr lang="en-US" altLang="zh-CN" sz="2800" dirty="0"/>
              <a:t>Z</a:t>
            </a:r>
            <a:r>
              <a:rPr lang="zh-CN" altLang="en-US" sz="2800" dirty="0"/>
              <a:t>中的二元运算，且</a:t>
            </a:r>
            <a:r>
              <a:rPr lang="en-US" altLang="zh-CN" sz="2800" dirty="0"/>
              <a:t>Z</a:t>
            </a:r>
            <a:endParaRPr lang="en-US" altLang="zh-CN" sz="2800" dirty="0"/>
          </a:p>
          <a:p>
            <a:pPr eaLnBrk="1" hangingPunct="1"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en-US" sz="2800" dirty="0"/>
              <a:t>中含幺元</a:t>
            </a:r>
            <a:r>
              <a:rPr lang="en-US" altLang="zh-CN" sz="2800" dirty="0">
                <a:sym typeface="Symbol" panose="05050102010706020507" pitchFamily="18" charset="2"/>
              </a:rPr>
              <a:t>e</a:t>
            </a:r>
            <a:r>
              <a:rPr lang="zh-CN" altLang="en-US" sz="2800" dirty="0"/>
              <a:t>，令</a:t>
            </a:r>
            <a:r>
              <a:rPr lang="en-US" altLang="zh-CN" sz="2800" dirty="0"/>
              <a:t>a,b </a:t>
            </a:r>
            <a:r>
              <a:rPr lang="en-US" altLang="zh-CN" sz="2800" dirty="0">
                <a:sym typeface="Symbol" panose="05050102010706020507" pitchFamily="18" charset="2"/>
              </a:rPr>
              <a:t>Z</a:t>
            </a:r>
            <a:r>
              <a:rPr lang="zh-CN" altLang="en-US" sz="2800" dirty="0"/>
              <a:t>，</a:t>
            </a:r>
            <a:endParaRPr lang="en-US" altLang="zh-CN" sz="2800" dirty="0"/>
          </a:p>
          <a:p>
            <a:pPr eaLnBrk="1" hangingPunct="1"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en-US" sz="2800" dirty="0"/>
              <a:t>（</a:t>
            </a:r>
            <a:r>
              <a:rPr lang="en-US" altLang="zh-CN" sz="2800" dirty="0"/>
              <a:t>a</a:t>
            </a:r>
            <a:r>
              <a:rPr lang="zh-CN" altLang="en-US" sz="2800" dirty="0"/>
              <a:t>）若</a:t>
            </a:r>
            <a:r>
              <a:rPr lang="en-US" altLang="zh-CN" sz="2800" dirty="0"/>
              <a:t>a*b= </a:t>
            </a:r>
            <a:r>
              <a:rPr lang="en-US" altLang="zh-CN" sz="2800" dirty="0">
                <a:sym typeface="Symbol" panose="05050102010706020507" pitchFamily="18" charset="2"/>
              </a:rPr>
              <a:t>e</a:t>
            </a:r>
            <a:r>
              <a:rPr lang="zh-CN" altLang="en-US" sz="2800" dirty="0"/>
              <a:t>，则称</a:t>
            </a:r>
            <a:r>
              <a:rPr lang="en-US" altLang="zh-CN" sz="2800" dirty="0"/>
              <a:t>a</a:t>
            </a:r>
            <a:r>
              <a:rPr lang="zh-CN" altLang="en-US" sz="2800" dirty="0"/>
              <a:t>是</a:t>
            </a:r>
            <a:r>
              <a:rPr lang="en-US" altLang="zh-CN" sz="2800" dirty="0"/>
              <a:t>b</a:t>
            </a:r>
            <a:r>
              <a:rPr lang="zh-CN" altLang="en-US" sz="2800" dirty="0"/>
              <a:t>的左逆元</a:t>
            </a:r>
            <a:r>
              <a:rPr lang="en-US" altLang="zh-CN" sz="2800" dirty="0"/>
              <a:t>;</a:t>
            </a:r>
            <a:endParaRPr lang="en-US" altLang="zh-CN" sz="2800" dirty="0"/>
          </a:p>
          <a:p>
            <a:pPr eaLnBrk="1" hangingPunct="1"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en-US" sz="2800" dirty="0"/>
              <a:t>（</a:t>
            </a:r>
            <a:r>
              <a:rPr lang="en-US" altLang="zh-CN" sz="2800" dirty="0"/>
              <a:t>b</a:t>
            </a:r>
            <a:r>
              <a:rPr lang="zh-CN" altLang="en-US" sz="2800" dirty="0"/>
              <a:t>）若</a:t>
            </a:r>
            <a:r>
              <a:rPr lang="en-US" altLang="zh-CN" sz="2800" dirty="0"/>
              <a:t>b*a= </a:t>
            </a:r>
            <a:r>
              <a:rPr lang="en-US" altLang="zh-CN" sz="2800" dirty="0">
                <a:sym typeface="Symbol" panose="05050102010706020507" pitchFamily="18" charset="2"/>
              </a:rPr>
              <a:t>e</a:t>
            </a:r>
            <a:r>
              <a:rPr lang="zh-CN" altLang="en-US" sz="2800" dirty="0"/>
              <a:t>，则称</a:t>
            </a:r>
            <a:r>
              <a:rPr lang="en-US" altLang="zh-CN" sz="2800" dirty="0"/>
              <a:t>a</a:t>
            </a:r>
            <a:r>
              <a:rPr lang="zh-CN" altLang="en-US" sz="2800" dirty="0"/>
              <a:t>是</a:t>
            </a:r>
            <a:r>
              <a:rPr lang="en-US" altLang="zh-CN" sz="2800" dirty="0"/>
              <a:t>b</a:t>
            </a:r>
            <a:r>
              <a:rPr lang="zh-CN" altLang="en-US" sz="2800" dirty="0"/>
              <a:t>的右逆元</a:t>
            </a:r>
            <a:r>
              <a:rPr lang="en-US" altLang="zh-CN" sz="2800" dirty="0"/>
              <a:t>;</a:t>
            </a:r>
            <a:r>
              <a:rPr lang="zh-CN" altLang="en-US" sz="2800" dirty="0"/>
              <a:t> </a:t>
            </a:r>
            <a:endParaRPr lang="en-US" altLang="zh-CN" sz="2800" dirty="0"/>
          </a:p>
          <a:p>
            <a:pPr eaLnBrk="1" hangingPunct="1"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en-US" sz="2800" dirty="0"/>
              <a:t>（</a:t>
            </a:r>
            <a:r>
              <a:rPr lang="en-US" altLang="zh-CN" sz="2800" dirty="0"/>
              <a:t>c</a:t>
            </a:r>
            <a:r>
              <a:rPr lang="zh-CN" altLang="en-US" sz="2800" dirty="0"/>
              <a:t>）若</a:t>
            </a:r>
            <a:r>
              <a:rPr lang="en-US" altLang="zh-CN" sz="2800" dirty="0"/>
              <a:t>a*b = b*a= </a:t>
            </a:r>
            <a:r>
              <a:rPr lang="en-US" altLang="zh-CN" sz="2800" dirty="0">
                <a:sym typeface="Symbol" panose="05050102010706020507" pitchFamily="18" charset="2"/>
              </a:rPr>
              <a:t>e</a:t>
            </a:r>
            <a:r>
              <a:rPr lang="zh-CN" altLang="en-US" sz="2800" dirty="0"/>
              <a:t> ，则称</a:t>
            </a:r>
            <a:r>
              <a:rPr lang="en-US" altLang="zh-CN" sz="2800" dirty="0"/>
              <a:t>a</a:t>
            </a:r>
            <a:r>
              <a:rPr lang="zh-CN" altLang="en-US" sz="2800" dirty="0"/>
              <a:t>与</a:t>
            </a:r>
            <a:r>
              <a:rPr lang="en-US" altLang="zh-CN" sz="2800" dirty="0"/>
              <a:t>b</a:t>
            </a:r>
            <a:r>
              <a:rPr lang="zh-CN" altLang="en-US" sz="2800" dirty="0"/>
              <a:t>互为逆元 。</a:t>
            </a:r>
            <a:endParaRPr lang="en-US" altLang="zh-CN" sz="2800" dirty="0"/>
          </a:p>
          <a:p>
            <a:pPr eaLnBrk="1" hangingPunct="1"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sz="2800" b="1" dirty="0"/>
              <a:t>《</a:t>
            </a:r>
            <a:r>
              <a:rPr lang="zh-CN" altLang="en-US" sz="2800" b="1" dirty="0"/>
              <a:t>定理</a:t>
            </a:r>
            <a:r>
              <a:rPr lang="en-US" altLang="zh-CN" sz="2800" b="1" dirty="0"/>
              <a:t>》</a:t>
            </a:r>
            <a:r>
              <a:rPr lang="zh-CN" altLang="en-US" sz="2800" dirty="0"/>
              <a:t>可以证明幺元、零元、逆元若存在，则一定是唯一的。</a:t>
            </a:r>
            <a:endParaRPr lang="zh-CN" altLang="en-US" sz="2800" dirty="0"/>
          </a:p>
        </p:txBody>
      </p:sp>
      <p:sp>
        <p:nvSpPr>
          <p:cNvPr id="17412" name="日期占位符 1"/>
          <p:cNvSpPr txBox="1">
            <a:spLocks noGrp="1"/>
          </p:cNvSpPr>
          <p:nvPr/>
        </p:nvSpPr>
        <p:spPr>
          <a:xfrm>
            <a:off x="4211638" y="5951538"/>
            <a:ext cx="4419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00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 dirty="0">
                <a:latin typeface="Times New Roman" panose="02020603050405020304" pitchFamily="18" charset="0"/>
              </a:rPr>
              <a:t>                    </a:t>
            </a:r>
            <a:fld id="{BB962C8B-B14F-4D97-AF65-F5344CB8AC3E}" type="datetime2">
              <a:rPr lang="zh-CN" altLang="en-US" sz="1400" dirty="0">
                <a:latin typeface="Times New Roman" panose="02020603050405020304" pitchFamily="18" charset="0"/>
              </a:rPr>
            </a:fld>
            <a:r>
              <a:rPr lang="en-US" altLang="zh-CN" sz="1400" dirty="0">
                <a:latin typeface="Times New Roman" panose="02020603050405020304" pitchFamily="18" charset="0"/>
              </a:rPr>
              <a:t>        </a:t>
            </a:r>
            <a:endParaRPr lang="en-US" altLang="zh-CN" sz="1400" dirty="0">
              <a:latin typeface="Times New Roman" panose="02020603050405020304" pitchFamily="18" charset="0"/>
            </a:endParaRPr>
          </a:p>
        </p:txBody>
      </p:sp>
      <p:sp>
        <p:nvSpPr>
          <p:cNvPr id="5" name="日期占位符 1"/>
          <p:cNvSpPr txBox="1">
            <a:spLocks noGrp="1" noChangeArrowheads="1"/>
          </p:cNvSpPr>
          <p:nvPr/>
        </p:nvSpPr>
        <p:spPr bwMode="auto">
          <a:xfrm>
            <a:off x="1692275" y="5951538"/>
            <a:ext cx="17399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R="0" defTabSz="914400" eaLnBrk="1" fontAlgn="auto" hangingPunct="1">
              <a:spcBef>
                <a:spcPct val="5000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1400" kern="0" cap="none" spc="0" normalizeH="0" baseline="0" noProof="0" dirty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            </a:t>
            </a:r>
            <a:fld id="{B9E1957B-E1B7-410E-8D08-270CF65A090A}" type="datetime10">
              <a:rPr kumimoji="0" lang="zh-CN" altLang="en-US" sz="1400" kern="0" cap="none" spc="0" normalizeH="0" baseline="0" noProof="0" dirty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r>
              <a:rPr kumimoji="0" lang="en-US" altLang="zh-CN" sz="1400" kern="0" cap="none" spc="0" normalizeH="0" baseline="0" noProof="0" dirty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</a:t>
            </a:r>
            <a:endParaRPr kumimoji="0" lang="en-US" altLang="zh-CN" sz="1400" kern="0" cap="none" spc="0" normalizeH="0" baseline="0" noProof="0" dirty="0">
              <a:solidFill>
                <a:sysClr val="windowText" lastClr="000000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9939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charRg st="24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9939">
                                            <p:txEl>
                                              <p:charRg st="24" end="3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charRg st="39" end="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9939">
                                            <p:txEl>
                                              <p:charRg st="39" end="6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charRg st="61" end="8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9939">
                                            <p:txEl>
                                              <p:charRg st="61" end="8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charRg st="84" end="1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9939">
                                            <p:txEl>
                                              <p:charRg st="84" end="1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charRg st="114" end="1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9939">
                                            <p:txEl>
                                              <p:charRg st="114" end="14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标题 1"/>
          <p:cNvSpPr>
            <a:spLocks noGrp="1"/>
          </p:cNvSpPr>
          <p:nvPr>
            <p:ph type="title"/>
          </p:nvPr>
        </p:nvSpPr>
        <p:spPr>
          <a:xfrm>
            <a:off x="285750" y="0"/>
            <a:ext cx="7772400" cy="1143000"/>
          </a:xfrm>
        </p:spPr>
        <p:txBody>
          <a:bodyPr vert="horz" wrap="square" lIns="91440" tIns="45720" rIns="91440" bIns="91440" anchor="b"/>
          <a:p>
            <a:r>
              <a:rPr lang="zh-CN" altLang="en-US" b="1" dirty="0">
                <a:solidFill>
                  <a:srgbClr val="FF0000"/>
                </a:solidFill>
              </a:rPr>
              <a:t>重点回顾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357188" y="1214438"/>
            <a:ext cx="8015287" cy="4695825"/>
          </a:xfrm>
        </p:spPr>
        <p:txBody>
          <a:bodyPr vert="horz" wrap="square" lIns="91440" tIns="45720" rIns="91440" bIns="45720" anchor="t"/>
          <a:p>
            <a:pPr eaLnBrk="1" hangingPunct="1"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sz="2400" b="1" dirty="0"/>
              <a:t>1.</a:t>
            </a:r>
            <a:r>
              <a:rPr lang="zh-CN" altLang="en-US" sz="2400" b="1" dirty="0">
                <a:latin typeface="宋体" panose="02010600030101010101" pitchFamily="2" charset="-122"/>
              </a:rPr>
              <a:t>运算性质：</a:t>
            </a:r>
            <a:endParaRPr lang="en-US" altLang="zh-CN" sz="2400" b="1" dirty="0">
              <a:latin typeface="宋体" panose="02010600030101010101" pitchFamily="2" charset="-122"/>
            </a:endParaRPr>
          </a:p>
          <a:p>
            <a:pPr eaLnBrk="1" hangingPunct="1"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宋体" panose="02010600030101010101" pitchFamily="2" charset="-122"/>
              </a:rPr>
              <a:t>（</a:t>
            </a:r>
            <a:r>
              <a:rPr lang="en-US" altLang="zh-CN" sz="2400" b="1" dirty="0">
                <a:latin typeface="宋体" panose="02010600030101010101" pitchFamily="2" charset="-122"/>
              </a:rPr>
              <a:t>1</a:t>
            </a:r>
            <a:r>
              <a:rPr lang="zh-CN" altLang="en-US" sz="2400" b="1" dirty="0">
                <a:latin typeface="宋体" panose="02010600030101010101" pitchFamily="2" charset="-122"/>
              </a:rPr>
              <a:t>）</a:t>
            </a:r>
            <a:r>
              <a:rPr lang="zh-CN" altLang="en-US" sz="2400" b="1" dirty="0"/>
              <a:t>封闭性</a:t>
            </a:r>
            <a:r>
              <a:rPr lang="zh-CN" altLang="en-US" sz="2400" b="1" dirty="0">
                <a:latin typeface="宋体" panose="02010600030101010101" pitchFamily="2" charset="-122"/>
              </a:rPr>
              <a:t>（</a:t>
            </a:r>
            <a:r>
              <a:rPr lang="en-US" altLang="zh-CN" sz="2400" b="1" dirty="0">
                <a:latin typeface="宋体" panose="02010600030101010101" pitchFamily="2" charset="-122"/>
              </a:rPr>
              <a:t>2</a:t>
            </a:r>
            <a:r>
              <a:rPr lang="zh-CN" altLang="en-US" sz="2400" b="1" dirty="0">
                <a:latin typeface="宋体" panose="02010600030101010101" pitchFamily="2" charset="-122"/>
              </a:rPr>
              <a:t>）可交换性</a:t>
            </a:r>
            <a:r>
              <a:rPr lang="zh-CN" altLang="en-US" b="1" dirty="0"/>
              <a:t>（</a:t>
            </a:r>
            <a:r>
              <a:rPr lang="en-US" altLang="zh-CN" b="1" dirty="0"/>
              <a:t>3</a:t>
            </a:r>
            <a:r>
              <a:rPr lang="zh-CN" altLang="en-US" b="1" dirty="0"/>
              <a:t>）可结合性</a:t>
            </a:r>
            <a:endParaRPr lang="en-US" altLang="zh-CN" b="1" dirty="0"/>
          </a:p>
          <a:p>
            <a:pPr eaLnBrk="1" hangingPunct="1"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en-US" b="1" dirty="0"/>
              <a:t>（</a:t>
            </a:r>
            <a:r>
              <a:rPr lang="en-US" altLang="zh-CN" b="1" dirty="0"/>
              <a:t>4</a:t>
            </a:r>
            <a:r>
              <a:rPr lang="zh-CN" altLang="en-US" b="1" dirty="0"/>
              <a:t>）可分配性（</a:t>
            </a:r>
            <a:r>
              <a:rPr lang="en-US" altLang="zh-CN" b="1" dirty="0"/>
              <a:t>5</a:t>
            </a:r>
            <a:r>
              <a:rPr lang="zh-CN" altLang="en-US" b="1" dirty="0"/>
              <a:t>）</a:t>
            </a:r>
            <a:r>
              <a:rPr lang="zh-CN" altLang="en-US" dirty="0">
                <a:sym typeface="Symbol" panose="05050102010706020507" pitchFamily="18" charset="2"/>
              </a:rPr>
              <a:t>吸收律</a:t>
            </a:r>
            <a:r>
              <a:rPr lang="zh-CN" altLang="en-US" b="1" dirty="0"/>
              <a:t>（</a:t>
            </a:r>
            <a:r>
              <a:rPr lang="en-US" altLang="zh-CN" b="1" dirty="0"/>
              <a:t>6</a:t>
            </a:r>
            <a:r>
              <a:rPr lang="zh-CN" altLang="en-US" b="1" dirty="0"/>
              <a:t>）</a:t>
            </a:r>
            <a:r>
              <a:rPr lang="zh-CN" altLang="en-US" dirty="0"/>
              <a:t>等幂律</a:t>
            </a:r>
            <a:endParaRPr lang="en-US" altLang="zh-CN" dirty="0"/>
          </a:p>
          <a:p>
            <a:pPr eaLnBrk="1" hangingPunct="1"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sz="2400" b="1" dirty="0"/>
              <a:t>2.</a:t>
            </a:r>
            <a:r>
              <a:rPr lang="zh-CN" altLang="en-US" sz="2400" b="1" dirty="0"/>
              <a:t>特殊元素：</a:t>
            </a:r>
            <a:endParaRPr lang="en-US" altLang="zh-CN" sz="2400" b="1" dirty="0"/>
          </a:p>
          <a:p>
            <a:pPr eaLnBrk="1" hangingPunct="1"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宋体" panose="02010600030101010101" pitchFamily="2" charset="-122"/>
              </a:rPr>
              <a:t>（</a:t>
            </a:r>
            <a:r>
              <a:rPr lang="en-US" altLang="zh-CN" sz="2400" b="1" dirty="0">
                <a:latin typeface="宋体" panose="02010600030101010101" pitchFamily="2" charset="-122"/>
              </a:rPr>
              <a:t>1</a:t>
            </a:r>
            <a:r>
              <a:rPr lang="zh-CN" altLang="en-US" sz="2400" b="1" dirty="0">
                <a:latin typeface="宋体" panose="02010600030101010101" pitchFamily="2" charset="-122"/>
              </a:rPr>
              <a:t>）</a:t>
            </a:r>
            <a:r>
              <a:rPr lang="zh-CN" altLang="en-US" sz="2400" b="1" dirty="0"/>
              <a:t>幺元</a:t>
            </a:r>
            <a:endParaRPr lang="en-US" altLang="zh-CN" sz="2400" b="1" dirty="0"/>
          </a:p>
          <a:p>
            <a:pPr eaLnBrk="1" hangingPunct="1"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宋体" panose="02010600030101010101" pitchFamily="2" charset="-122"/>
              </a:rPr>
              <a:t>（</a:t>
            </a:r>
            <a:r>
              <a:rPr lang="en-US" altLang="zh-CN" sz="2400" b="1" dirty="0">
                <a:latin typeface="宋体" panose="02010600030101010101" pitchFamily="2" charset="-122"/>
              </a:rPr>
              <a:t>2</a:t>
            </a:r>
            <a:r>
              <a:rPr lang="zh-CN" altLang="en-US" sz="2400" b="1" dirty="0">
                <a:latin typeface="宋体" panose="02010600030101010101" pitchFamily="2" charset="-122"/>
              </a:rPr>
              <a:t>）</a:t>
            </a:r>
            <a:r>
              <a:rPr lang="zh-CN" altLang="en-US" sz="2400" b="1" dirty="0"/>
              <a:t>零元</a:t>
            </a:r>
            <a:endParaRPr lang="en-US" altLang="zh-CN" sz="2400" b="1" dirty="0"/>
          </a:p>
          <a:p>
            <a:pPr eaLnBrk="1" hangingPunct="1"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宋体" panose="02010600030101010101" pitchFamily="2" charset="-122"/>
              </a:rPr>
              <a:t>（</a:t>
            </a:r>
            <a:r>
              <a:rPr lang="en-US" altLang="zh-CN" sz="2400" b="1" dirty="0">
                <a:latin typeface="宋体" panose="02010600030101010101" pitchFamily="2" charset="-122"/>
              </a:rPr>
              <a:t>3</a:t>
            </a:r>
            <a:r>
              <a:rPr lang="zh-CN" altLang="en-US" sz="2400" b="1" dirty="0">
                <a:latin typeface="宋体" panose="02010600030101010101" pitchFamily="2" charset="-122"/>
              </a:rPr>
              <a:t>）</a:t>
            </a:r>
            <a:r>
              <a:rPr lang="zh-CN" altLang="en-US" sz="2400" b="1" dirty="0"/>
              <a:t>逆元</a:t>
            </a:r>
            <a:endParaRPr lang="en-US" altLang="zh-CN" sz="2400" b="1" dirty="0"/>
          </a:p>
          <a:p>
            <a:pPr eaLnBrk="1" hangingPunct="1"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宋体" panose="02010600030101010101" pitchFamily="2" charset="-122"/>
              </a:rPr>
              <a:t>（</a:t>
            </a:r>
            <a:r>
              <a:rPr lang="en-US" altLang="zh-CN" sz="2400" b="1" dirty="0">
                <a:latin typeface="宋体" panose="02010600030101010101" pitchFamily="2" charset="-122"/>
              </a:rPr>
              <a:t>4</a:t>
            </a:r>
            <a:r>
              <a:rPr lang="zh-CN" altLang="en-US" sz="2400" b="1" dirty="0">
                <a:latin typeface="宋体" panose="02010600030101010101" pitchFamily="2" charset="-122"/>
              </a:rPr>
              <a:t>）</a:t>
            </a:r>
            <a:r>
              <a:rPr lang="zh-CN" altLang="en-US" sz="2400" b="1" dirty="0"/>
              <a:t>等幂元</a:t>
            </a:r>
            <a:endParaRPr lang="en-US" altLang="zh-CN" sz="2400" b="1" dirty="0"/>
          </a:p>
          <a:p>
            <a:pPr eaLnBrk="1" hangingPunct="1"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宋体" panose="02010600030101010101" pitchFamily="2" charset="-122"/>
              </a:rPr>
              <a:t>（</a:t>
            </a:r>
            <a:r>
              <a:rPr lang="en-US" altLang="zh-CN" sz="2400" b="1" dirty="0">
                <a:latin typeface="宋体" panose="02010600030101010101" pitchFamily="2" charset="-122"/>
              </a:rPr>
              <a:t>5</a:t>
            </a:r>
            <a:r>
              <a:rPr lang="zh-CN" altLang="en-US" sz="2400" b="1" dirty="0">
                <a:latin typeface="宋体" panose="02010600030101010101" pitchFamily="2" charset="-122"/>
              </a:rPr>
              <a:t>）</a:t>
            </a:r>
            <a:r>
              <a:rPr lang="zh-CN" altLang="en-US" sz="2400" b="1" dirty="0"/>
              <a:t>生成元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8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charRg st="8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9" end="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charRg st="29" end="4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49" end="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charRg st="49" end="5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57" end="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charRg st="57" end="6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63" end="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charRg st="63" end="6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69" end="7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charRg st="69" end="7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75" end="8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charRg st="75" end="8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82" end="8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charRg st="82" end="8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Rectangle 2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063625"/>
          </a:xfrm>
        </p:spPr>
        <p:txBody>
          <a:bodyPr vert="horz" wrap="square" lIns="91440" tIns="45720" rIns="91440" bIns="91440" anchor="b"/>
          <a:p>
            <a:pPr eaLnBrk="1" hangingPunct="1"/>
            <a:r>
              <a:rPr lang="en-US" altLang="zh-CN" b="1" dirty="0">
                <a:solidFill>
                  <a:srgbClr val="FF0000"/>
                </a:solidFill>
                <a:cs typeface="Times New Roman" panose="02020603050405020304" pitchFamily="18" charset="0"/>
              </a:rPr>
              <a:t>§3  </a:t>
            </a:r>
            <a:r>
              <a:rPr lang="zh-CN" altLang="en-US" b="1" dirty="0">
                <a:solidFill>
                  <a:srgbClr val="FF0000"/>
                </a:solidFill>
              </a:rPr>
              <a:t>半群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8131" name="Rectangle 3"/>
          <p:cNvSpPr>
            <a:spLocks noGrp="1"/>
          </p:cNvSpPr>
          <p:nvPr>
            <p:ph sz="quarter" idx="1"/>
          </p:nvPr>
        </p:nvSpPr>
        <p:spPr>
          <a:xfrm>
            <a:off x="395288" y="1484313"/>
            <a:ext cx="8215312" cy="4824412"/>
          </a:xfrm>
        </p:spPr>
        <p:txBody>
          <a:bodyPr vert="horz" wrap="square" lIns="91440" tIns="45720" rIns="91440" bIns="45720" anchor="t"/>
          <a:p>
            <a:pPr eaLnBrk="1" hangingPunct="1">
              <a:lnSpc>
                <a:spcPct val="80000"/>
              </a:lnSpc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sz="2800" b="1" dirty="0"/>
              <a:t>1.《</a:t>
            </a:r>
            <a:r>
              <a:rPr lang="zh-CN" altLang="en-US" sz="2800" b="1" dirty="0"/>
              <a:t>定义</a:t>
            </a:r>
            <a:r>
              <a:rPr lang="en-US" altLang="zh-CN" sz="2800" b="1" dirty="0"/>
              <a:t>》</a:t>
            </a:r>
            <a:r>
              <a:rPr lang="zh-CN" altLang="en-US" sz="2800" b="1" dirty="0"/>
              <a:t>：</a:t>
            </a:r>
            <a:r>
              <a:rPr lang="zh-CN" altLang="en-US" sz="2800" dirty="0"/>
              <a:t>一个代数系统</a:t>
            </a:r>
            <a:r>
              <a:rPr lang="en-US" altLang="zh-CN" sz="2800" dirty="0"/>
              <a:t>&lt; S ,</a:t>
            </a:r>
            <a:r>
              <a:rPr lang="en-US" altLang="zh-CN" sz="2800" dirty="0">
                <a:sym typeface="Symbol" panose="05050102010706020507" pitchFamily="18" charset="2"/>
              </a:rPr>
              <a:t> &gt;</a:t>
            </a:r>
            <a:r>
              <a:rPr lang="zh-CN" altLang="en-US" sz="2800" dirty="0">
                <a:sym typeface="Symbol" panose="05050102010706020507" pitchFamily="18" charset="2"/>
              </a:rPr>
              <a:t>，</a:t>
            </a:r>
            <a:endParaRPr lang="en-US" altLang="zh-CN" sz="2800" dirty="0">
              <a:sym typeface="Symbol" panose="05050102010706020507" pitchFamily="18" charset="2"/>
            </a:endParaRPr>
          </a:p>
          <a:p>
            <a:pPr eaLnBrk="1" hangingPunct="1">
              <a:lnSpc>
                <a:spcPct val="80000"/>
              </a:lnSpc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sz="2800" dirty="0"/>
              <a:t>            S</a:t>
            </a:r>
            <a:r>
              <a:rPr lang="zh-CN" altLang="en-US" sz="2800" dirty="0"/>
              <a:t>为非空集合， </a:t>
            </a:r>
            <a:r>
              <a:rPr lang="zh-CN" altLang="en-US" sz="2800" dirty="0">
                <a:sym typeface="Symbol" panose="05050102010706020507" pitchFamily="18" charset="2"/>
              </a:rPr>
              <a:t></a:t>
            </a:r>
            <a:r>
              <a:rPr lang="zh-CN" altLang="en-US" sz="2800" dirty="0"/>
              <a:t>是</a:t>
            </a:r>
            <a:r>
              <a:rPr lang="en-US" altLang="zh-CN" sz="2800" dirty="0"/>
              <a:t>S</a:t>
            </a:r>
            <a:r>
              <a:rPr lang="zh-CN" altLang="en-US" sz="2800" dirty="0"/>
              <a:t>上的二元运算，如果运算</a:t>
            </a:r>
            <a:r>
              <a:rPr lang="zh-CN" altLang="en-US" sz="2800" dirty="0">
                <a:sym typeface="Symbol" panose="05050102010706020507" pitchFamily="18" charset="2"/>
              </a:rPr>
              <a:t></a:t>
            </a:r>
            <a:endParaRPr lang="en-US" altLang="zh-CN" sz="2800" dirty="0">
              <a:sym typeface="Symbol" panose="05050102010706020507" pitchFamily="18" charset="2"/>
            </a:endParaRPr>
          </a:p>
          <a:p>
            <a:pPr eaLnBrk="1" hangingPunct="1">
              <a:lnSpc>
                <a:spcPct val="80000"/>
              </a:lnSpc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en-US" sz="2800" dirty="0"/>
              <a:t>是封闭的，则称代数系统</a:t>
            </a:r>
            <a:r>
              <a:rPr lang="en-US" altLang="zh-CN" sz="2800" dirty="0"/>
              <a:t>&lt; S ,</a:t>
            </a:r>
            <a:r>
              <a:rPr lang="en-US" altLang="zh-CN" sz="2800" dirty="0">
                <a:sym typeface="Symbol" panose="05050102010706020507" pitchFamily="18" charset="2"/>
              </a:rPr>
              <a:t> &gt;</a:t>
            </a:r>
            <a:r>
              <a:rPr lang="zh-CN" altLang="en-US" sz="2800" dirty="0">
                <a:sym typeface="Symbol" panose="05050102010706020507" pitchFamily="18" charset="2"/>
              </a:rPr>
              <a:t>为广群。</a:t>
            </a:r>
            <a:endParaRPr lang="en-US" altLang="zh-CN" sz="2800" dirty="0">
              <a:sym typeface="Symbol" panose="05050102010706020507" pitchFamily="18" charset="2"/>
            </a:endParaRPr>
          </a:p>
          <a:p>
            <a:pPr eaLnBrk="1" hangingPunct="1">
              <a:lnSpc>
                <a:spcPct val="80000"/>
              </a:lnSpc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endParaRPr lang="en-US" altLang="zh-CN" sz="2800" b="1" dirty="0">
              <a:sym typeface="Symbol" panose="05050102010706020507" pitchFamily="18" charset="2"/>
            </a:endParaRPr>
          </a:p>
          <a:p>
            <a:pPr eaLnBrk="1" hangingPunct="1">
              <a:lnSpc>
                <a:spcPct val="80000"/>
              </a:lnSpc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sz="2800" b="1" dirty="0"/>
              <a:t>2.《</a:t>
            </a:r>
            <a:r>
              <a:rPr lang="zh-CN" altLang="en-US" sz="2800" b="1" dirty="0"/>
              <a:t>定义</a:t>
            </a:r>
            <a:r>
              <a:rPr lang="en-US" altLang="zh-CN" sz="2800" b="1" dirty="0"/>
              <a:t>》</a:t>
            </a:r>
            <a:r>
              <a:rPr lang="zh-CN" altLang="en-US" sz="2800" b="1" dirty="0"/>
              <a:t>：</a:t>
            </a:r>
            <a:r>
              <a:rPr lang="zh-CN" altLang="en-US" sz="2800" dirty="0"/>
              <a:t>设</a:t>
            </a:r>
            <a:r>
              <a:rPr lang="en-US" altLang="zh-CN" sz="2800" dirty="0"/>
              <a:t>&lt; S ,</a:t>
            </a:r>
            <a:r>
              <a:rPr lang="en-US" altLang="zh-CN" sz="2800" dirty="0">
                <a:sym typeface="Symbol" panose="05050102010706020507" pitchFamily="18" charset="2"/>
              </a:rPr>
              <a:t> &gt;</a:t>
            </a:r>
            <a:r>
              <a:rPr lang="zh-CN" altLang="en-US" sz="2800" dirty="0"/>
              <a:t>是一代数系统，</a:t>
            </a:r>
            <a:r>
              <a:rPr lang="en-US" altLang="zh-CN" sz="2800" dirty="0"/>
              <a:t>S</a:t>
            </a:r>
            <a:r>
              <a:rPr lang="zh-CN" altLang="en-US" sz="2800" dirty="0"/>
              <a:t>为非空集合， </a:t>
            </a:r>
            <a:endParaRPr lang="en-US" altLang="zh-CN" sz="2800" dirty="0"/>
          </a:p>
          <a:p>
            <a:pPr eaLnBrk="1" hangingPunct="1">
              <a:lnSpc>
                <a:spcPct val="80000"/>
              </a:lnSpc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sz="2800" dirty="0">
                <a:sym typeface="Symbol" panose="05050102010706020507" pitchFamily="18" charset="2"/>
              </a:rPr>
              <a:t>            </a:t>
            </a:r>
            <a:r>
              <a:rPr lang="zh-CN" altLang="en-US" sz="2800" dirty="0">
                <a:sym typeface="Symbol" panose="05050102010706020507" pitchFamily="18" charset="2"/>
              </a:rPr>
              <a:t></a:t>
            </a:r>
            <a:r>
              <a:rPr lang="zh-CN" altLang="en-US" sz="2800" dirty="0"/>
              <a:t>是</a:t>
            </a:r>
            <a:r>
              <a:rPr lang="en-US" altLang="zh-CN" sz="2800" dirty="0"/>
              <a:t>S</a:t>
            </a:r>
            <a:r>
              <a:rPr lang="zh-CN" altLang="en-US" sz="2800" dirty="0"/>
              <a:t>上的二元运算，若</a:t>
            </a:r>
            <a:endParaRPr lang="en-US" altLang="zh-CN" sz="2800" dirty="0"/>
          </a:p>
          <a:p>
            <a:pPr eaLnBrk="1" hangingPunct="1">
              <a:lnSpc>
                <a:spcPct val="80000"/>
              </a:lnSpc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en-US" sz="2800" dirty="0"/>
              <a:t>	</a:t>
            </a:r>
            <a:r>
              <a:rPr lang="en-US" altLang="zh-CN" sz="2800" dirty="0"/>
              <a:t>(1)   </a:t>
            </a:r>
            <a:r>
              <a:rPr lang="en-US" altLang="zh-CN" sz="2800" dirty="0">
                <a:sym typeface="Symbol" panose="05050102010706020507" pitchFamily="18" charset="2"/>
              </a:rPr>
              <a:t></a:t>
            </a:r>
            <a:r>
              <a:rPr lang="zh-CN" altLang="en-US" sz="2800" dirty="0"/>
              <a:t>运算是封闭的。</a:t>
            </a:r>
            <a:endParaRPr lang="en-US" altLang="zh-CN" sz="2800" dirty="0"/>
          </a:p>
          <a:p>
            <a:pPr eaLnBrk="1" hangingPunct="1">
              <a:lnSpc>
                <a:spcPct val="80000"/>
              </a:lnSpc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en-US" sz="2800" dirty="0"/>
              <a:t>	</a:t>
            </a:r>
            <a:r>
              <a:rPr lang="en-US" altLang="zh-CN" sz="2800" dirty="0"/>
              <a:t>(2)   </a:t>
            </a:r>
            <a:r>
              <a:rPr lang="en-US" altLang="zh-CN" sz="2800" dirty="0">
                <a:sym typeface="Symbol" panose="05050102010706020507" pitchFamily="18" charset="2"/>
              </a:rPr>
              <a:t></a:t>
            </a:r>
            <a:r>
              <a:rPr lang="zh-CN" altLang="en-US" sz="2800" dirty="0"/>
              <a:t>运算满足结合律，则称</a:t>
            </a:r>
            <a:r>
              <a:rPr lang="en-US" altLang="zh-CN" sz="2800" dirty="0"/>
              <a:t>&lt; S ,</a:t>
            </a:r>
            <a:r>
              <a:rPr lang="en-US" altLang="zh-CN" sz="2800" dirty="0">
                <a:sym typeface="Symbol" panose="05050102010706020507" pitchFamily="18" charset="2"/>
              </a:rPr>
              <a:t> &gt;</a:t>
            </a:r>
            <a:r>
              <a:rPr lang="zh-CN" altLang="en-US" sz="2800" dirty="0"/>
              <a:t>为半群。</a:t>
            </a:r>
            <a:endParaRPr lang="en-US" altLang="zh-CN" sz="2800" dirty="0"/>
          </a:p>
          <a:p>
            <a:pPr eaLnBrk="1" hangingPunct="1">
              <a:lnSpc>
                <a:spcPct val="80000"/>
              </a:lnSpc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sz="2800" dirty="0"/>
              <a:t>   </a:t>
            </a:r>
            <a:r>
              <a:rPr lang="zh-CN" altLang="en-US" sz="2800" dirty="0"/>
              <a:t>例：</a:t>
            </a:r>
            <a:r>
              <a:rPr lang="en-US" altLang="zh-CN" sz="2800" dirty="0"/>
              <a:t>&lt;N ,+&gt; , &lt;N ,</a:t>
            </a:r>
            <a:r>
              <a:rPr lang="en-US" altLang="zh-CN" sz="2800" dirty="0">
                <a:sym typeface="Symbol" panose="05050102010706020507" pitchFamily="18" charset="2"/>
              </a:rPr>
              <a:t></a:t>
            </a:r>
            <a:r>
              <a:rPr lang="en-US" altLang="zh-CN" sz="2800" dirty="0"/>
              <a:t> &gt; ,&lt;I ,+ &gt; ,&lt; I , </a:t>
            </a:r>
            <a:r>
              <a:rPr lang="en-US" altLang="zh-CN" sz="2800" dirty="0">
                <a:sym typeface="Symbol" panose="05050102010706020507" pitchFamily="18" charset="2"/>
              </a:rPr>
              <a:t>&gt;</a:t>
            </a:r>
            <a:r>
              <a:rPr lang="zh-CN" altLang="en-US" sz="2800" dirty="0"/>
              <a:t>均为半群</a:t>
            </a:r>
            <a:endParaRPr lang="zh-CN" altLang="en-US" sz="2800" dirty="0"/>
          </a:p>
        </p:txBody>
      </p:sp>
      <p:sp>
        <p:nvSpPr>
          <p:cNvPr id="19460" name="日期占位符 1"/>
          <p:cNvSpPr txBox="1">
            <a:spLocks noGrp="1"/>
          </p:cNvSpPr>
          <p:nvPr/>
        </p:nvSpPr>
        <p:spPr>
          <a:xfrm>
            <a:off x="4211638" y="5951538"/>
            <a:ext cx="4419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00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 dirty="0">
                <a:latin typeface="Times New Roman" panose="02020603050405020304" pitchFamily="18" charset="0"/>
              </a:rPr>
              <a:t>                    </a:t>
            </a:r>
            <a:fld id="{BB962C8B-B14F-4D97-AF65-F5344CB8AC3E}" type="datetime2">
              <a:rPr lang="zh-CN" altLang="en-US" sz="1400" dirty="0">
                <a:latin typeface="Times New Roman" panose="02020603050405020304" pitchFamily="18" charset="0"/>
              </a:rPr>
            </a:fld>
            <a:r>
              <a:rPr lang="en-US" altLang="zh-CN" sz="1400" dirty="0">
                <a:latin typeface="Times New Roman" panose="02020603050405020304" pitchFamily="18" charset="0"/>
              </a:rPr>
              <a:t>        </a:t>
            </a:r>
            <a:endParaRPr lang="en-US" altLang="zh-CN" sz="1400" dirty="0">
              <a:latin typeface="Times New Roman" panose="02020603050405020304" pitchFamily="18" charset="0"/>
            </a:endParaRPr>
          </a:p>
        </p:txBody>
      </p:sp>
      <p:sp>
        <p:nvSpPr>
          <p:cNvPr id="5" name="日期占位符 1"/>
          <p:cNvSpPr txBox="1">
            <a:spLocks noGrp="1" noChangeArrowheads="1"/>
          </p:cNvSpPr>
          <p:nvPr/>
        </p:nvSpPr>
        <p:spPr bwMode="auto">
          <a:xfrm>
            <a:off x="1692275" y="5951538"/>
            <a:ext cx="17399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R="0" defTabSz="914400" eaLnBrk="1" fontAlgn="auto" hangingPunct="1">
              <a:spcBef>
                <a:spcPct val="5000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1400" kern="0" cap="none" spc="0" normalizeH="0" baseline="0" noProof="0" dirty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            </a:t>
            </a:r>
            <a:fld id="{B9E1957B-E1B7-410E-8D08-270CF65A090A}" type="datetime10">
              <a:rPr kumimoji="0" lang="zh-CN" altLang="en-US" sz="1400" kern="0" cap="none" spc="0" normalizeH="0" baseline="0" noProof="0" dirty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r>
              <a:rPr kumimoji="0" lang="en-US" altLang="zh-CN" sz="1400" kern="0" cap="none" spc="0" normalizeH="0" baseline="0" noProof="0" dirty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</a:t>
            </a:r>
            <a:endParaRPr kumimoji="0" lang="en-US" altLang="zh-CN" sz="1400" kern="0" cap="none" spc="0" normalizeH="0" baseline="0" noProof="0" dirty="0">
              <a:solidFill>
                <a:sysClr val="windowText" lastClr="000000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charRg st="0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8131">
                                            <p:txEl>
                                              <p:charRg st="0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charRg st="23" end="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8131">
                                            <p:txEl>
                                              <p:charRg st="23" end="5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charRg st="59" end="8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8131">
                                            <p:txEl>
                                              <p:charRg st="59" end="8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charRg st="84" end="1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8131">
                                            <p:txEl>
                                              <p:charRg st="84" end="1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charRg st="116" end="1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8131">
                                            <p:txEl>
                                              <p:charRg st="116" end="14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charRg st="140" end="1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48131">
                                            <p:txEl>
                                              <p:charRg st="140" end="15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charRg st="156" end="1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48131">
                                            <p:txEl>
                                              <p:charRg st="156" end="18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charRg st="187" end="2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48131">
                                            <p:txEl>
                                              <p:charRg st="187" end="2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Rectangle 2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063625"/>
          </a:xfrm>
        </p:spPr>
        <p:txBody>
          <a:bodyPr vert="horz" wrap="square" lIns="91440" tIns="45720" rIns="91440" bIns="91440" anchor="b"/>
          <a:p>
            <a:pPr eaLnBrk="1" hangingPunct="1"/>
            <a:r>
              <a:rPr lang="en-US" altLang="zh-CN" b="1" dirty="0">
                <a:solidFill>
                  <a:srgbClr val="FF0000"/>
                </a:solidFill>
                <a:cs typeface="Times New Roman" panose="02020603050405020304" pitchFamily="18" charset="0"/>
              </a:rPr>
              <a:t>§3  </a:t>
            </a:r>
            <a:r>
              <a:rPr lang="zh-CN" altLang="en-US" b="1" dirty="0">
                <a:solidFill>
                  <a:srgbClr val="FF0000"/>
                </a:solidFill>
              </a:rPr>
              <a:t>半群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" name="Rectangle 3"/>
          <p:cNvSpPr>
            <a:spLocks noGrp="1"/>
          </p:cNvSpPr>
          <p:nvPr>
            <p:ph sz="quarter" idx="1"/>
          </p:nvPr>
        </p:nvSpPr>
        <p:spPr>
          <a:xfrm>
            <a:off x="395288" y="1484313"/>
            <a:ext cx="8215312" cy="4824412"/>
          </a:xfrm>
        </p:spPr>
        <p:txBody>
          <a:bodyPr vert="horz" wrap="square" lIns="91440" tIns="45720" rIns="91440" bIns="45720" anchor="t"/>
          <a:p>
            <a:pPr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</a:pPr>
            <a:r>
              <a:rPr lang="en-US" altLang="zh-CN" sz="2800" b="1" dirty="0"/>
              <a:t>3.《</a:t>
            </a:r>
            <a:r>
              <a:rPr lang="zh-CN" altLang="en-US" sz="2800" b="1" dirty="0"/>
              <a:t>定义</a:t>
            </a:r>
            <a:r>
              <a:rPr lang="en-US" altLang="zh-CN" sz="2800" b="1" dirty="0"/>
              <a:t>》</a:t>
            </a:r>
            <a:r>
              <a:rPr lang="zh-CN" altLang="en-US" sz="2800" b="1" dirty="0"/>
              <a:t>：</a:t>
            </a:r>
            <a:r>
              <a:rPr lang="en-US" altLang="zh-CN" sz="2800" dirty="0"/>
              <a:t> </a:t>
            </a:r>
            <a:r>
              <a:rPr lang="zh-CN" altLang="zh-CN" sz="2800" dirty="0"/>
              <a:t>独异点</a:t>
            </a:r>
            <a:r>
              <a:rPr lang="en-US" altLang="zh-CN" sz="2800" dirty="0"/>
              <a:t>/</a:t>
            </a:r>
            <a:r>
              <a:rPr lang="zh-CN" altLang="zh-CN" sz="2800" dirty="0"/>
              <a:t>含幺半群：</a:t>
            </a:r>
            <a:endParaRPr lang="en-US" altLang="zh-CN" sz="2800" dirty="0"/>
          </a:p>
          <a:p>
            <a:pPr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</a:pPr>
            <a:r>
              <a:rPr lang="en-US" altLang="zh-CN" sz="2800" dirty="0"/>
              <a:t>         </a:t>
            </a:r>
            <a:r>
              <a:rPr lang="zh-CN" altLang="zh-CN" sz="2800" dirty="0"/>
              <a:t>设</a:t>
            </a:r>
            <a:r>
              <a:rPr lang="en-US" altLang="zh-CN" sz="2800" dirty="0"/>
              <a:t> </a:t>
            </a:r>
            <a:r>
              <a:rPr lang="zh-CN" altLang="zh-CN" sz="2800" dirty="0"/>
              <a:t>为一个代数系统，</a:t>
            </a:r>
            <a:r>
              <a:rPr lang="en-US" altLang="zh-CN" sz="2800" dirty="0"/>
              <a:t> </a:t>
            </a:r>
            <a:r>
              <a:rPr lang="zh-CN" altLang="zh-CN" sz="2800" dirty="0"/>
              <a:t>非空，若</a:t>
            </a:r>
            <a:r>
              <a:rPr lang="en-US" altLang="zh-CN" sz="2800" dirty="0"/>
              <a:t>*</a:t>
            </a:r>
            <a:r>
              <a:rPr lang="zh-CN" altLang="zh-CN" sz="2800" dirty="0"/>
              <a:t>在</a:t>
            </a:r>
            <a:r>
              <a:rPr lang="en-US" altLang="zh-CN" sz="2800" dirty="0"/>
              <a:t> </a:t>
            </a:r>
            <a:r>
              <a:rPr lang="zh-CN" altLang="zh-CN" sz="2800" dirty="0"/>
              <a:t>上</a:t>
            </a:r>
            <a:endParaRPr lang="en-US" altLang="zh-CN" sz="2800" dirty="0"/>
          </a:p>
          <a:p>
            <a:pPr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</a:pPr>
            <a:r>
              <a:rPr lang="en-US" altLang="zh-CN" sz="2800" dirty="0"/>
              <a:t>         </a:t>
            </a:r>
            <a:r>
              <a:rPr lang="zh-CN" altLang="zh-CN" sz="2800" dirty="0"/>
              <a:t>封闭、</a:t>
            </a:r>
            <a:endParaRPr lang="en-US" altLang="zh-CN" sz="2800" dirty="0"/>
          </a:p>
          <a:p>
            <a:pPr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</a:pPr>
            <a:r>
              <a:rPr lang="en-US" altLang="zh-CN" sz="2800" dirty="0"/>
              <a:t>         </a:t>
            </a:r>
            <a:r>
              <a:rPr lang="zh-CN" altLang="zh-CN" sz="2800" dirty="0"/>
              <a:t>可结合、</a:t>
            </a:r>
            <a:endParaRPr lang="en-US" altLang="zh-CN" sz="2800" dirty="0"/>
          </a:p>
          <a:p>
            <a:pPr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</a:pPr>
            <a:r>
              <a:rPr lang="en-US" altLang="zh-CN" sz="2800" dirty="0"/>
              <a:t>         </a:t>
            </a:r>
            <a:r>
              <a:rPr lang="zh-CN" altLang="zh-CN" sz="2800" dirty="0"/>
              <a:t>含有幺元，</a:t>
            </a:r>
            <a:endParaRPr lang="en-US" altLang="zh-CN" sz="2800" dirty="0"/>
          </a:p>
          <a:p>
            <a:pPr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</a:pPr>
            <a:r>
              <a:rPr lang="en-US" altLang="zh-CN" sz="2800" dirty="0"/>
              <a:t>         </a:t>
            </a:r>
            <a:r>
              <a:rPr lang="zh-CN" altLang="zh-CN" sz="2800" dirty="0"/>
              <a:t>则称</a:t>
            </a:r>
            <a:r>
              <a:rPr lang="en-US" altLang="zh-CN" sz="2800" dirty="0"/>
              <a:t> </a:t>
            </a:r>
            <a:r>
              <a:rPr lang="zh-CN" altLang="zh-CN" sz="2800" dirty="0"/>
              <a:t>为独异点</a:t>
            </a:r>
            <a:r>
              <a:rPr lang="en-US" altLang="zh-CN" sz="2800" dirty="0"/>
              <a:t>/</a:t>
            </a:r>
            <a:r>
              <a:rPr lang="zh-CN" altLang="zh-CN" sz="2800" dirty="0"/>
              <a:t>含幺半群。</a:t>
            </a:r>
            <a:endParaRPr lang="zh-CN" altLang="zh-CN" sz="2800" dirty="0"/>
          </a:p>
          <a:p>
            <a:pPr eaLnBrk="1" hangingPunct="1">
              <a:lnSpc>
                <a:spcPct val="80000"/>
              </a:lnSpc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sz="2800" dirty="0"/>
              <a:t>    </a:t>
            </a:r>
            <a:endParaRPr lang="zh-CN" altLang="en-US" sz="2800" dirty="0"/>
          </a:p>
        </p:txBody>
      </p:sp>
      <p:sp>
        <p:nvSpPr>
          <p:cNvPr id="20484" name="日期占位符 1"/>
          <p:cNvSpPr txBox="1">
            <a:spLocks noGrp="1"/>
          </p:cNvSpPr>
          <p:nvPr/>
        </p:nvSpPr>
        <p:spPr>
          <a:xfrm>
            <a:off x="4211638" y="5951538"/>
            <a:ext cx="4419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00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 dirty="0">
                <a:latin typeface="Times New Roman" panose="02020603050405020304" pitchFamily="18" charset="0"/>
              </a:rPr>
              <a:t>                    </a:t>
            </a:r>
            <a:fld id="{BB962C8B-B14F-4D97-AF65-F5344CB8AC3E}" type="datetime2">
              <a:rPr lang="zh-CN" altLang="en-US" sz="1400" dirty="0">
                <a:latin typeface="Times New Roman" panose="02020603050405020304" pitchFamily="18" charset="0"/>
              </a:rPr>
            </a:fld>
            <a:r>
              <a:rPr lang="en-US" altLang="zh-CN" sz="1400" dirty="0">
                <a:latin typeface="Times New Roman" panose="02020603050405020304" pitchFamily="18" charset="0"/>
              </a:rPr>
              <a:t>        </a:t>
            </a:r>
            <a:endParaRPr lang="en-US" altLang="zh-CN" sz="1400" dirty="0">
              <a:latin typeface="Times New Roman" panose="02020603050405020304" pitchFamily="18" charset="0"/>
            </a:endParaRPr>
          </a:p>
        </p:txBody>
      </p:sp>
      <p:sp>
        <p:nvSpPr>
          <p:cNvPr id="6" name="日期占位符 1"/>
          <p:cNvSpPr txBox="1">
            <a:spLocks noGrp="1" noChangeArrowheads="1"/>
          </p:cNvSpPr>
          <p:nvPr/>
        </p:nvSpPr>
        <p:spPr bwMode="auto">
          <a:xfrm>
            <a:off x="1692275" y="5951538"/>
            <a:ext cx="17399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R="0" defTabSz="914400" eaLnBrk="1" fontAlgn="auto" hangingPunct="1">
              <a:spcBef>
                <a:spcPct val="5000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1400" kern="0" cap="none" spc="0" normalizeH="0" baseline="0" noProof="0" dirty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            </a:t>
            </a:r>
            <a:fld id="{B9E1957B-E1B7-410E-8D08-270CF65A090A}" type="datetime10">
              <a:rPr kumimoji="0" lang="zh-CN" altLang="en-US" sz="1400" kern="0" cap="none" spc="0" normalizeH="0" baseline="0" noProof="0" dirty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r>
              <a:rPr kumimoji="0" lang="en-US" altLang="zh-CN" sz="1400" kern="0" cap="none" spc="0" normalizeH="0" baseline="0" noProof="0" dirty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</a:t>
            </a:r>
            <a:endParaRPr kumimoji="0" lang="en-US" altLang="zh-CN" sz="1400" kern="0" cap="none" spc="0" normalizeH="0" baseline="0" noProof="0" dirty="0">
              <a:solidFill>
                <a:sysClr val="windowText" lastClr="000000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18" end="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charRg st="18" end="4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47" end="6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charRg st="47" end="6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60" end="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charRg st="60" end="7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74" end="8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charRg st="74" end="8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89" end="1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charRg st="89" end="1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Rectangle 2"/>
          <p:cNvSpPr>
            <a:spLocks noGrp="1"/>
          </p:cNvSpPr>
          <p:nvPr>
            <p:ph type="title"/>
          </p:nvPr>
        </p:nvSpPr>
        <p:spPr>
          <a:xfrm>
            <a:off x="250825" y="125413"/>
            <a:ext cx="7772400" cy="1143000"/>
          </a:xfrm>
        </p:spPr>
        <p:txBody>
          <a:bodyPr vert="horz" wrap="square" lIns="91440" tIns="45720" rIns="91440" bIns="91440" anchor="b"/>
          <a:p>
            <a:pPr eaLnBrk="1" hangingPunct="1"/>
            <a:r>
              <a:rPr lang="en-US" altLang="zh-CN" b="1" dirty="0">
                <a:solidFill>
                  <a:srgbClr val="FF0000"/>
                </a:solidFill>
                <a:cs typeface="Times New Roman" panose="02020603050405020304" pitchFamily="18" charset="0"/>
              </a:rPr>
              <a:t>§3 </a:t>
            </a:r>
            <a:r>
              <a:rPr lang="zh-CN" altLang="en-US" b="1" dirty="0">
                <a:solidFill>
                  <a:srgbClr val="FF0000"/>
                </a:solidFill>
              </a:rPr>
              <a:t>半群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5" name="Rectangle 3"/>
          <p:cNvSpPr>
            <a:spLocks noGrp="1"/>
          </p:cNvSpPr>
          <p:nvPr>
            <p:ph sz="quarter" idx="1"/>
          </p:nvPr>
        </p:nvSpPr>
        <p:spPr/>
        <p:txBody>
          <a:bodyPr vert="horz" wrap="square" lIns="91440" tIns="45720" rIns="91440" bIns="45720" anchor="t"/>
          <a:p>
            <a:pPr eaLnBrk="1" hangingPunct="1">
              <a:lnSpc>
                <a:spcPct val="90000"/>
              </a:lnSpc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sz="2800" b="1" dirty="0"/>
              <a:t>《</a:t>
            </a:r>
            <a:r>
              <a:rPr lang="zh-CN" altLang="en-US" sz="2800" b="1" dirty="0"/>
              <a:t>定理</a:t>
            </a:r>
            <a:r>
              <a:rPr lang="en-US" altLang="zh-CN" sz="2800" b="1" dirty="0"/>
              <a:t>》</a:t>
            </a:r>
            <a:r>
              <a:rPr lang="zh-CN" altLang="en-US" sz="2800" b="1" dirty="0"/>
              <a:t>：</a:t>
            </a:r>
            <a:r>
              <a:rPr lang="zh-CN" altLang="en-US" sz="2800" dirty="0"/>
              <a:t>设</a:t>
            </a:r>
            <a:r>
              <a:rPr lang="en-US" altLang="zh-CN" sz="2800" dirty="0"/>
              <a:t>&lt; S ,* &gt;</a:t>
            </a:r>
            <a:r>
              <a:rPr lang="zh-CN" altLang="en-US" sz="2800" dirty="0"/>
              <a:t>是独异点，对于任意</a:t>
            </a:r>
            <a:r>
              <a:rPr lang="en-US" altLang="zh-CN" sz="2800" dirty="0"/>
              <a:t>a</a:t>
            </a:r>
            <a:r>
              <a:rPr lang="zh-CN" altLang="en-US" sz="2800" dirty="0"/>
              <a:t>，</a:t>
            </a:r>
            <a:r>
              <a:rPr lang="en-US" altLang="zh-CN" sz="2800" dirty="0"/>
              <a:t>b</a:t>
            </a:r>
            <a:r>
              <a:rPr lang="en-US" altLang="zh-CN" sz="2800" dirty="0">
                <a:sym typeface="Symbol" panose="05050102010706020507" pitchFamily="18" charset="2"/>
              </a:rPr>
              <a:t>S</a:t>
            </a:r>
            <a:r>
              <a:rPr lang="zh-CN" altLang="en-US" sz="2800" dirty="0">
                <a:sym typeface="Symbol" panose="05050102010706020507" pitchFamily="18" charset="2"/>
              </a:rPr>
              <a:t>，</a:t>
            </a:r>
            <a:endParaRPr lang="en-US" altLang="zh-CN" sz="2800" dirty="0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en-US" sz="2800" dirty="0">
                <a:sym typeface="Symbol" panose="05050102010706020507" pitchFamily="18" charset="2"/>
              </a:rPr>
              <a:t>且</a:t>
            </a:r>
            <a:r>
              <a:rPr lang="en-US" altLang="zh-CN" sz="2800" dirty="0">
                <a:sym typeface="Symbol" panose="05050102010706020507" pitchFamily="18" charset="2"/>
              </a:rPr>
              <a:t>a</a:t>
            </a:r>
            <a:r>
              <a:rPr lang="zh-CN" altLang="en-US" sz="2800" dirty="0">
                <a:sym typeface="Symbol" panose="05050102010706020507" pitchFamily="18" charset="2"/>
              </a:rPr>
              <a:t>， </a:t>
            </a:r>
            <a:r>
              <a:rPr lang="en-US" altLang="zh-CN" sz="2800" dirty="0">
                <a:sym typeface="Symbol" panose="05050102010706020507" pitchFamily="18" charset="2"/>
              </a:rPr>
              <a:t>b</a:t>
            </a:r>
            <a:r>
              <a:rPr lang="zh-CN" altLang="en-US" sz="2800" dirty="0">
                <a:sym typeface="Symbol" panose="05050102010706020507" pitchFamily="18" charset="2"/>
              </a:rPr>
              <a:t>均有逆元，则</a:t>
            </a:r>
            <a:endParaRPr lang="en-US" altLang="zh-CN" sz="2800" dirty="0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sz="2800" dirty="0">
                <a:sym typeface="Symbol" panose="05050102010706020507" pitchFamily="18" charset="2"/>
              </a:rPr>
              <a:t>a)(a</a:t>
            </a:r>
            <a:r>
              <a:rPr lang="en-US" altLang="zh-CN" sz="2800" baseline="30000" dirty="0">
                <a:sym typeface="Symbol" panose="05050102010706020507" pitchFamily="18" charset="2"/>
              </a:rPr>
              <a:t>-1</a:t>
            </a:r>
            <a:r>
              <a:rPr lang="en-US" altLang="zh-CN" sz="2800" dirty="0">
                <a:sym typeface="Symbol" panose="05050102010706020507" pitchFamily="18" charset="2"/>
              </a:rPr>
              <a:t>)</a:t>
            </a:r>
            <a:r>
              <a:rPr lang="en-US" altLang="zh-CN" sz="2800" baseline="30000" dirty="0">
                <a:sym typeface="Symbol" panose="05050102010706020507" pitchFamily="18" charset="2"/>
              </a:rPr>
              <a:t>-1</a:t>
            </a:r>
            <a:r>
              <a:rPr lang="en-US" altLang="zh-CN" sz="2800" dirty="0">
                <a:sym typeface="Symbol" panose="05050102010706020507" pitchFamily="18" charset="2"/>
              </a:rPr>
              <a:t>=a</a:t>
            </a:r>
            <a:endParaRPr lang="en-US" altLang="zh-CN" sz="2800" dirty="0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sz="2800" dirty="0">
                <a:sym typeface="Symbol" panose="05050102010706020507" pitchFamily="18" charset="2"/>
              </a:rPr>
              <a:t>b)a</a:t>
            </a:r>
            <a:r>
              <a:rPr lang="en-US" altLang="zh-CN" sz="2800" baseline="-8000" dirty="0">
                <a:sym typeface="Symbol" panose="05050102010706020507" pitchFamily="18" charset="2"/>
              </a:rPr>
              <a:t>*</a:t>
            </a:r>
            <a:r>
              <a:rPr lang="en-US" altLang="zh-CN" sz="2800" dirty="0">
                <a:sym typeface="Symbol" panose="05050102010706020507" pitchFamily="18" charset="2"/>
              </a:rPr>
              <a:t>b</a:t>
            </a:r>
            <a:r>
              <a:rPr lang="zh-CN" altLang="en-US" sz="2800" dirty="0">
                <a:sym typeface="Symbol" panose="05050102010706020507" pitchFamily="18" charset="2"/>
              </a:rPr>
              <a:t>有逆元，且</a:t>
            </a:r>
            <a:r>
              <a:rPr lang="en-US" altLang="zh-CN" sz="2800" dirty="0">
                <a:sym typeface="Symbol" panose="05050102010706020507" pitchFamily="18" charset="2"/>
              </a:rPr>
              <a:t>(a</a:t>
            </a:r>
            <a:r>
              <a:rPr lang="en-US" altLang="zh-CN" sz="2800" baseline="-8000" dirty="0">
                <a:sym typeface="Symbol" panose="05050102010706020507" pitchFamily="18" charset="2"/>
              </a:rPr>
              <a:t>*</a:t>
            </a:r>
            <a:r>
              <a:rPr lang="en-US" altLang="zh-CN" sz="2800" dirty="0">
                <a:sym typeface="Symbol" panose="05050102010706020507" pitchFamily="18" charset="2"/>
              </a:rPr>
              <a:t>b)</a:t>
            </a:r>
            <a:r>
              <a:rPr lang="en-US" altLang="zh-CN" sz="2800" baseline="30000" dirty="0">
                <a:sym typeface="Symbol" panose="05050102010706020507" pitchFamily="18" charset="2"/>
              </a:rPr>
              <a:t>-1</a:t>
            </a:r>
            <a:r>
              <a:rPr lang="en-US" altLang="zh-CN" sz="2800" dirty="0">
                <a:sym typeface="Symbol" panose="05050102010706020507" pitchFamily="18" charset="2"/>
              </a:rPr>
              <a:t>=b</a:t>
            </a:r>
            <a:r>
              <a:rPr lang="en-US" altLang="zh-CN" sz="2800" baseline="30000" dirty="0">
                <a:sym typeface="Symbol" panose="05050102010706020507" pitchFamily="18" charset="2"/>
              </a:rPr>
              <a:t>-1</a:t>
            </a:r>
            <a:r>
              <a:rPr lang="en-US" altLang="zh-CN" sz="2800" baseline="-8000" dirty="0">
                <a:sym typeface="Symbol" panose="05050102010706020507" pitchFamily="18" charset="2"/>
              </a:rPr>
              <a:t>*</a:t>
            </a:r>
            <a:r>
              <a:rPr lang="en-US" altLang="zh-CN" sz="2800" dirty="0">
                <a:sym typeface="Symbol" panose="05050102010706020507" pitchFamily="18" charset="2"/>
              </a:rPr>
              <a:t>a</a:t>
            </a:r>
            <a:r>
              <a:rPr lang="en-US" altLang="zh-CN" sz="2800" baseline="30000" dirty="0">
                <a:sym typeface="Symbol" panose="05050102010706020507" pitchFamily="18" charset="2"/>
              </a:rPr>
              <a:t>-1</a:t>
            </a:r>
            <a:endParaRPr lang="en-US" altLang="zh-CN" sz="2800" baseline="30000" dirty="0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en-US" sz="2800" dirty="0">
                <a:sym typeface="Symbol" panose="05050102010706020507" pitchFamily="18" charset="2"/>
              </a:rPr>
              <a:t>证明：</a:t>
            </a:r>
            <a:r>
              <a:rPr lang="en-US" altLang="zh-CN" sz="2800" dirty="0">
                <a:sym typeface="Symbol" panose="05050102010706020507" pitchFamily="18" charset="2"/>
              </a:rPr>
              <a:t>a)</a:t>
            </a:r>
            <a:r>
              <a:rPr lang="zh-CN" altLang="en-US" sz="2800" dirty="0">
                <a:sym typeface="Symbol" panose="05050102010706020507" pitchFamily="18" charset="2"/>
              </a:rPr>
              <a:t>因为</a:t>
            </a:r>
            <a:r>
              <a:rPr lang="en-US" altLang="zh-CN" sz="2800" dirty="0">
                <a:sym typeface="Symbol" panose="05050102010706020507" pitchFamily="18" charset="2"/>
              </a:rPr>
              <a:t>a</a:t>
            </a:r>
            <a:r>
              <a:rPr lang="en-US" altLang="zh-CN" sz="2800" baseline="30000" dirty="0">
                <a:sym typeface="Symbol" panose="05050102010706020507" pitchFamily="18" charset="2"/>
              </a:rPr>
              <a:t>-1</a:t>
            </a:r>
            <a:r>
              <a:rPr lang="zh-CN" altLang="en-US" sz="2800" dirty="0">
                <a:sym typeface="Symbol" panose="05050102010706020507" pitchFamily="18" charset="2"/>
              </a:rPr>
              <a:t>是</a:t>
            </a:r>
            <a:r>
              <a:rPr lang="en-US" altLang="zh-CN" sz="2800" dirty="0">
                <a:sym typeface="Symbol" panose="05050102010706020507" pitchFamily="18" charset="2"/>
              </a:rPr>
              <a:t>a</a:t>
            </a:r>
            <a:r>
              <a:rPr lang="zh-CN" altLang="en-US" sz="2800" dirty="0">
                <a:sym typeface="Symbol" panose="05050102010706020507" pitchFamily="18" charset="2"/>
              </a:rPr>
              <a:t>的逆元，即</a:t>
            </a:r>
            <a:endParaRPr lang="en-US" altLang="zh-CN" sz="2800" dirty="0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en-US" sz="2800" dirty="0">
                <a:sym typeface="Symbol" panose="05050102010706020507" pitchFamily="18" charset="2"/>
              </a:rPr>
              <a:t>			</a:t>
            </a:r>
            <a:r>
              <a:rPr lang="en-US" altLang="zh-CN" sz="2800" dirty="0">
                <a:sym typeface="Symbol" panose="05050102010706020507" pitchFamily="18" charset="2"/>
              </a:rPr>
              <a:t>a</a:t>
            </a:r>
            <a:r>
              <a:rPr lang="en-US" altLang="zh-CN" sz="2800" baseline="-8000" dirty="0">
                <a:sym typeface="Symbol" panose="05050102010706020507" pitchFamily="18" charset="2"/>
              </a:rPr>
              <a:t>*</a:t>
            </a:r>
            <a:r>
              <a:rPr lang="en-US" altLang="zh-CN" sz="2800" dirty="0">
                <a:sym typeface="Symbol" panose="05050102010706020507" pitchFamily="18" charset="2"/>
              </a:rPr>
              <a:t> a</a:t>
            </a:r>
            <a:r>
              <a:rPr lang="en-US" altLang="zh-CN" sz="2800" baseline="30000" dirty="0">
                <a:sym typeface="Symbol" panose="05050102010706020507" pitchFamily="18" charset="2"/>
              </a:rPr>
              <a:t>-1</a:t>
            </a:r>
            <a:r>
              <a:rPr lang="en-US" altLang="zh-CN" sz="2800" dirty="0">
                <a:sym typeface="Symbol" panose="05050102010706020507" pitchFamily="18" charset="2"/>
              </a:rPr>
              <a:t>= a</a:t>
            </a:r>
            <a:r>
              <a:rPr lang="en-US" altLang="zh-CN" sz="2800" baseline="30000" dirty="0">
                <a:sym typeface="Symbol" panose="05050102010706020507" pitchFamily="18" charset="2"/>
              </a:rPr>
              <a:t>-1</a:t>
            </a:r>
            <a:r>
              <a:rPr lang="en-US" altLang="zh-CN" sz="2800" baseline="-8000" dirty="0">
                <a:sym typeface="Symbol" panose="05050102010706020507" pitchFamily="18" charset="2"/>
              </a:rPr>
              <a:t>*</a:t>
            </a:r>
            <a:r>
              <a:rPr lang="en-US" altLang="zh-CN" sz="2800" dirty="0">
                <a:sym typeface="Symbol" panose="05050102010706020507" pitchFamily="18" charset="2"/>
              </a:rPr>
              <a:t>a=e</a:t>
            </a:r>
            <a:endParaRPr lang="en-US" altLang="zh-CN" sz="2800" dirty="0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sz="2800" dirty="0">
                <a:sym typeface="Symbol" panose="05050102010706020507" pitchFamily="18" charset="2"/>
              </a:rPr>
              <a:t>		     </a:t>
            </a:r>
            <a:r>
              <a:rPr lang="zh-CN" altLang="en-US" sz="2800" dirty="0">
                <a:sym typeface="Symbol" panose="05050102010706020507" pitchFamily="18" charset="2"/>
              </a:rPr>
              <a:t>所以      </a:t>
            </a:r>
            <a:r>
              <a:rPr lang="en-US" altLang="zh-CN" sz="2800" dirty="0">
                <a:sym typeface="Symbol" panose="05050102010706020507" pitchFamily="18" charset="2"/>
              </a:rPr>
              <a:t>(a</a:t>
            </a:r>
            <a:r>
              <a:rPr lang="en-US" altLang="zh-CN" sz="2800" baseline="30000" dirty="0">
                <a:sym typeface="Symbol" panose="05050102010706020507" pitchFamily="18" charset="2"/>
              </a:rPr>
              <a:t>-1</a:t>
            </a:r>
            <a:r>
              <a:rPr lang="en-US" altLang="zh-CN" sz="2800" dirty="0">
                <a:sym typeface="Symbol" panose="05050102010706020507" pitchFamily="18" charset="2"/>
              </a:rPr>
              <a:t>)</a:t>
            </a:r>
            <a:r>
              <a:rPr lang="en-US" altLang="zh-CN" sz="2800" baseline="30000" dirty="0">
                <a:sym typeface="Symbol" panose="05050102010706020507" pitchFamily="18" charset="2"/>
              </a:rPr>
              <a:t>-1</a:t>
            </a:r>
            <a:r>
              <a:rPr lang="en-US" altLang="zh-CN" sz="2800" dirty="0">
                <a:sym typeface="Symbol" panose="05050102010706020507" pitchFamily="18" charset="2"/>
              </a:rPr>
              <a:t>=a</a:t>
            </a:r>
            <a:endParaRPr lang="en-US" altLang="zh-CN" sz="2800" dirty="0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sz="2800" dirty="0">
                <a:sym typeface="Symbol" panose="05050102010706020507" pitchFamily="18" charset="2"/>
              </a:rPr>
              <a:t>		  b)</a:t>
            </a:r>
            <a:r>
              <a:rPr lang="zh-CN" altLang="en-US" sz="2800" dirty="0">
                <a:sym typeface="Symbol" panose="05050102010706020507" pitchFamily="18" charset="2"/>
              </a:rPr>
              <a:t>因为</a:t>
            </a:r>
            <a:r>
              <a:rPr lang="en-US" altLang="zh-CN" sz="2800" dirty="0">
                <a:sym typeface="Symbol" panose="05050102010706020507" pitchFamily="18" charset="2"/>
              </a:rPr>
              <a:t>(a</a:t>
            </a:r>
            <a:r>
              <a:rPr lang="en-US" altLang="zh-CN" sz="2800" baseline="-8000" dirty="0">
                <a:sym typeface="Symbol" panose="05050102010706020507" pitchFamily="18" charset="2"/>
              </a:rPr>
              <a:t>*</a:t>
            </a:r>
            <a:r>
              <a:rPr lang="en-US" altLang="zh-CN" sz="2800" dirty="0">
                <a:sym typeface="Symbol" panose="05050102010706020507" pitchFamily="18" charset="2"/>
              </a:rPr>
              <a:t>b)</a:t>
            </a:r>
            <a:r>
              <a:rPr lang="en-US" altLang="zh-CN" sz="2800" baseline="-8000" dirty="0">
                <a:sym typeface="Symbol" panose="05050102010706020507" pitchFamily="18" charset="2"/>
              </a:rPr>
              <a:t>*</a:t>
            </a:r>
            <a:r>
              <a:rPr lang="en-US" altLang="zh-CN" sz="2800" dirty="0">
                <a:sym typeface="Symbol" panose="05050102010706020507" pitchFamily="18" charset="2"/>
              </a:rPr>
              <a:t>(b</a:t>
            </a:r>
            <a:r>
              <a:rPr lang="en-US" altLang="zh-CN" sz="2800" baseline="30000" dirty="0">
                <a:sym typeface="Symbol" panose="05050102010706020507" pitchFamily="18" charset="2"/>
              </a:rPr>
              <a:t>-1</a:t>
            </a:r>
            <a:r>
              <a:rPr lang="en-US" altLang="zh-CN" sz="2800" baseline="-8000" dirty="0">
                <a:sym typeface="Symbol" panose="05050102010706020507" pitchFamily="18" charset="2"/>
              </a:rPr>
              <a:t>*</a:t>
            </a:r>
            <a:r>
              <a:rPr lang="en-US" altLang="zh-CN" sz="2800" dirty="0">
                <a:sym typeface="Symbol" panose="05050102010706020507" pitchFamily="18" charset="2"/>
              </a:rPr>
              <a:t>a</a:t>
            </a:r>
            <a:r>
              <a:rPr lang="en-US" altLang="zh-CN" sz="2800" baseline="30000" dirty="0">
                <a:sym typeface="Symbol" panose="05050102010706020507" pitchFamily="18" charset="2"/>
              </a:rPr>
              <a:t>-1</a:t>
            </a:r>
            <a:r>
              <a:rPr lang="en-US" altLang="zh-CN" sz="2800" dirty="0">
                <a:sym typeface="Symbol" panose="05050102010706020507" pitchFamily="18" charset="2"/>
              </a:rPr>
              <a:t>)= a</a:t>
            </a:r>
            <a:r>
              <a:rPr lang="en-US" altLang="zh-CN" sz="2800" baseline="-8000" dirty="0">
                <a:sym typeface="Symbol" panose="05050102010706020507" pitchFamily="18" charset="2"/>
              </a:rPr>
              <a:t>*</a:t>
            </a:r>
            <a:r>
              <a:rPr lang="en-US" altLang="zh-CN" sz="2800" dirty="0">
                <a:sym typeface="Symbol" panose="05050102010706020507" pitchFamily="18" charset="2"/>
              </a:rPr>
              <a:t>(b</a:t>
            </a:r>
            <a:r>
              <a:rPr lang="en-US" altLang="zh-CN" sz="2800" baseline="-8000" dirty="0">
                <a:sym typeface="Symbol" panose="05050102010706020507" pitchFamily="18" charset="2"/>
              </a:rPr>
              <a:t>*</a:t>
            </a:r>
            <a:r>
              <a:rPr lang="en-US" altLang="zh-CN" sz="2800" dirty="0">
                <a:sym typeface="Symbol" panose="05050102010706020507" pitchFamily="18" charset="2"/>
              </a:rPr>
              <a:t>b</a:t>
            </a:r>
            <a:r>
              <a:rPr lang="en-US" altLang="zh-CN" sz="2800" baseline="30000" dirty="0">
                <a:sym typeface="Symbol" panose="05050102010706020507" pitchFamily="18" charset="2"/>
              </a:rPr>
              <a:t>-1</a:t>
            </a:r>
            <a:r>
              <a:rPr lang="en-US" altLang="zh-CN" sz="2800" dirty="0">
                <a:sym typeface="Symbol" panose="05050102010706020507" pitchFamily="18" charset="2"/>
              </a:rPr>
              <a:t>)</a:t>
            </a:r>
            <a:r>
              <a:rPr lang="en-US" altLang="zh-CN" sz="2800" baseline="-8000" dirty="0">
                <a:sym typeface="Symbol" panose="05050102010706020507" pitchFamily="18" charset="2"/>
              </a:rPr>
              <a:t>*</a:t>
            </a:r>
            <a:r>
              <a:rPr lang="en-US" altLang="zh-CN" sz="2800" dirty="0">
                <a:sym typeface="Symbol" panose="05050102010706020507" pitchFamily="18" charset="2"/>
              </a:rPr>
              <a:t>a</a:t>
            </a:r>
            <a:r>
              <a:rPr lang="en-US" altLang="zh-CN" sz="2800" baseline="30000" dirty="0">
                <a:sym typeface="Symbol" panose="05050102010706020507" pitchFamily="18" charset="2"/>
              </a:rPr>
              <a:t>-1</a:t>
            </a:r>
            <a:r>
              <a:rPr lang="en-US" altLang="zh-CN" sz="2800" dirty="0">
                <a:sym typeface="Symbol" panose="05050102010706020507" pitchFamily="18" charset="2"/>
              </a:rPr>
              <a:t>=a</a:t>
            </a:r>
            <a:r>
              <a:rPr lang="en-US" altLang="zh-CN" sz="2800" baseline="-8000" dirty="0">
                <a:sym typeface="Symbol" panose="05050102010706020507" pitchFamily="18" charset="2"/>
              </a:rPr>
              <a:t>*</a:t>
            </a:r>
            <a:r>
              <a:rPr lang="en-US" altLang="zh-CN" sz="2800" dirty="0">
                <a:sym typeface="Symbol" panose="05050102010706020507" pitchFamily="18" charset="2"/>
              </a:rPr>
              <a:t>e</a:t>
            </a:r>
            <a:r>
              <a:rPr lang="en-US" altLang="zh-CN" sz="2800" baseline="-8000" dirty="0">
                <a:sym typeface="Symbol" panose="05050102010706020507" pitchFamily="18" charset="2"/>
              </a:rPr>
              <a:t>*</a:t>
            </a:r>
            <a:r>
              <a:rPr lang="en-US" altLang="zh-CN" sz="2800" dirty="0">
                <a:sym typeface="Symbol" panose="05050102010706020507" pitchFamily="18" charset="2"/>
              </a:rPr>
              <a:t>a</a:t>
            </a:r>
            <a:r>
              <a:rPr lang="en-US" altLang="zh-CN" sz="2800" baseline="30000" dirty="0">
                <a:sym typeface="Symbol" panose="05050102010706020507" pitchFamily="18" charset="2"/>
              </a:rPr>
              <a:t>-1</a:t>
            </a:r>
            <a:r>
              <a:rPr lang="en-US" altLang="zh-CN" sz="2800" dirty="0">
                <a:sym typeface="Symbol" panose="05050102010706020507" pitchFamily="18" charset="2"/>
              </a:rPr>
              <a:t>=e</a:t>
            </a:r>
            <a:endParaRPr lang="en-US" altLang="zh-CN" sz="2800" dirty="0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sz="2800" dirty="0">
                <a:sym typeface="Symbol" panose="05050102010706020507" pitchFamily="18" charset="2"/>
              </a:rPr>
              <a:t> </a:t>
            </a:r>
            <a:r>
              <a:rPr lang="zh-CN" altLang="en-US" sz="2800" dirty="0">
                <a:sym typeface="Symbol" panose="05050102010706020507" pitchFamily="18" charset="2"/>
              </a:rPr>
              <a:t>同理可证：   </a:t>
            </a:r>
            <a:r>
              <a:rPr lang="en-US" altLang="zh-CN" sz="2800" dirty="0">
                <a:sym typeface="Symbol" panose="05050102010706020507" pitchFamily="18" charset="2"/>
              </a:rPr>
              <a:t>(b</a:t>
            </a:r>
            <a:r>
              <a:rPr lang="en-US" altLang="zh-CN" sz="2800" baseline="30000" dirty="0">
                <a:sym typeface="Symbol" panose="05050102010706020507" pitchFamily="18" charset="2"/>
              </a:rPr>
              <a:t>-1</a:t>
            </a:r>
            <a:r>
              <a:rPr lang="en-US" altLang="zh-CN" sz="2800" baseline="-8000" dirty="0">
                <a:sym typeface="Symbol" panose="05050102010706020507" pitchFamily="18" charset="2"/>
              </a:rPr>
              <a:t>*</a:t>
            </a:r>
            <a:r>
              <a:rPr lang="en-US" altLang="zh-CN" sz="2800" dirty="0">
                <a:sym typeface="Symbol" panose="05050102010706020507" pitchFamily="18" charset="2"/>
              </a:rPr>
              <a:t>a</a:t>
            </a:r>
            <a:r>
              <a:rPr lang="en-US" altLang="zh-CN" sz="2800" baseline="30000" dirty="0">
                <a:sym typeface="Symbol" panose="05050102010706020507" pitchFamily="18" charset="2"/>
              </a:rPr>
              <a:t>-1</a:t>
            </a:r>
            <a:r>
              <a:rPr lang="en-US" altLang="zh-CN" sz="2800" dirty="0">
                <a:sym typeface="Symbol" panose="05050102010706020507" pitchFamily="18" charset="2"/>
              </a:rPr>
              <a:t>) </a:t>
            </a:r>
            <a:r>
              <a:rPr lang="en-US" altLang="zh-CN" sz="2800" baseline="-8000" dirty="0">
                <a:sym typeface="Symbol" panose="05050102010706020507" pitchFamily="18" charset="2"/>
              </a:rPr>
              <a:t>*</a:t>
            </a:r>
            <a:r>
              <a:rPr lang="en-US" altLang="zh-CN" sz="2800" dirty="0">
                <a:sym typeface="Symbol" panose="05050102010706020507" pitchFamily="18" charset="2"/>
              </a:rPr>
              <a:t> (a</a:t>
            </a:r>
            <a:r>
              <a:rPr lang="en-US" altLang="zh-CN" sz="2800" baseline="-8000" dirty="0">
                <a:sym typeface="Symbol" panose="05050102010706020507" pitchFamily="18" charset="2"/>
              </a:rPr>
              <a:t>*</a:t>
            </a:r>
            <a:r>
              <a:rPr lang="en-US" altLang="zh-CN" sz="2800" dirty="0">
                <a:sym typeface="Symbol" panose="05050102010706020507" pitchFamily="18" charset="2"/>
              </a:rPr>
              <a:t>b)=e </a:t>
            </a:r>
            <a:endParaRPr lang="en-US" altLang="zh-CN" sz="2800" dirty="0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sz="2800" dirty="0">
                <a:sym typeface="Symbol" panose="05050102010706020507" pitchFamily="18" charset="2"/>
              </a:rPr>
              <a:t>		</a:t>
            </a:r>
            <a:r>
              <a:rPr lang="zh-CN" altLang="en-US" sz="2800" dirty="0">
                <a:sym typeface="Symbol" panose="05050102010706020507" pitchFamily="18" charset="2"/>
              </a:rPr>
              <a:t>所以     </a:t>
            </a:r>
            <a:r>
              <a:rPr lang="en-US" altLang="zh-CN" sz="2800" dirty="0">
                <a:sym typeface="Symbol" panose="05050102010706020507" pitchFamily="18" charset="2"/>
              </a:rPr>
              <a:t>(a</a:t>
            </a:r>
            <a:r>
              <a:rPr lang="en-US" altLang="zh-CN" sz="2800" baseline="-8000" dirty="0">
                <a:sym typeface="Symbol" panose="05050102010706020507" pitchFamily="18" charset="2"/>
              </a:rPr>
              <a:t>*</a:t>
            </a:r>
            <a:r>
              <a:rPr lang="en-US" altLang="zh-CN" sz="2800" dirty="0">
                <a:sym typeface="Symbol" panose="05050102010706020507" pitchFamily="18" charset="2"/>
              </a:rPr>
              <a:t>b)</a:t>
            </a:r>
            <a:r>
              <a:rPr lang="en-US" altLang="zh-CN" sz="2800" baseline="30000" dirty="0">
                <a:sym typeface="Symbol" panose="05050102010706020507" pitchFamily="18" charset="2"/>
              </a:rPr>
              <a:t>-1</a:t>
            </a:r>
            <a:r>
              <a:rPr lang="en-US" altLang="zh-CN" sz="2800" dirty="0">
                <a:sym typeface="Symbol" panose="05050102010706020507" pitchFamily="18" charset="2"/>
              </a:rPr>
              <a:t>=b</a:t>
            </a:r>
            <a:r>
              <a:rPr lang="en-US" altLang="zh-CN" sz="2800" baseline="30000" dirty="0">
                <a:sym typeface="Symbol" panose="05050102010706020507" pitchFamily="18" charset="2"/>
              </a:rPr>
              <a:t>-1</a:t>
            </a:r>
            <a:r>
              <a:rPr lang="en-US" altLang="zh-CN" sz="2800" baseline="-8000" dirty="0">
                <a:sym typeface="Symbol" panose="05050102010706020507" pitchFamily="18" charset="2"/>
              </a:rPr>
              <a:t>*</a:t>
            </a:r>
            <a:r>
              <a:rPr lang="en-US" altLang="zh-CN" sz="2800" dirty="0">
                <a:sym typeface="Symbol" panose="05050102010706020507" pitchFamily="18" charset="2"/>
              </a:rPr>
              <a:t>a</a:t>
            </a:r>
            <a:r>
              <a:rPr lang="en-US" altLang="zh-CN" sz="2800" baseline="30000" dirty="0">
                <a:sym typeface="Symbol" panose="05050102010706020507" pitchFamily="18" charset="2"/>
              </a:rPr>
              <a:t>-1</a:t>
            </a:r>
            <a:endParaRPr lang="en-US" altLang="zh-CN" sz="2800" baseline="30000" dirty="0">
              <a:sym typeface="Symbol" panose="05050102010706020507" pitchFamily="18" charset="2"/>
            </a:endParaRPr>
          </a:p>
        </p:txBody>
      </p:sp>
      <p:sp>
        <p:nvSpPr>
          <p:cNvPr id="21508" name="日期占位符 1"/>
          <p:cNvSpPr txBox="1">
            <a:spLocks noGrp="1"/>
          </p:cNvSpPr>
          <p:nvPr/>
        </p:nvSpPr>
        <p:spPr>
          <a:xfrm>
            <a:off x="4211638" y="5951538"/>
            <a:ext cx="4419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00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 dirty="0">
                <a:latin typeface="Times New Roman" panose="02020603050405020304" pitchFamily="18" charset="0"/>
              </a:rPr>
              <a:t>                    </a:t>
            </a:r>
            <a:fld id="{BB962C8B-B14F-4D97-AF65-F5344CB8AC3E}" type="datetime2">
              <a:rPr lang="zh-CN" altLang="en-US" sz="1400" dirty="0">
                <a:latin typeface="Times New Roman" panose="02020603050405020304" pitchFamily="18" charset="0"/>
              </a:rPr>
            </a:fld>
            <a:r>
              <a:rPr lang="en-US" altLang="zh-CN" sz="1400" dirty="0">
                <a:latin typeface="Times New Roman" panose="02020603050405020304" pitchFamily="18" charset="0"/>
              </a:rPr>
              <a:t>        </a:t>
            </a:r>
            <a:endParaRPr lang="en-US" altLang="zh-CN" sz="1400" dirty="0">
              <a:latin typeface="Times New Roman" panose="02020603050405020304" pitchFamily="18" charset="0"/>
            </a:endParaRPr>
          </a:p>
        </p:txBody>
      </p:sp>
      <p:sp>
        <p:nvSpPr>
          <p:cNvPr id="6" name="日期占位符 1"/>
          <p:cNvSpPr txBox="1">
            <a:spLocks noGrp="1" noChangeArrowheads="1"/>
          </p:cNvSpPr>
          <p:nvPr/>
        </p:nvSpPr>
        <p:spPr bwMode="auto">
          <a:xfrm>
            <a:off x="1692275" y="5951538"/>
            <a:ext cx="17399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R="0" defTabSz="914400" eaLnBrk="1" fontAlgn="auto" hangingPunct="1">
              <a:spcBef>
                <a:spcPct val="5000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1400" kern="0" cap="none" spc="0" normalizeH="0" baseline="0" noProof="0" dirty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            </a:t>
            </a:r>
            <a:fld id="{B9E1957B-E1B7-410E-8D08-270CF65A090A}" type="datetime10">
              <a:rPr kumimoji="0" lang="zh-CN" altLang="en-US" sz="1400" kern="0" cap="none" spc="0" normalizeH="0" baseline="0" noProof="0" dirty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r>
              <a:rPr kumimoji="0" lang="en-US" altLang="zh-CN" sz="1400" kern="0" cap="none" spc="0" normalizeH="0" baseline="0" noProof="0" dirty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</a:t>
            </a:r>
            <a:endParaRPr kumimoji="0" lang="en-US" altLang="zh-CN" sz="1400" kern="0" cap="none" spc="0" normalizeH="0" baseline="0" noProof="0" dirty="0">
              <a:solidFill>
                <a:sysClr val="windowText" lastClr="000000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charRg st="0" end="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30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charRg st="30" end="4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42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charRg st="42" end="5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54" end="8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charRg st="54" end="8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80" end="9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charRg st="80" end="9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98" end="1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charRg st="98" end="1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117" end="1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charRg st="117" end="14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142" end="19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charRg st="142" end="19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191" end="2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charRg st="191" end="2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221" end="2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charRg st="221" end="24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" name="TextBox 18"/>
          <p:cNvSpPr txBox="1"/>
          <p:nvPr/>
        </p:nvSpPr>
        <p:spPr>
          <a:xfrm>
            <a:off x="395288" y="1052513"/>
            <a:ext cx="8102600" cy="44021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00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latin typeface="Arial" panose="020B0604020202020204" pitchFamily="34" charset="0"/>
              </a:rPr>
              <a:t>例题</a:t>
            </a:r>
            <a:r>
              <a:rPr lang="en-US" altLang="zh-CN" sz="2800" dirty="0">
                <a:latin typeface="Arial" panose="020B0604020202020204" pitchFamily="34" charset="0"/>
              </a:rPr>
              <a:t>1.</a:t>
            </a:r>
            <a:r>
              <a:rPr lang="zh-CN" altLang="en-US" sz="2800" dirty="0">
                <a:latin typeface="Arial" panose="020B0604020202020204" pitchFamily="34" charset="0"/>
              </a:rPr>
              <a:t>设</a:t>
            </a:r>
            <a:r>
              <a:rPr lang="en-US" altLang="zh-CN" sz="2800" dirty="0">
                <a:latin typeface="Arial" panose="020B0604020202020204" pitchFamily="34" charset="0"/>
              </a:rPr>
              <a:t>S=</a:t>
            </a:r>
            <a:r>
              <a:rPr lang="zh-CN" altLang="en-US" sz="2800" dirty="0">
                <a:latin typeface="Arial" panose="020B0604020202020204" pitchFamily="34" charset="0"/>
              </a:rPr>
              <a:t>｛</a:t>
            </a:r>
            <a:r>
              <a:rPr lang="en-US" altLang="zh-CN" sz="2800" dirty="0">
                <a:latin typeface="Arial" panose="020B0604020202020204" pitchFamily="34" charset="0"/>
              </a:rPr>
              <a:t>a,b,c</a:t>
            </a:r>
            <a:r>
              <a:rPr lang="zh-CN" altLang="en-US" sz="2800" dirty="0">
                <a:latin typeface="Arial" panose="020B0604020202020204" pitchFamily="34" charset="0"/>
              </a:rPr>
              <a:t>｝</a:t>
            </a:r>
            <a:r>
              <a:rPr lang="en-US" altLang="zh-CN" sz="2800" dirty="0">
                <a:latin typeface="Arial" panose="020B0604020202020204" pitchFamily="34" charset="0"/>
              </a:rPr>
              <a:t>,</a:t>
            </a:r>
            <a:r>
              <a:rPr lang="zh-CN" altLang="en-US" sz="2800" dirty="0">
                <a:latin typeface="Arial" panose="020B0604020202020204" pitchFamily="34" charset="0"/>
              </a:rPr>
              <a:t>定义△运算如下表所示，</a:t>
            </a:r>
            <a:endParaRPr lang="en-US" altLang="zh-CN" sz="2800" dirty="0">
              <a:latin typeface="Arial" panose="020B0604020202020204" pitchFamily="34" charset="0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latin typeface="Arial" panose="020B0604020202020204" pitchFamily="34" charset="0"/>
              </a:rPr>
              <a:t>证明</a:t>
            </a:r>
            <a:r>
              <a:rPr lang="en-US" altLang="zh-CN" sz="2800" dirty="0">
                <a:latin typeface="Arial" panose="020B0604020202020204" pitchFamily="34" charset="0"/>
              </a:rPr>
              <a:t>&lt;S,</a:t>
            </a:r>
            <a:r>
              <a:rPr lang="zh-CN" altLang="en-US" sz="2800" dirty="0">
                <a:latin typeface="Arial" panose="020B0604020202020204" pitchFamily="34" charset="0"/>
              </a:rPr>
              <a:t>△</a:t>
            </a:r>
            <a:r>
              <a:rPr lang="en-US" altLang="zh-CN" sz="2800" dirty="0">
                <a:latin typeface="Arial" panose="020B0604020202020204" pitchFamily="34" charset="0"/>
              </a:rPr>
              <a:t>&gt;</a:t>
            </a:r>
            <a:r>
              <a:rPr lang="zh-CN" altLang="en-US" sz="2800" dirty="0">
                <a:latin typeface="Arial" panose="020B0604020202020204" pitchFamily="34" charset="0"/>
              </a:rPr>
              <a:t>为半群。</a:t>
            </a:r>
            <a:endParaRPr lang="en-US" altLang="zh-CN" sz="2800" dirty="0">
              <a:latin typeface="Arial" panose="020B0604020202020204" pitchFamily="34" charset="0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latin typeface="Arial" panose="020B0604020202020204" pitchFamily="34" charset="0"/>
              </a:rPr>
              <a:t>证明</a:t>
            </a:r>
            <a:r>
              <a:rPr lang="zh-CN" altLang="en-US" sz="2800" dirty="0">
                <a:latin typeface="Arial" panose="020B0604020202020204" pitchFamily="34" charset="0"/>
                <a:sym typeface="Wingdings" panose="05000000000000000000" pitchFamily="2" charset="2"/>
              </a:rPr>
              <a:t>：</a:t>
            </a:r>
            <a:r>
              <a:rPr lang="en-US" altLang="zh-CN" sz="2800" dirty="0">
                <a:latin typeface="Arial" panose="020B0604020202020204" pitchFamily="34" charset="0"/>
                <a:sym typeface="Wingdings" panose="05000000000000000000" pitchFamily="2" charset="2"/>
              </a:rPr>
              <a:t>1</a:t>
            </a:r>
            <a:r>
              <a:rPr lang="zh-CN" altLang="en-US" sz="2800" dirty="0">
                <a:latin typeface="Arial" panose="020B0604020202020204" pitchFamily="34" charset="0"/>
                <a:sym typeface="Wingdings" panose="05000000000000000000" pitchFamily="2" charset="2"/>
              </a:rPr>
              <a:t>）</a:t>
            </a:r>
            <a:r>
              <a:rPr lang="zh-CN" altLang="en-US" sz="2800" dirty="0">
                <a:latin typeface="Arial" panose="020B0604020202020204" pitchFamily="34" charset="0"/>
              </a:rPr>
              <a:t>由△运算表格可知， △运算封闭。</a:t>
            </a:r>
            <a:endParaRPr lang="en-US" altLang="zh-CN" sz="2800" dirty="0">
              <a:latin typeface="Arial" panose="020B0604020202020204" pitchFamily="34" charset="0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>
                <a:latin typeface="Arial" panose="020B0604020202020204" pitchFamily="34" charset="0"/>
              </a:rPr>
              <a:t>           2</a:t>
            </a:r>
            <a:r>
              <a:rPr lang="zh-CN" altLang="en-US" sz="2800" dirty="0">
                <a:latin typeface="Arial" panose="020B0604020202020204" pitchFamily="34" charset="0"/>
              </a:rPr>
              <a:t>）由△运算表格可知， </a:t>
            </a:r>
            <a:r>
              <a:rPr lang="en-US" altLang="zh-CN" sz="2800" dirty="0">
                <a:latin typeface="Arial" panose="020B0604020202020204" pitchFamily="34" charset="0"/>
              </a:rPr>
              <a:t>a,b,c</a:t>
            </a:r>
            <a:r>
              <a:rPr lang="zh-CN" altLang="en-US" sz="2800" dirty="0">
                <a:latin typeface="Arial" panose="020B0604020202020204" pitchFamily="34" charset="0"/>
              </a:rPr>
              <a:t>均为左幺元。</a:t>
            </a:r>
            <a:endParaRPr lang="en-US" altLang="zh-CN" sz="2800" dirty="0">
              <a:latin typeface="Arial" panose="020B0604020202020204" pitchFamily="34" charset="0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latin typeface="Arial" panose="020B0604020202020204" pitchFamily="34" charset="0"/>
              </a:rPr>
              <a:t>           </a:t>
            </a:r>
            <a:r>
              <a:rPr lang="en-US" altLang="zh-CN" sz="2800" dirty="0">
                <a:latin typeface="Arial" panose="020B0604020202020204" pitchFamily="34" charset="0"/>
              </a:rPr>
              <a:t>3</a:t>
            </a:r>
            <a:r>
              <a:rPr lang="zh-CN" altLang="en-US" sz="2800" dirty="0">
                <a:latin typeface="Arial" panose="020B0604020202020204" pitchFamily="34" charset="0"/>
              </a:rPr>
              <a:t>）</a:t>
            </a:r>
            <a:r>
              <a:rPr lang="en-US" altLang="zh-CN" sz="2800" dirty="0">
                <a:latin typeface="Arial" panose="020B0604020202020204" pitchFamily="34" charset="0"/>
                <a:sym typeface="Symbol" panose="05050102010706020507" pitchFamily="18" charset="2"/>
              </a:rPr>
              <a:t>x,y,z</a:t>
            </a:r>
            <a:r>
              <a:rPr lang="en-US" altLang="zh-CN" sz="2800" dirty="0">
                <a:latin typeface="Arial" panose="020B0604020202020204" pitchFamily="34" charset="0"/>
              </a:rPr>
              <a:t> ∈S,</a:t>
            </a:r>
            <a:endParaRPr lang="en-US" altLang="zh-CN" sz="2800" dirty="0">
              <a:latin typeface="Arial" panose="020B0604020202020204" pitchFamily="34" charset="0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>
                <a:latin typeface="Arial" panose="020B0604020202020204" pitchFamily="34" charset="0"/>
              </a:rPr>
              <a:t>                x</a:t>
            </a:r>
            <a:r>
              <a:rPr lang="zh-CN" altLang="en-US" sz="2800" dirty="0">
                <a:latin typeface="Arial" panose="020B0604020202020204" pitchFamily="34" charset="0"/>
              </a:rPr>
              <a:t>△</a:t>
            </a:r>
            <a:r>
              <a:rPr lang="en-US" altLang="zh-CN" sz="2800" dirty="0">
                <a:latin typeface="Arial" panose="020B0604020202020204" pitchFamily="34" charset="0"/>
              </a:rPr>
              <a:t>(y</a:t>
            </a:r>
            <a:r>
              <a:rPr lang="zh-CN" altLang="en-US" sz="2800" dirty="0">
                <a:latin typeface="Arial" panose="020B0604020202020204" pitchFamily="34" charset="0"/>
              </a:rPr>
              <a:t>△</a:t>
            </a:r>
            <a:r>
              <a:rPr lang="en-US" altLang="zh-CN" sz="2800" dirty="0">
                <a:latin typeface="Arial" panose="020B0604020202020204" pitchFamily="34" charset="0"/>
              </a:rPr>
              <a:t>z)=x</a:t>
            </a:r>
            <a:r>
              <a:rPr lang="zh-CN" altLang="en-US" sz="2800" dirty="0">
                <a:latin typeface="Arial" panose="020B0604020202020204" pitchFamily="34" charset="0"/>
              </a:rPr>
              <a:t>△</a:t>
            </a:r>
            <a:r>
              <a:rPr lang="en-US" altLang="zh-CN" sz="2800" dirty="0">
                <a:latin typeface="Arial" panose="020B0604020202020204" pitchFamily="34" charset="0"/>
              </a:rPr>
              <a:t>z=z</a:t>
            </a:r>
            <a:endParaRPr lang="en-US" altLang="zh-CN" sz="2800" dirty="0">
              <a:latin typeface="Arial" panose="020B0604020202020204" pitchFamily="34" charset="0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>
                <a:latin typeface="Arial" panose="020B0604020202020204" pitchFamily="34" charset="0"/>
              </a:rPr>
              <a:t>                               =y</a:t>
            </a:r>
            <a:r>
              <a:rPr lang="zh-CN" altLang="en-US" sz="2800" dirty="0">
                <a:latin typeface="Arial" panose="020B0604020202020204" pitchFamily="34" charset="0"/>
              </a:rPr>
              <a:t> △</a:t>
            </a:r>
            <a:r>
              <a:rPr lang="en-US" altLang="zh-CN" sz="2800" dirty="0">
                <a:latin typeface="Arial" panose="020B0604020202020204" pitchFamily="34" charset="0"/>
              </a:rPr>
              <a:t>z</a:t>
            </a:r>
            <a:endParaRPr lang="en-US" altLang="zh-CN" sz="2800" dirty="0">
              <a:latin typeface="Arial" panose="020B0604020202020204" pitchFamily="34" charset="0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>
                <a:latin typeface="Arial" panose="020B0604020202020204" pitchFamily="34" charset="0"/>
              </a:rPr>
              <a:t>                               =(x</a:t>
            </a:r>
            <a:r>
              <a:rPr lang="zh-CN" altLang="en-US" sz="2800" dirty="0">
                <a:latin typeface="Arial" panose="020B0604020202020204" pitchFamily="34" charset="0"/>
              </a:rPr>
              <a:t> △</a:t>
            </a:r>
            <a:r>
              <a:rPr lang="en-US" altLang="zh-CN" sz="2800" dirty="0">
                <a:latin typeface="Arial" panose="020B0604020202020204" pitchFamily="34" charset="0"/>
              </a:rPr>
              <a:t>y)</a:t>
            </a:r>
            <a:r>
              <a:rPr lang="zh-CN" altLang="en-US" sz="2800" dirty="0">
                <a:latin typeface="Arial" panose="020B0604020202020204" pitchFamily="34" charset="0"/>
              </a:rPr>
              <a:t>△</a:t>
            </a:r>
            <a:r>
              <a:rPr lang="en-US" altLang="zh-CN" sz="2800" dirty="0">
                <a:latin typeface="Arial" panose="020B0604020202020204" pitchFamily="34" charset="0"/>
              </a:rPr>
              <a:t>z </a:t>
            </a:r>
            <a:endParaRPr lang="en-US" altLang="zh-CN" sz="2800" dirty="0">
              <a:latin typeface="Arial" panose="020B0604020202020204" pitchFamily="34" charset="0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latin typeface="Arial" panose="020B0604020202020204" pitchFamily="34" charset="0"/>
              </a:rPr>
              <a:t>故 △运算可结合</a:t>
            </a:r>
            <a:r>
              <a:rPr lang="en-US" altLang="zh-CN" sz="2800" dirty="0">
                <a:latin typeface="Arial" panose="020B0604020202020204" pitchFamily="34" charset="0"/>
              </a:rPr>
              <a:t>, &lt;S,</a:t>
            </a:r>
            <a:r>
              <a:rPr lang="zh-CN" altLang="en-US" sz="2800" dirty="0">
                <a:latin typeface="Arial" panose="020B0604020202020204" pitchFamily="34" charset="0"/>
              </a:rPr>
              <a:t>△</a:t>
            </a:r>
            <a:r>
              <a:rPr lang="en-US" altLang="zh-CN" sz="2800" dirty="0">
                <a:latin typeface="Arial" panose="020B0604020202020204" pitchFamily="34" charset="0"/>
              </a:rPr>
              <a:t>&gt;</a:t>
            </a:r>
            <a:r>
              <a:rPr lang="zh-CN" altLang="en-US" sz="2800" dirty="0">
                <a:latin typeface="Arial" panose="020B0604020202020204" pitchFamily="34" charset="0"/>
              </a:rPr>
              <a:t>为半群。</a:t>
            </a:r>
            <a:endParaRPr lang="en-US" altLang="zh-CN" sz="2800" dirty="0">
              <a:latin typeface="Arial" panose="020B0604020202020204" pitchFamily="34" charset="0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 dirty="0">
              <a:latin typeface="Arial" panose="020B0604020202020204" pitchFamily="34" charset="0"/>
            </a:endParaRPr>
          </a:p>
        </p:txBody>
      </p:sp>
      <p:sp>
        <p:nvSpPr>
          <p:cNvPr id="22531" name="Rectangle 2"/>
          <p:cNvSpPr>
            <a:spLocks noGrp="1"/>
          </p:cNvSpPr>
          <p:nvPr>
            <p:ph type="title"/>
          </p:nvPr>
        </p:nvSpPr>
        <p:spPr>
          <a:xfrm>
            <a:off x="323850" y="260350"/>
            <a:ext cx="4103688" cy="782638"/>
          </a:xfrm>
        </p:spPr>
        <p:txBody>
          <a:bodyPr vert="horz" wrap="square" lIns="91440" tIns="45720" rIns="91440" bIns="91440" anchor="b"/>
          <a:p>
            <a:pPr eaLnBrk="1" hangingPunct="1"/>
            <a:r>
              <a:rPr lang="en-US" altLang="zh-CN" b="1" dirty="0">
                <a:solidFill>
                  <a:srgbClr val="FF0000"/>
                </a:solidFill>
                <a:cs typeface="Times New Roman" panose="02020603050405020304" pitchFamily="18" charset="0"/>
              </a:rPr>
              <a:t>§3 </a:t>
            </a:r>
            <a:r>
              <a:rPr lang="zh-CN" altLang="en-US" b="1" dirty="0">
                <a:solidFill>
                  <a:srgbClr val="FF0000"/>
                </a:solidFill>
              </a:rPr>
              <a:t>半群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20" name="表格 19"/>
          <p:cNvGraphicFramePr>
            <a:graphicFrameLocks noGrp="1"/>
          </p:cNvGraphicFramePr>
          <p:nvPr/>
        </p:nvGraphicFramePr>
        <p:xfrm>
          <a:off x="6011863" y="2924175"/>
          <a:ext cx="2663825" cy="2159000"/>
        </p:xfrm>
        <a:graphic>
          <a:graphicData uri="http://schemas.openxmlformats.org/drawingml/2006/table">
            <a:tbl>
              <a:tblPr/>
              <a:tblGrid>
                <a:gridCol w="666750"/>
                <a:gridCol w="665162"/>
                <a:gridCol w="666750"/>
                <a:gridCol w="665163"/>
              </a:tblGrid>
              <a:tr h="539750">
                <a:tc>
                  <a:txBody>
                    <a:bodyPr/>
                    <a:lstStyle>
                      <a:lvl1pPr eaLnBrk="0" hangingPunct="0">
                        <a:spcBef>
                          <a:spcPts val="575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ts val="375"/>
                        </a:spcBef>
                        <a:buClr>
                          <a:schemeClr val="accent2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ts val="375"/>
                        </a:spcBef>
                        <a:buClr>
                          <a:srgbClr val="E6B1AB"/>
                        </a:buClr>
                        <a:buSzPct val="8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buSzPct val="8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erpetua" panose="02020502060401020303" charset="0"/>
                          <a:ea typeface="宋体" panose="02010600030101010101" pitchFamily="2" charset="-122"/>
                        </a:rPr>
                        <a:t>△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575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ts val="375"/>
                        </a:spcBef>
                        <a:buClr>
                          <a:schemeClr val="accent2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ts val="375"/>
                        </a:spcBef>
                        <a:buClr>
                          <a:srgbClr val="E6B1AB"/>
                        </a:buClr>
                        <a:buSzPct val="8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buSzPct val="8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575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ts val="375"/>
                        </a:spcBef>
                        <a:buClr>
                          <a:schemeClr val="accent2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ts val="375"/>
                        </a:spcBef>
                        <a:buClr>
                          <a:srgbClr val="E6B1AB"/>
                        </a:buClr>
                        <a:buSzPct val="8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buSzPct val="8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575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ts val="375"/>
                        </a:spcBef>
                        <a:buClr>
                          <a:schemeClr val="accent2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ts val="375"/>
                        </a:spcBef>
                        <a:buClr>
                          <a:srgbClr val="E6B1AB"/>
                        </a:buClr>
                        <a:buSzPct val="8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buSzPct val="8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9750">
                <a:tc>
                  <a:txBody>
                    <a:bodyPr/>
                    <a:lstStyle>
                      <a:lvl1pPr eaLnBrk="0" hangingPunct="0">
                        <a:spcBef>
                          <a:spcPts val="575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ts val="375"/>
                        </a:spcBef>
                        <a:buClr>
                          <a:schemeClr val="accent2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ts val="375"/>
                        </a:spcBef>
                        <a:buClr>
                          <a:srgbClr val="E6B1AB"/>
                        </a:buClr>
                        <a:buSzPct val="8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buSzPct val="8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575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ts val="375"/>
                        </a:spcBef>
                        <a:buClr>
                          <a:schemeClr val="accent2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ts val="375"/>
                        </a:spcBef>
                        <a:buClr>
                          <a:srgbClr val="E6B1AB"/>
                        </a:buClr>
                        <a:buSzPct val="8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buSzPct val="8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575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ts val="375"/>
                        </a:spcBef>
                        <a:buClr>
                          <a:schemeClr val="accent2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ts val="375"/>
                        </a:spcBef>
                        <a:buClr>
                          <a:srgbClr val="E6B1AB"/>
                        </a:buClr>
                        <a:buSzPct val="8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buSzPct val="8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575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ts val="375"/>
                        </a:spcBef>
                        <a:buClr>
                          <a:schemeClr val="accent2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ts val="375"/>
                        </a:spcBef>
                        <a:buClr>
                          <a:srgbClr val="E6B1AB"/>
                        </a:buClr>
                        <a:buSzPct val="8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buSzPct val="8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9750">
                <a:tc>
                  <a:txBody>
                    <a:bodyPr/>
                    <a:lstStyle>
                      <a:lvl1pPr eaLnBrk="0" hangingPunct="0">
                        <a:spcBef>
                          <a:spcPts val="575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ts val="375"/>
                        </a:spcBef>
                        <a:buClr>
                          <a:schemeClr val="accent2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ts val="375"/>
                        </a:spcBef>
                        <a:buClr>
                          <a:srgbClr val="E6B1AB"/>
                        </a:buClr>
                        <a:buSzPct val="8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buSzPct val="8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575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ts val="375"/>
                        </a:spcBef>
                        <a:buClr>
                          <a:schemeClr val="accent2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ts val="375"/>
                        </a:spcBef>
                        <a:buClr>
                          <a:srgbClr val="E6B1AB"/>
                        </a:buClr>
                        <a:buSzPct val="8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buSzPct val="8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575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ts val="375"/>
                        </a:spcBef>
                        <a:buClr>
                          <a:schemeClr val="accent2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ts val="375"/>
                        </a:spcBef>
                        <a:buClr>
                          <a:srgbClr val="E6B1AB"/>
                        </a:buClr>
                        <a:buSzPct val="8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buSzPct val="8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575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ts val="375"/>
                        </a:spcBef>
                        <a:buClr>
                          <a:schemeClr val="accent2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ts val="375"/>
                        </a:spcBef>
                        <a:buClr>
                          <a:srgbClr val="E6B1AB"/>
                        </a:buClr>
                        <a:buSzPct val="8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buSzPct val="8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9750">
                <a:tc>
                  <a:txBody>
                    <a:bodyPr/>
                    <a:lstStyle>
                      <a:lvl1pPr eaLnBrk="0" hangingPunct="0">
                        <a:spcBef>
                          <a:spcPts val="575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ts val="375"/>
                        </a:spcBef>
                        <a:buClr>
                          <a:schemeClr val="accent2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ts val="375"/>
                        </a:spcBef>
                        <a:buClr>
                          <a:srgbClr val="E6B1AB"/>
                        </a:buClr>
                        <a:buSzPct val="8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buSzPct val="8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575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ts val="375"/>
                        </a:spcBef>
                        <a:buClr>
                          <a:schemeClr val="accent2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ts val="375"/>
                        </a:spcBef>
                        <a:buClr>
                          <a:srgbClr val="E6B1AB"/>
                        </a:buClr>
                        <a:buSzPct val="8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buSzPct val="8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575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ts val="375"/>
                        </a:spcBef>
                        <a:buClr>
                          <a:schemeClr val="accent2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ts val="375"/>
                        </a:spcBef>
                        <a:buClr>
                          <a:srgbClr val="E6B1AB"/>
                        </a:buClr>
                        <a:buSzPct val="8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buSzPct val="8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575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ts val="375"/>
                        </a:spcBef>
                        <a:buClr>
                          <a:schemeClr val="accent2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ts val="375"/>
                        </a:spcBef>
                        <a:buClr>
                          <a:srgbClr val="E6B1AB"/>
                        </a:buClr>
                        <a:buSzPct val="8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buSzPct val="8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2559" name="Object 21"/>
          <p:cNvGraphicFramePr>
            <a:graphicFrameLocks noChangeAspect="1"/>
          </p:cNvGraphicFramePr>
          <p:nvPr/>
        </p:nvGraphicFramePr>
        <p:xfrm>
          <a:off x="0" y="0"/>
          <a:ext cx="142875" cy="161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139700" imgH="165100" progId="Equation.3">
                  <p:embed/>
                </p:oleObj>
              </mc:Choice>
              <mc:Fallback>
                <p:oleObj name="" r:id="rId1" imgW="139700" imgH="1651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42875" cy="161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60" name="Object 20"/>
          <p:cNvGraphicFramePr>
            <a:graphicFrameLocks noChangeAspect="1"/>
          </p:cNvGraphicFramePr>
          <p:nvPr/>
        </p:nvGraphicFramePr>
        <p:xfrm>
          <a:off x="0" y="0"/>
          <a:ext cx="123825" cy="142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3" imgW="127000" imgH="139700" progId="Equation.3">
                  <p:embed/>
                </p:oleObj>
              </mc:Choice>
              <mc:Fallback>
                <p:oleObj name="" r:id="rId3" imgW="127000" imgH="139700" progId="Equation.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23825" cy="1428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61" name="Object 19"/>
          <p:cNvGraphicFramePr>
            <a:graphicFrameLocks noChangeAspect="1"/>
          </p:cNvGraphicFramePr>
          <p:nvPr/>
        </p:nvGraphicFramePr>
        <p:xfrm>
          <a:off x="0" y="0"/>
          <a:ext cx="123825" cy="18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5" imgW="127000" imgH="177165" progId="Equation.3">
                  <p:embed/>
                </p:oleObj>
              </mc:Choice>
              <mc:Fallback>
                <p:oleObj name="" r:id="rId5" imgW="127000" imgH="177165" progId="Equation.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23825" cy="180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62" name="Object 18"/>
          <p:cNvGraphicFramePr>
            <a:graphicFrameLocks noChangeAspect="1"/>
          </p:cNvGraphicFramePr>
          <p:nvPr/>
        </p:nvGraphicFramePr>
        <p:xfrm>
          <a:off x="0" y="0"/>
          <a:ext cx="114300" cy="142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7" imgW="114300" imgH="139700" progId="Equation.3">
                  <p:embed/>
                </p:oleObj>
              </mc:Choice>
              <mc:Fallback>
                <p:oleObj name="" r:id="rId7" imgW="114300" imgH="139700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14300" cy="1428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63" name="Object 17"/>
          <p:cNvGraphicFramePr>
            <a:graphicFrameLocks noChangeAspect="1"/>
          </p:cNvGraphicFramePr>
          <p:nvPr/>
        </p:nvGraphicFramePr>
        <p:xfrm>
          <a:off x="0" y="0"/>
          <a:ext cx="123825" cy="142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9" imgW="127000" imgH="139700" progId="Equation.3">
                  <p:embed/>
                </p:oleObj>
              </mc:Choice>
              <mc:Fallback>
                <p:oleObj name="" r:id="rId9" imgW="127000" imgH="139700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23825" cy="1428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64" name="Object 16"/>
          <p:cNvGraphicFramePr>
            <a:graphicFrameLocks noChangeAspect="1"/>
          </p:cNvGraphicFramePr>
          <p:nvPr/>
        </p:nvGraphicFramePr>
        <p:xfrm>
          <a:off x="0" y="0"/>
          <a:ext cx="123825" cy="142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11" imgW="127000" imgH="139700" progId="Equation.3">
                  <p:embed/>
                </p:oleObj>
              </mc:Choice>
              <mc:Fallback>
                <p:oleObj name="" r:id="rId11" imgW="127000" imgH="139700" progId="Equation.3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23825" cy="1428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65" name="Object 15"/>
          <p:cNvGraphicFramePr>
            <a:graphicFrameLocks noChangeAspect="1"/>
          </p:cNvGraphicFramePr>
          <p:nvPr/>
        </p:nvGraphicFramePr>
        <p:xfrm>
          <a:off x="0" y="0"/>
          <a:ext cx="123825" cy="18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13" imgW="127000" imgH="177165" progId="Equation.3">
                  <p:embed/>
                </p:oleObj>
              </mc:Choice>
              <mc:Fallback>
                <p:oleObj name="" r:id="rId13" imgW="127000" imgH="177165" progId="Equation.3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23825" cy="180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66" name="Object 14"/>
          <p:cNvGraphicFramePr>
            <a:graphicFrameLocks noChangeAspect="1"/>
          </p:cNvGraphicFramePr>
          <p:nvPr/>
        </p:nvGraphicFramePr>
        <p:xfrm>
          <a:off x="0" y="0"/>
          <a:ext cx="114300" cy="142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15" imgW="114300" imgH="139700" progId="Equation.3">
                  <p:embed/>
                </p:oleObj>
              </mc:Choice>
              <mc:Fallback>
                <p:oleObj name="" r:id="rId15" imgW="114300" imgH="139700" progId="Equation.3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14300" cy="1428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67" name="Object 13"/>
          <p:cNvGraphicFramePr>
            <a:graphicFrameLocks noChangeAspect="1"/>
          </p:cNvGraphicFramePr>
          <p:nvPr/>
        </p:nvGraphicFramePr>
        <p:xfrm>
          <a:off x="0" y="0"/>
          <a:ext cx="123825" cy="18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17" imgW="127000" imgH="177165" progId="Equation.3">
                  <p:embed/>
                </p:oleObj>
              </mc:Choice>
              <mc:Fallback>
                <p:oleObj name="" r:id="rId17" imgW="127000" imgH="177165" progId="Equation.3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23825" cy="180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68" name="Object 12"/>
          <p:cNvGraphicFramePr>
            <a:graphicFrameLocks noChangeAspect="1"/>
          </p:cNvGraphicFramePr>
          <p:nvPr/>
        </p:nvGraphicFramePr>
        <p:xfrm>
          <a:off x="0" y="0"/>
          <a:ext cx="123825" cy="142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19" imgW="127000" imgH="139700" progId="Equation.3">
                  <p:embed/>
                </p:oleObj>
              </mc:Choice>
              <mc:Fallback>
                <p:oleObj name="" r:id="rId19" imgW="127000" imgH="139700" progId="Equation.3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23825" cy="1428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69" name="Object 11"/>
          <p:cNvGraphicFramePr>
            <a:graphicFrameLocks noChangeAspect="1"/>
          </p:cNvGraphicFramePr>
          <p:nvPr/>
        </p:nvGraphicFramePr>
        <p:xfrm>
          <a:off x="0" y="0"/>
          <a:ext cx="123825" cy="18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20" imgW="127000" imgH="177165" progId="Equation.3">
                  <p:embed/>
                </p:oleObj>
              </mc:Choice>
              <mc:Fallback>
                <p:oleObj name="" r:id="rId20" imgW="127000" imgH="177165" progId="Equation.3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23825" cy="180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70" name="Object 10"/>
          <p:cNvGraphicFramePr>
            <a:graphicFrameLocks noChangeAspect="1"/>
          </p:cNvGraphicFramePr>
          <p:nvPr/>
        </p:nvGraphicFramePr>
        <p:xfrm>
          <a:off x="0" y="0"/>
          <a:ext cx="114300" cy="142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21" imgW="114300" imgH="139700" progId="Equation.3">
                  <p:embed/>
                </p:oleObj>
              </mc:Choice>
              <mc:Fallback>
                <p:oleObj name="" r:id="rId21" imgW="114300" imgH="139700" progId="Equation.3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14300" cy="1428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71" name="Object 9"/>
          <p:cNvGraphicFramePr>
            <a:graphicFrameLocks noChangeAspect="1"/>
          </p:cNvGraphicFramePr>
          <p:nvPr/>
        </p:nvGraphicFramePr>
        <p:xfrm>
          <a:off x="0" y="0"/>
          <a:ext cx="114300" cy="142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22" imgW="114300" imgH="139700" progId="Equation.3">
                  <p:embed/>
                </p:oleObj>
              </mc:Choice>
              <mc:Fallback>
                <p:oleObj name="" r:id="rId22" imgW="114300" imgH="139700" progId="Equation.3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14300" cy="1428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72" name="Object 8"/>
          <p:cNvGraphicFramePr>
            <a:graphicFrameLocks noChangeAspect="1"/>
          </p:cNvGraphicFramePr>
          <p:nvPr/>
        </p:nvGraphicFramePr>
        <p:xfrm>
          <a:off x="0" y="0"/>
          <a:ext cx="123825" cy="142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24" imgW="127000" imgH="139700" progId="Equation.3">
                  <p:embed/>
                </p:oleObj>
              </mc:Choice>
              <mc:Fallback>
                <p:oleObj name="" r:id="rId24" imgW="127000" imgH="139700" progId="Equation.3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23825" cy="1428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73" name="Object 7"/>
          <p:cNvGraphicFramePr>
            <a:graphicFrameLocks noChangeAspect="1"/>
          </p:cNvGraphicFramePr>
          <p:nvPr/>
        </p:nvGraphicFramePr>
        <p:xfrm>
          <a:off x="0" y="0"/>
          <a:ext cx="123825" cy="18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25" imgW="127000" imgH="177165" progId="Equation.3">
                  <p:embed/>
                </p:oleObj>
              </mc:Choice>
              <mc:Fallback>
                <p:oleObj name="" r:id="rId25" imgW="127000" imgH="177165" progId="Equation.3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23825" cy="180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74" name="Object 6"/>
          <p:cNvGraphicFramePr>
            <a:graphicFrameLocks noChangeAspect="1"/>
          </p:cNvGraphicFramePr>
          <p:nvPr/>
        </p:nvGraphicFramePr>
        <p:xfrm>
          <a:off x="0" y="0"/>
          <a:ext cx="114300" cy="142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" r:id="rId26" imgW="114300" imgH="139700" progId="Equation.3">
                  <p:embed/>
                </p:oleObj>
              </mc:Choice>
              <mc:Fallback>
                <p:oleObj name="" r:id="rId26" imgW="114300" imgH="139700" progId="Equation.3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14300" cy="1428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75" name="日期占位符 1"/>
          <p:cNvSpPr txBox="1">
            <a:spLocks noGrp="1"/>
          </p:cNvSpPr>
          <p:nvPr/>
        </p:nvSpPr>
        <p:spPr>
          <a:xfrm>
            <a:off x="4211638" y="5951538"/>
            <a:ext cx="4419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00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 dirty="0">
                <a:latin typeface="Times New Roman" panose="02020603050405020304" pitchFamily="18" charset="0"/>
              </a:rPr>
              <a:t>                    </a:t>
            </a:r>
            <a:fld id="{BB962C8B-B14F-4D97-AF65-F5344CB8AC3E}" type="datetime2">
              <a:rPr lang="zh-CN" altLang="en-US" sz="1400" dirty="0">
                <a:latin typeface="Times New Roman" panose="02020603050405020304" pitchFamily="18" charset="0"/>
              </a:rPr>
            </a:fld>
            <a:r>
              <a:rPr lang="en-US" altLang="zh-CN" sz="1400" dirty="0">
                <a:latin typeface="Times New Roman" panose="02020603050405020304" pitchFamily="18" charset="0"/>
              </a:rPr>
              <a:t>        </a:t>
            </a:r>
            <a:endParaRPr lang="en-US" altLang="zh-CN" sz="1400" dirty="0">
              <a:latin typeface="Times New Roman" panose="02020603050405020304" pitchFamily="18" charset="0"/>
            </a:endParaRPr>
          </a:p>
        </p:txBody>
      </p:sp>
      <p:sp>
        <p:nvSpPr>
          <p:cNvPr id="22" name="日期占位符 1"/>
          <p:cNvSpPr txBox="1">
            <a:spLocks noGrp="1" noChangeArrowheads="1"/>
          </p:cNvSpPr>
          <p:nvPr/>
        </p:nvSpPr>
        <p:spPr bwMode="auto">
          <a:xfrm>
            <a:off x="1692275" y="5951538"/>
            <a:ext cx="17399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R="0" defTabSz="914400" eaLnBrk="1" fontAlgn="auto" hangingPunct="1">
              <a:spcBef>
                <a:spcPct val="5000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1400" kern="0" cap="none" spc="0" normalizeH="0" baseline="0" noProof="0" dirty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            </a:t>
            </a:r>
            <a:fld id="{B9E1957B-E1B7-410E-8D08-270CF65A090A}" type="datetime10">
              <a:rPr kumimoji="0" lang="zh-CN" altLang="en-US" sz="1400" kern="0" cap="none" spc="0" normalizeH="0" baseline="0" noProof="0" dirty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r>
              <a:rPr kumimoji="0" lang="en-US" altLang="zh-CN" sz="1400" kern="0" cap="none" spc="0" normalizeH="0" baseline="0" noProof="0" dirty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</a:t>
            </a:r>
            <a:endParaRPr kumimoji="0" lang="en-US" altLang="zh-CN" sz="1400" kern="0" cap="none" spc="0" normalizeH="0" baseline="0" noProof="0" dirty="0">
              <a:solidFill>
                <a:sysClr val="windowText" lastClr="000000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charRg st="0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charRg st="0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charRg st="27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9">
                                            <p:txEl>
                                              <p:charRg st="27" end="3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charRg st="39" end="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9">
                                            <p:txEl>
                                              <p:charRg st="39" end="6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charRg st="61" end="9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9">
                                            <p:txEl>
                                              <p:charRg st="61" end="9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charRg st="96" end="1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9">
                                            <p:txEl>
                                              <p:charRg st="96" end="1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charRg st="120" end="1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9">
                                            <p:txEl>
                                              <p:charRg st="120" end="15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charRg st="150" end="1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9">
                                            <p:txEl>
                                              <p:charRg st="150" end="18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charRg st="187" end="2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9">
                                            <p:txEl>
                                              <p:charRg st="187" end="2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charRg st="229" end="2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19">
                                            <p:txEl>
                                              <p:charRg st="229" end="24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Rectangle 2"/>
          <p:cNvSpPr>
            <a:spLocks noGrp="1"/>
          </p:cNvSpPr>
          <p:nvPr>
            <p:ph type="title"/>
          </p:nvPr>
        </p:nvSpPr>
        <p:spPr>
          <a:xfrm>
            <a:off x="323850" y="260350"/>
            <a:ext cx="4103688" cy="782638"/>
          </a:xfrm>
        </p:spPr>
        <p:txBody>
          <a:bodyPr vert="horz" wrap="square" lIns="91440" tIns="45720" rIns="91440" bIns="91440" anchor="b"/>
          <a:p>
            <a:pPr eaLnBrk="1" hangingPunct="1"/>
            <a:r>
              <a:rPr lang="en-US" altLang="zh-CN" b="1" dirty="0">
                <a:solidFill>
                  <a:srgbClr val="FF0000"/>
                </a:solidFill>
                <a:cs typeface="Times New Roman" panose="02020603050405020304" pitchFamily="18" charset="0"/>
              </a:rPr>
              <a:t>§3 </a:t>
            </a:r>
            <a:r>
              <a:rPr lang="zh-CN" altLang="en-US" b="1" dirty="0">
                <a:solidFill>
                  <a:srgbClr val="FF0000"/>
                </a:solidFill>
              </a:rPr>
              <a:t>半群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90538" y="1412875"/>
            <a:ext cx="8383587" cy="44005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00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latin typeface="Arial" panose="020B0604020202020204" pitchFamily="34" charset="0"/>
              </a:rPr>
              <a:t>例题</a:t>
            </a:r>
            <a:r>
              <a:rPr lang="en-US" altLang="zh-CN" sz="2800" dirty="0">
                <a:latin typeface="Arial" panose="020B0604020202020204" pitchFamily="34" charset="0"/>
              </a:rPr>
              <a:t>2.</a:t>
            </a:r>
            <a:r>
              <a:rPr lang="zh-CN" altLang="en-US" sz="2800" dirty="0">
                <a:latin typeface="Arial" panose="020B0604020202020204" pitchFamily="34" charset="0"/>
              </a:rPr>
              <a:t>设</a:t>
            </a:r>
            <a:r>
              <a:rPr lang="en-US" altLang="zh-CN" sz="2800" dirty="0">
                <a:latin typeface="Arial" panose="020B0604020202020204" pitchFamily="34" charset="0"/>
              </a:rPr>
              <a:t>&lt;S,*&gt;</a:t>
            </a:r>
            <a:r>
              <a:rPr lang="zh-CN" altLang="en-US" sz="2800" dirty="0">
                <a:latin typeface="Arial" panose="020B0604020202020204" pitchFamily="34" charset="0"/>
              </a:rPr>
              <a:t>为半群，</a:t>
            </a:r>
            <a:r>
              <a:rPr lang="en-US" altLang="zh-CN" sz="2800" dirty="0">
                <a:latin typeface="Arial" panose="020B0604020202020204" pitchFamily="34" charset="0"/>
              </a:rPr>
              <a:t>a∈S,</a:t>
            </a:r>
            <a:r>
              <a:rPr lang="zh-CN" altLang="en-US" sz="2800" dirty="0">
                <a:latin typeface="Arial" panose="020B0604020202020204" pitchFamily="34" charset="0"/>
              </a:rPr>
              <a:t>定义△运算表达式为：</a:t>
            </a:r>
            <a:endParaRPr lang="en-US" altLang="zh-CN" sz="2800" dirty="0">
              <a:latin typeface="Arial" panose="020B0604020202020204" pitchFamily="34" charset="0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>
                <a:latin typeface="Arial" panose="020B0604020202020204" pitchFamily="34" charset="0"/>
              </a:rPr>
              <a:t>                       x</a:t>
            </a:r>
            <a:r>
              <a:rPr lang="zh-CN" altLang="en-US" sz="2800" dirty="0">
                <a:latin typeface="Arial" panose="020B0604020202020204" pitchFamily="34" charset="0"/>
              </a:rPr>
              <a:t> △</a:t>
            </a:r>
            <a:r>
              <a:rPr lang="en-US" altLang="zh-CN" sz="2800" dirty="0">
                <a:latin typeface="Arial" panose="020B0604020202020204" pitchFamily="34" charset="0"/>
              </a:rPr>
              <a:t>y=x*a*y, </a:t>
            </a:r>
            <a:endParaRPr lang="en-US" altLang="zh-CN" sz="2800" dirty="0">
              <a:latin typeface="Arial" panose="020B0604020202020204" pitchFamily="34" charset="0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latin typeface="Arial" panose="020B0604020202020204" pitchFamily="34" charset="0"/>
              </a:rPr>
              <a:t>证明△可结合。</a:t>
            </a:r>
            <a:endParaRPr lang="en-US" altLang="zh-CN" sz="2800" dirty="0">
              <a:latin typeface="Arial" panose="020B0604020202020204" pitchFamily="34" charset="0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latin typeface="Arial" panose="020B0604020202020204" pitchFamily="34" charset="0"/>
              </a:rPr>
              <a:t>证明：</a:t>
            </a:r>
            <a:endParaRPr lang="en-US" altLang="zh-CN" sz="2800" dirty="0">
              <a:latin typeface="Arial" panose="020B0604020202020204" pitchFamily="34" charset="0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>
                <a:latin typeface="Arial" panose="020B0604020202020204" pitchFamily="34" charset="0"/>
              </a:rPr>
              <a:t>x</a:t>
            </a:r>
            <a:r>
              <a:rPr lang="zh-CN" altLang="en-US" sz="2800" dirty="0">
                <a:latin typeface="Arial" panose="020B0604020202020204" pitchFamily="34" charset="0"/>
              </a:rPr>
              <a:t>△</a:t>
            </a:r>
            <a:r>
              <a:rPr lang="en-US" altLang="zh-CN" sz="2800" dirty="0">
                <a:latin typeface="Arial" panose="020B0604020202020204" pitchFamily="34" charset="0"/>
              </a:rPr>
              <a:t>(y</a:t>
            </a:r>
            <a:r>
              <a:rPr lang="zh-CN" altLang="en-US" sz="2800" dirty="0">
                <a:latin typeface="Arial" panose="020B0604020202020204" pitchFamily="34" charset="0"/>
              </a:rPr>
              <a:t> △</a:t>
            </a:r>
            <a:r>
              <a:rPr lang="en-US" altLang="zh-CN" sz="2800" dirty="0">
                <a:latin typeface="Arial" panose="020B0604020202020204" pitchFamily="34" charset="0"/>
              </a:rPr>
              <a:t>z)=x</a:t>
            </a:r>
            <a:r>
              <a:rPr lang="zh-CN" altLang="en-US" sz="2800" dirty="0">
                <a:latin typeface="Arial" panose="020B0604020202020204" pitchFamily="34" charset="0"/>
              </a:rPr>
              <a:t> △</a:t>
            </a:r>
            <a:r>
              <a:rPr lang="en-US" altLang="zh-CN" sz="2800" dirty="0">
                <a:latin typeface="Arial" panose="020B0604020202020204" pitchFamily="34" charset="0"/>
              </a:rPr>
              <a:t>(y*a*z)</a:t>
            </a:r>
            <a:endParaRPr lang="en-US" altLang="zh-CN" sz="2800" dirty="0">
              <a:latin typeface="Arial" panose="020B0604020202020204" pitchFamily="34" charset="0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>
                <a:latin typeface="Arial" panose="020B0604020202020204" pitchFamily="34" charset="0"/>
              </a:rPr>
              <a:t>                =x*a*(y*a*z)=x*a*y*a*z,</a:t>
            </a:r>
            <a:endParaRPr lang="en-US" altLang="zh-CN" sz="2800" dirty="0">
              <a:latin typeface="Arial" panose="020B0604020202020204" pitchFamily="34" charset="0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>
                <a:latin typeface="Arial" panose="020B0604020202020204" pitchFamily="34" charset="0"/>
              </a:rPr>
              <a:t>(x</a:t>
            </a:r>
            <a:r>
              <a:rPr lang="zh-CN" altLang="en-US" sz="2800" dirty="0">
                <a:latin typeface="Arial" panose="020B0604020202020204" pitchFamily="34" charset="0"/>
              </a:rPr>
              <a:t>△</a:t>
            </a:r>
            <a:r>
              <a:rPr lang="en-US" altLang="zh-CN" sz="2800" dirty="0">
                <a:latin typeface="Arial" panose="020B0604020202020204" pitchFamily="34" charset="0"/>
              </a:rPr>
              <a:t>y)</a:t>
            </a:r>
            <a:r>
              <a:rPr lang="zh-CN" altLang="en-US" sz="2800" dirty="0">
                <a:latin typeface="Arial" panose="020B0604020202020204" pitchFamily="34" charset="0"/>
              </a:rPr>
              <a:t> △</a:t>
            </a:r>
            <a:r>
              <a:rPr lang="en-US" altLang="zh-CN" sz="2800" dirty="0">
                <a:latin typeface="Arial" panose="020B0604020202020204" pitchFamily="34" charset="0"/>
              </a:rPr>
              <a:t>z=(x</a:t>
            </a:r>
            <a:r>
              <a:rPr lang="zh-CN" altLang="en-US" sz="2800" dirty="0">
                <a:latin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</a:rPr>
              <a:t>*a*y)</a:t>
            </a:r>
            <a:r>
              <a:rPr lang="zh-CN" altLang="en-US" sz="2800" dirty="0">
                <a:latin typeface="Arial" panose="020B0604020202020204" pitchFamily="34" charset="0"/>
              </a:rPr>
              <a:t>△</a:t>
            </a:r>
            <a:r>
              <a:rPr lang="en-US" altLang="zh-CN" sz="2800" dirty="0">
                <a:latin typeface="Arial" panose="020B0604020202020204" pitchFamily="34" charset="0"/>
              </a:rPr>
              <a:t>z</a:t>
            </a:r>
            <a:endParaRPr lang="en-US" altLang="zh-CN" sz="2800" dirty="0">
              <a:latin typeface="Arial" panose="020B0604020202020204" pitchFamily="34" charset="0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>
                <a:latin typeface="Arial" panose="020B0604020202020204" pitchFamily="34" charset="0"/>
              </a:rPr>
              <a:t>                =(x*a*y)*a*z=x*a*y*a*z,</a:t>
            </a:r>
            <a:endParaRPr lang="en-US" altLang="zh-CN" sz="2800" dirty="0">
              <a:latin typeface="Arial" panose="020B0604020202020204" pitchFamily="34" charset="0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latin typeface="Arial" panose="020B0604020202020204" pitchFamily="34" charset="0"/>
              </a:rPr>
              <a:t>所以，</a:t>
            </a:r>
            <a:r>
              <a:rPr lang="en-US" altLang="zh-CN" sz="2800" dirty="0">
                <a:latin typeface="Arial" panose="020B0604020202020204" pitchFamily="34" charset="0"/>
              </a:rPr>
              <a:t> x</a:t>
            </a:r>
            <a:r>
              <a:rPr lang="zh-CN" altLang="en-US" sz="2800" dirty="0">
                <a:latin typeface="Arial" panose="020B0604020202020204" pitchFamily="34" charset="0"/>
              </a:rPr>
              <a:t>△</a:t>
            </a:r>
            <a:r>
              <a:rPr lang="en-US" altLang="zh-CN" sz="2800" dirty="0">
                <a:latin typeface="Arial" panose="020B0604020202020204" pitchFamily="34" charset="0"/>
              </a:rPr>
              <a:t>(y</a:t>
            </a:r>
            <a:r>
              <a:rPr lang="zh-CN" altLang="en-US" sz="2800" dirty="0">
                <a:latin typeface="Arial" panose="020B0604020202020204" pitchFamily="34" charset="0"/>
              </a:rPr>
              <a:t> △</a:t>
            </a:r>
            <a:r>
              <a:rPr lang="en-US" altLang="zh-CN" sz="2800" dirty="0">
                <a:latin typeface="Arial" panose="020B0604020202020204" pitchFamily="34" charset="0"/>
              </a:rPr>
              <a:t>z)=(x</a:t>
            </a:r>
            <a:r>
              <a:rPr lang="zh-CN" altLang="en-US" sz="2800" dirty="0">
                <a:latin typeface="Arial" panose="020B0604020202020204" pitchFamily="34" charset="0"/>
              </a:rPr>
              <a:t> △</a:t>
            </a:r>
            <a:r>
              <a:rPr lang="en-US" altLang="zh-CN" sz="2800" dirty="0">
                <a:latin typeface="Arial" panose="020B0604020202020204" pitchFamily="34" charset="0"/>
              </a:rPr>
              <a:t>y)*</a:t>
            </a:r>
            <a:r>
              <a:rPr lang="zh-CN" altLang="en-US" sz="2800" dirty="0">
                <a:latin typeface="Arial" panose="020B0604020202020204" pitchFamily="34" charset="0"/>
              </a:rPr>
              <a:t>△ </a:t>
            </a:r>
            <a:r>
              <a:rPr lang="en-US" altLang="zh-CN" sz="2800" dirty="0">
                <a:latin typeface="Arial" panose="020B0604020202020204" pitchFamily="34" charset="0"/>
              </a:rPr>
              <a:t>z,</a:t>
            </a:r>
            <a:r>
              <a:rPr lang="zh-CN" altLang="en-US" sz="2800" dirty="0">
                <a:latin typeface="Arial" panose="020B0604020202020204" pitchFamily="34" charset="0"/>
              </a:rPr>
              <a:t>故 △运算可结合。</a:t>
            </a:r>
            <a:endParaRPr lang="en-US" altLang="zh-CN" sz="2800" dirty="0">
              <a:latin typeface="Arial" panose="020B0604020202020204" pitchFamily="34" charset="0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charRg st="0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charRg st="0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charRg st="29" end="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1">
                                            <p:txEl>
                                              <p:charRg st="29" end="6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charRg st="65" end="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1">
                                            <p:txEl>
                                              <p:charRg st="65" end="7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charRg st="73" end="7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1">
                                            <p:txEl>
                                              <p:charRg st="73" end="7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charRg st="77" end="9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1">
                                            <p:txEl>
                                              <p:charRg st="77" end="9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charRg st="97" end="1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1">
                                            <p:txEl>
                                              <p:charRg st="97" end="13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charRg st="137" end="1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1">
                                            <p:txEl>
                                              <p:charRg st="137" end="15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charRg st="157" end="19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21">
                                            <p:txEl>
                                              <p:charRg st="157" end="19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charRg st="197" end="2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21">
                                            <p:txEl>
                                              <p:charRg st="197" end="2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Rectangle 2"/>
          <p:cNvSpPr>
            <a:spLocks noGrp="1"/>
          </p:cNvSpPr>
          <p:nvPr>
            <p:ph type="title"/>
          </p:nvPr>
        </p:nvSpPr>
        <p:spPr>
          <a:xfrm>
            <a:off x="323850" y="260350"/>
            <a:ext cx="4103688" cy="782638"/>
          </a:xfrm>
        </p:spPr>
        <p:txBody>
          <a:bodyPr vert="horz" wrap="square" lIns="91440" tIns="45720" rIns="91440" bIns="91440" anchor="b"/>
          <a:p>
            <a:pPr eaLnBrk="1" hangingPunct="1"/>
            <a:r>
              <a:rPr lang="en-US" altLang="zh-CN" b="1" dirty="0">
                <a:solidFill>
                  <a:srgbClr val="FF0000"/>
                </a:solidFill>
                <a:cs typeface="Times New Roman" panose="02020603050405020304" pitchFamily="18" charset="0"/>
              </a:rPr>
              <a:t>§3 </a:t>
            </a:r>
            <a:r>
              <a:rPr lang="zh-CN" altLang="en-US" b="1" dirty="0">
                <a:solidFill>
                  <a:srgbClr val="FF0000"/>
                </a:solidFill>
              </a:rPr>
              <a:t>半群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4579" name="Rectangle 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00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>
              <a:latin typeface="Arial" panose="020B0604020202020204" pitchFamily="34" charset="0"/>
            </a:endParaRPr>
          </a:p>
        </p:txBody>
      </p:sp>
      <p:sp>
        <p:nvSpPr>
          <p:cNvPr id="24580" name="Rectangle 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00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>
              <a:latin typeface="Arial" panose="020B0604020202020204" pitchFamily="34" charset="0"/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/>
        </p:nvGraphicFramePr>
        <p:xfrm>
          <a:off x="468313" y="1773238"/>
          <a:ext cx="3816352" cy="3024188"/>
        </p:xfrm>
        <a:graphic>
          <a:graphicData uri="http://schemas.openxmlformats.org/drawingml/2006/table">
            <a:tbl>
              <a:tblPr/>
              <a:tblGrid>
                <a:gridCol w="643396"/>
                <a:gridCol w="687417"/>
                <a:gridCol w="687417"/>
                <a:gridCol w="599374"/>
                <a:gridCol w="599374"/>
                <a:gridCol w="599374"/>
              </a:tblGrid>
              <a:tr h="75604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＋</a:t>
                      </a:r>
                      <a:r>
                        <a:rPr lang="en-US" sz="2800" kern="100" baseline="-250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</a:t>
                      </a:r>
                      <a:endParaRPr lang="en-US" sz="2800" kern="100" baseline="-250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0</a:t>
                      </a:r>
                      <a:endParaRPr lang="zh-CN" sz="28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1</a:t>
                      </a:r>
                      <a:endParaRPr lang="zh-CN" sz="28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2</a:t>
                      </a:r>
                      <a:endParaRPr lang="zh-CN" sz="28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3</a:t>
                      </a:r>
                      <a:endParaRPr lang="zh-CN" sz="28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4</a:t>
                      </a:r>
                      <a:endParaRPr lang="zh-CN" sz="28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362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0</a:t>
                      </a:r>
                      <a:endParaRPr lang="zh-CN" sz="28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0</a:t>
                      </a:r>
                      <a:endParaRPr lang="zh-CN" sz="28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1</a:t>
                      </a:r>
                      <a:endParaRPr lang="zh-CN" sz="28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2</a:t>
                      </a:r>
                      <a:endParaRPr lang="zh-CN" sz="28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3</a:t>
                      </a:r>
                      <a:endParaRPr lang="zh-CN" sz="28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4</a:t>
                      </a:r>
                      <a:endParaRPr lang="zh-CN" sz="28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362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1</a:t>
                      </a:r>
                      <a:endParaRPr lang="zh-CN" sz="28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1</a:t>
                      </a:r>
                      <a:endParaRPr lang="zh-CN" sz="28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2</a:t>
                      </a:r>
                      <a:endParaRPr lang="zh-CN" sz="28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3</a:t>
                      </a:r>
                      <a:endParaRPr lang="zh-CN" sz="28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4</a:t>
                      </a:r>
                      <a:endParaRPr lang="zh-CN" sz="28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0</a:t>
                      </a:r>
                      <a:endParaRPr lang="zh-CN" sz="28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362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2</a:t>
                      </a:r>
                      <a:endParaRPr lang="zh-CN" sz="28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2</a:t>
                      </a:r>
                      <a:endParaRPr lang="zh-CN" sz="28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3</a:t>
                      </a:r>
                      <a:endParaRPr lang="zh-CN" sz="28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</a:t>
                      </a:r>
                      <a:endParaRPr lang="zh-CN" sz="28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endParaRPr lang="zh-CN" sz="28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1</a:t>
                      </a:r>
                      <a:endParaRPr lang="zh-CN" sz="28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362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3</a:t>
                      </a:r>
                      <a:endParaRPr lang="zh-CN" sz="28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3</a:t>
                      </a:r>
                      <a:endParaRPr lang="zh-CN" sz="28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4</a:t>
                      </a:r>
                      <a:endParaRPr lang="zh-CN" sz="28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endParaRPr lang="zh-CN" sz="28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lang="zh-CN" sz="28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2</a:t>
                      </a:r>
                      <a:endParaRPr lang="zh-CN" sz="28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362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4</a:t>
                      </a:r>
                      <a:endParaRPr lang="zh-CN" sz="28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4</a:t>
                      </a:r>
                      <a:endParaRPr lang="zh-CN" sz="28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0</a:t>
                      </a:r>
                      <a:endParaRPr lang="zh-CN" sz="28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1</a:t>
                      </a:r>
                      <a:endParaRPr lang="zh-CN" sz="28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2</a:t>
                      </a:r>
                      <a:endParaRPr lang="zh-CN" sz="28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3</a:t>
                      </a:r>
                      <a:endParaRPr lang="zh-CN" sz="2800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4632" name="Object 15"/>
          <p:cNvGraphicFramePr>
            <a:graphicFrameLocks noChangeAspect="1"/>
          </p:cNvGraphicFramePr>
          <p:nvPr/>
        </p:nvGraphicFramePr>
        <p:xfrm>
          <a:off x="0" y="0"/>
          <a:ext cx="219075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" r:id="rId1" imgW="215900" imgH="241300" progId="Equation.3">
                  <p:embed/>
                </p:oleObj>
              </mc:Choice>
              <mc:Fallback>
                <p:oleObj name="" r:id="rId1" imgW="215900" imgH="241300" progId="Equation.3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9075" cy="238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表格 20"/>
          <p:cNvGraphicFramePr>
            <a:graphicFrameLocks noGrp="1"/>
          </p:cNvGraphicFramePr>
          <p:nvPr/>
        </p:nvGraphicFramePr>
        <p:xfrm>
          <a:off x="4572000" y="1773238"/>
          <a:ext cx="3816351" cy="3024188"/>
        </p:xfrm>
        <a:graphic>
          <a:graphicData uri="http://schemas.openxmlformats.org/drawingml/2006/table">
            <a:tbl>
              <a:tblPr/>
              <a:tblGrid>
                <a:gridCol w="643395"/>
                <a:gridCol w="687417"/>
                <a:gridCol w="687417"/>
                <a:gridCol w="599374"/>
                <a:gridCol w="599374"/>
                <a:gridCol w="599374"/>
              </a:tblGrid>
              <a:tr h="62731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×</a:t>
                      </a:r>
                      <a:r>
                        <a:rPr lang="en-US" sz="2800" kern="100" baseline="-250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</a:t>
                      </a:r>
                      <a:endParaRPr lang="en-US" sz="2800" kern="100" baseline="-250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0</a:t>
                      </a:r>
                      <a:endParaRPr lang="zh-CN" sz="2800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1</a:t>
                      </a:r>
                      <a:endParaRPr lang="zh-CN" sz="28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2</a:t>
                      </a:r>
                      <a:endParaRPr lang="zh-CN" sz="28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3</a:t>
                      </a:r>
                      <a:endParaRPr lang="zh-CN" sz="28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4</a:t>
                      </a:r>
                      <a:endParaRPr lang="zh-CN" sz="28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934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0</a:t>
                      </a:r>
                      <a:endParaRPr lang="zh-CN" sz="28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0</a:t>
                      </a:r>
                      <a:endParaRPr lang="zh-CN" sz="28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0</a:t>
                      </a:r>
                      <a:endParaRPr lang="zh-CN" sz="28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0</a:t>
                      </a:r>
                      <a:endParaRPr lang="zh-CN" sz="28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0</a:t>
                      </a:r>
                      <a:endParaRPr lang="zh-CN" sz="28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0</a:t>
                      </a:r>
                      <a:endParaRPr lang="zh-CN" sz="28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934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1</a:t>
                      </a:r>
                      <a:endParaRPr lang="zh-CN" sz="28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0</a:t>
                      </a:r>
                      <a:endParaRPr lang="zh-CN" sz="28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1</a:t>
                      </a:r>
                      <a:endParaRPr lang="zh-CN" sz="28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2</a:t>
                      </a:r>
                      <a:endParaRPr lang="zh-CN" sz="28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3</a:t>
                      </a:r>
                      <a:endParaRPr lang="zh-CN" sz="28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4</a:t>
                      </a:r>
                      <a:endParaRPr lang="zh-CN" sz="28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934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2</a:t>
                      </a:r>
                      <a:endParaRPr lang="zh-CN" sz="28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0</a:t>
                      </a:r>
                      <a:endParaRPr lang="zh-CN" sz="28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2</a:t>
                      </a:r>
                      <a:endParaRPr lang="zh-CN" sz="28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</a:t>
                      </a:r>
                      <a:endParaRPr lang="zh-CN" sz="28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lang="zh-CN" sz="28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3</a:t>
                      </a:r>
                      <a:endParaRPr lang="zh-CN" sz="28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941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3</a:t>
                      </a:r>
                      <a:endParaRPr lang="zh-CN" sz="28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0</a:t>
                      </a:r>
                      <a:endParaRPr lang="zh-CN" sz="28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3</a:t>
                      </a:r>
                      <a:endParaRPr lang="zh-CN" sz="2800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lang="zh-CN" sz="28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</a:t>
                      </a:r>
                      <a:endParaRPr lang="zh-CN" sz="28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2</a:t>
                      </a:r>
                      <a:endParaRPr lang="zh-CN" sz="28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941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4</a:t>
                      </a:r>
                      <a:endParaRPr lang="zh-CN" sz="28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0</a:t>
                      </a:r>
                      <a:endParaRPr lang="zh-CN" sz="28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4</a:t>
                      </a:r>
                      <a:endParaRPr lang="zh-CN" sz="28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3</a:t>
                      </a:r>
                      <a:endParaRPr lang="zh-CN" sz="28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2</a:t>
                      </a:r>
                      <a:endParaRPr lang="zh-CN" sz="28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1</a:t>
                      </a:r>
                      <a:endParaRPr lang="zh-CN" sz="2800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4684" name="Object 16"/>
          <p:cNvGraphicFramePr>
            <a:graphicFrameLocks noChangeAspect="1"/>
          </p:cNvGraphicFramePr>
          <p:nvPr/>
        </p:nvGraphicFramePr>
        <p:xfrm>
          <a:off x="0" y="0"/>
          <a:ext cx="190500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r:id="rId3" imgW="190500" imgH="241300" progId="Equation.3">
                  <p:embed/>
                </p:oleObj>
              </mc:Choice>
              <mc:Fallback>
                <p:oleObj name="" r:id="rId3" imgW="190500" imgH="241300" progId="Equation.3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90500" cy="238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468313" y="981075"/>
            <a:ext cx="8224837" cy="5222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00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latin typeface="Arial" panose="020B0604020202020204" pitchFamily="34" charset="0"/>
              </a:rPr>
              <a:t>例题</a:t>
            </a:r>
            <a:r>
              <a:rPr lang="en-US" altLang="zh-CN" sz="2800" dirty="0">
                <a:latin typeface="Arial" panose="020B0604020202020204" pitchFamily="34" charset="0"/>
              </a:rPr>
              <a:t>3.</a:t>
            </a:r>
            <a:r>
              <a:rPr lang="zh-CN" altLang="en-US" sz="2800" dirty="0">
                <a:latin typeface="Arial" panose="020B0604020202020204" pitchFamily="34" charset="0"/>
              </a:rPr>
              <a:t>分别定义模</a:t>
            </a:r>
            <a:r>
              <a:rPr lang="en-US" altLang="zh-CN" sz="2800" dirty="0">
                <a:latin typeface="Arial" panose="020B0604020202020204" pitchFamily="34" charset="0"/>
              </a:rPr>
              <a:t>5</a:t>
            </a:r>
            <a:r>
              <a:rPr lang="zh-CN" altLang="en-US" sz="2800" dirty="0">
                <a:latin typeface="Arial" panose="020B0604020202020204" pitchFamily="34" charset="0"/>
              </a:rPr>
              <a:t>运算如下，可以证明都是半群。</a:t>
            </a:r>
            <a:endParaRPr lang="zh-CN" altLang="en-US" sz="2800" dirty="0">
              <a:latin typeface="Arial" panose="020B0604020202020204" pitchFamily="34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68313" y="4994275"/>
            <a:ext cx="3816350" cy="522288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x＋</a:t>
            </a:r>
            <a:r>
              <a:rPr kumimoji="0" lang="en-US" altLang="zh-CN" sz="2800" b="0" i="0" u="none" strike="noStrike" kern="1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5</a:t>
            </a:r>
            <a:r>
              <a:rPr kumimoji="0" lang="en-US" altLang="zh-CN" sz="2800" b="0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y=(</a:t>
            </a:r>
            <a:r>
              <a:rPr kumimoji="0" lang="en-US" altLang="zh-CN" sz="2800" b="0" i="0" u="none" strike="noStrike" kern="1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x+y</a:t>
            </a:r>
            <a:r>
              <a:rPr kumimoji="0" lang="en-US" altLang="zh-CN" sz="2800" b="0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)mod5</a:t>
            </a:r>
            <a:endParaRPr kumimoji="0" lang="en-US" altLang="zh-CN" sz="2800" b="0" i="0" u="none" strike="noStrike" kern="1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572000" y="5084763"/>
            <a:ext cx="3816350" cy="5238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x×</a:t>
            </a:r>
            <a:r>
              <a:rPr kumimoji="0" lang="en-US" altLang="zh-CN" sz="2800" b="0" i="0" u="none" strike="noStrike" kern="1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5</a:t>
            </a:r>
            <a:r>
              <a:rPr kumimoji="0" lang="en-US" altLang="zh-CN" sz="2800" b="0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y=(</a:t>
            </a:r>
            <a:r>
              <a:rPr kumimoji="0" lang="en-US" altLang="zh-CN" sz="2800" b="0" i="0" u="none" strike="noStrike" kern="1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x×y</a:t>
            </a:r>
            <a:r>
              <a:rPr kumimoji="0" lang="en-US" altLang="zh-CN" sz="2800" b="0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)mod5</a:t>
            </a:r>
            <a:endParaRPr kumimoji="0" lang="en-US" altLang="zh-CN" sz="2800" b="0" i="0" u="none" strike="noStrike" kern="1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688" name="日期占位符 1"/>
          <p:cNvSpPr txBox="1">
            <a:spLocks noGrp="1"/>
          </p:cNvSpPr>
          <p:nvPr/>
        </p:nvSpPr>
        <p:spPr>
          <a:xfrm>
            <a:off x="4211638" y="5951538"/>
            <a:ext cx="4419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00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 dirty="0">
                <a:latin typeface="Times New Roman" panose="02020603050405020304" pitchFamily="18" charset="0"/>
              </a:rPr>
              <a:t>                    </a:t>
            </a:r>
            <a:fld id="{BB962C8B-B14F-4D97-AF65-F5344CB8AC3E}" type="datetime2">
              <a:rPr lang="zh-CN" altLang="en-US" sz="1400" dirty="0">
                <a:latin typeface="Times New Roman" panose="02020603050405020304" pitchFamily="18" charset="0"/>
              </a:rPr>
            </a:fld>
            <a:r>
              <a:rPr lang="en-US" altLang="zh-CN" sz="1400" dirty="0">
                <a:latin typeface="Times New Roman" panose="02020603050405020304" pitchFamily="18" charset="0"/>
              </a:rPr>
              <a:t>        </a:t>
            </a:r>
            <a:endParaRPr lang="en-US" altLang="zh-CN" sz="1400" dirty="0">
              <a:latin typeface="Times New Roman" panose="02020603050405020304" pitchFamily="18" charset="0"/>
            </a:endParaRPr>
          </a:p>
        </p:txBody>
      </p:sp>
      <p:sp>
        <p:nvSpPr>
          <p:cNvPr id="13" name="日期占位符 1"/>
          <p:cNvSpPr txBox="1">
            <a:spLocks noGrp="1" noChangeArrowheads="1"/>
          </p:cNvSpPr>
          <p:nvPr/>
        </p:nvSpPr>
        <p:spPr bwMode="auto">
          <a:xfrm>
            <a:off x="1692275" y="5951538"/>
            <a:ext cx="17399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R="0" defTabSz="914400" eaLnBrk="1" fontAlgn="auto" hangingPunct="1">
              <a:spcBef>
                <a:spcPct val="5000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1400" kern="0" cap="none" spc="0" normalizeH="0" baseline="0" noProof="0" dirty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            </a:t>
            </a:r>
            <a:fld id="{B9E1957B-E1B7-410E-8D08-270CF65A090A}" type="datetime10">
              <a:rPr kumimoji="0" lang="zh-CN" altLang="en-US" sz="1400" kern="0" cap="none" spc="0" normalizeH="0" baseline="0" noProof="0" dirty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r>
              <a:rPr kumimoji="0" lang="en-US" altLang="zh-CN" sz="1400" kern="0" cap="none" spc="0" normalizeH="0" baseline="0" noProof="0" dirty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</a:t>
            </a:r>
            <a:endParaRPr kumimoji="0" lang="en-US" altLang="zh-CN" sz="1400" kern="0" cap="none" spc="0" normalizeH="0" baseline="0" noProof="0" dirty="0">
              <a:solidFill>
                <a:sysClr val="windowText" lastClr="000000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Rectangle 2"/>
          <p:cNvSpPr>
            <a:spLocks noGrp="1"/>
          </p:cNvSpPr>
          <p:nvPr>
            <p:ph type="title"/>
          </p:nvPr>
        </p:nvSpPr>
        <p:spPr>
          <a:xfrm>
            <a:off x="323850" y="260350"/>
            <a:ext cx="4103688" cy="782638"/>
          </a:xfrm>
        </p:spPr>
        <p:txBody>
          <a:bodyPr vert="horz" wrap="square" lIns="91440" tIns="45720" rIns="91440" bIns="91440" anchor="b"/>
          <a:p>
            <a:pPr eaLnBrk="1" hangingPunct="1"/>
            <a:r>
              <a:rPr lang="en-US" altLang="zh-CN" b="1" dirty="0">
                <a:solidFill>
                  <a:srgbClr val="FF0000"/>
                </a:solidFill>
                <a:cs typeface="Times New Roman" panose="02020603050405020304" pitchFamily="18" charset="0"/>
              </a:rPr>
              <a:t>§3 </a:t>
            </a:r>
            <a:r>
              <a:rPr lang="zh-CN" altLang="en-US" b="1" dirty="0">
                <a:solidFill>
                  <a:srgbClr val="FF0000"/>
                </a:solidFill>
              </a:rPr>
              <a:t>半群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5603" name="Rectangle 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00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>
              <a:latin typeface="Arial" panose="020B0604020202020204" pitchFamily="34" charset="0"/>
            </a:endParaRPr>
          </a:p>
        </p:txBody>
      </p:sp>
      <p:sp>
        <p:nvSpPr>
          <p:cNvPr id="25604" name="Rectangle 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00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>
              <a:latin typeface="Arial" panose="020B0604020202020204" pitchFamily="34" charset="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5508625" y="3141663"/>
          <a:ext cx="3216275" cy="2570163"/>
        </p:xfrm>
        <a:graphic>
          <a:graphicData uri="http://schemas.openxmlformats.org/drawingml/2006/table">
            <a:tbl>
              <a:tblPr/>
              <a:tblGrid>
                <a:gridCol w="643255"/>
                <a:gridCol w="687267"/>
                <a:gridCol w="687267"/>
                <a:gridCol w="599243"/>
                <a:gridCol w="599243"/>
              </a:tblGrid>
              <a:tr h="75593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*</a:t>
                      </a:r>
                      <a:r>
                        <a:rPr lang="en-US" sz="2800" kern="100" baseline="-250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</a:t>
                      </a:r>
                      <a:endParaRPr lang="en-US" sz="2800" kern="100" baseline="-250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64" marR="6856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0</a:t>
                      </a:r>
                      <a:endParaRPr lang="zh-CN" sz="28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64" marR="6856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1</a:t>
                      </a:r>
                      <a:endParaRPr lang="zh-CN" sz="28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64" marR="6856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2</a:t>
                      </a:r>
                      <a:endParaRPr lang="zh-CN" sz="28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64" marR="6856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3</a:t>
                      </a:r>
                      <a:endParaRPr lang="zh-CN" sz="28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64" marR="6856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35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0</a:t>
                      </a:r>
                      <a:endParaRPr lang="zh-CN" sz="28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64" marR="6856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0</a:t>
                      </a:r>
                      <a:endParaRPr lang="zh-CN" sz="28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64" marR="6856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0</a:t>
                      </a:r>
                      <a:endParaRPr lang="zh-CN" sz="2800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64" marR="6856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0</a:t>
                      </a:r>
                      <a:endParaRPr lang="zh-CN" sz="2800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64" marR="6856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0</a:t>
                      </a:r>
                      <a:endParaRPr lang="zh-CN" sz="2800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64" marR="6856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35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1</a:t>
                      </a:r>
                      <a:endParaRPr lang="zh-CN" sz="28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64" marR="6856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0</a:t>
                      </a:r>
                      <a:endParaRPr lang="zh-CN" sz="2800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64" marR="6856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1</a:t>
                      </a:r>
                      <a:endParaRPr lang="zh-CN" sz="2800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64" marR="6856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2</a:t>
                      </a:r>
                      <a:endParaRPr lang="zh-CN" sz="2800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64" marR="6856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3</a:t>
                      </a:r>
                      <a:endParaRPr lang="zh-CN" sz="2800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64" marR="6856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35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2</a:t>
                      </a:r>
                      <a:endParaRPr lang="zh-CN" sz="28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64" marR="6856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0</a:t>
                      </a:r>
                      <a:endParaRPr lang="zh-CN" sz="2800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64" marR="6856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2</a:t>
                      </a:r>
                      <a:endParaRPr lang="zh-CN" sz="2800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64" marR="6856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endParaRPr lang="zh-CN" sz="2800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64" marR="6856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  <a:endParaRPr lang="zh-CN" sz="2800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64" marR="6856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35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3</a:t>
                      </a:r>
                      <a:endParaRPr lang="zh-CN" sz="28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64" marR="6856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0</a:t>
                      </a:r>
                      <a:endParaRPr lang="zh-CN" sz="2800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64" marR="6856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3</a:t>
                      </a:r>
                      <a:endParaRPr lang="zh-CN" sz="2800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64" marR="6856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  <a:endParaRPr lang="zh-CN" sz="2800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64" marR="6856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lang="zh-CN" sz="2800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64" marR="6856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5643" name="Object 2"/>
          <p:cNvGraphicFramePr>
            <a:graphicFrameLocks noChangeAspect="1"/>
          </p:cNvGraphicFramePr>
          <p:nvPr/>
        </p:nvGraphicFramePr>
        <p:xfrm>
          <a:off x="0" y="0"/>
          <a:ext cx="219075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1" imgW="215900" imgH="241300" progId="Equation.3">
                  <p:embed/>
                </p:oleObj>
              </mc:Choice>
              <mc:Fallback>
                <p:oleObj name="" r:id="rId1" imgW="215900" imgH="241300" progId="Equation.3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9075" cy="238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44" name="Object 3"/>
          <p:cNvGraphicFramePr>
            <a:graphicFrameLocks noChangeAspect="1"/>
          </p:cNvGraphicFramePr>
          <p:nvPr/>
        </p:nvGraphicFramePr>
        <p:xfrm>
          <a:off x="0" y="0"/>
          <a:ext cx="190500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" r:id="rId3" imgW="190500" imgH="241300" progId="Equation.3">
                  <p:embed/>
                </p:oleObj>
              </mc:Choice>
              <mc:Fallback>
                <p:oleObj name="" r:id="rId3" imgW="190500" imgH="241300" progId="Equation.3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90500" cy="238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68313" y="981075"/>
            <a:ext cx="8278812" cy="31083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00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latin typeface="Arial" panose="020B0604020202020204" pitchFamily="34" charset="0"/>
              </a:rPr>
              <a:t>习题选讲：对于正整数</a:t>
            </a:r>
            <a:r>
              <a:rPr lang="en-US" altLang="zh-CN" sz="2800" dirty="0">
                <a:latin typeface="Arial" panose="020B0604020202020204" pitchFamily="34" charset="0"/>
              </a:rPr>
              <a:t>k</a:t>
            </a:r>
            <a:r>
              <a:rPr lang="zh-CN" altLang="en-US" sz="2800" dirty="0">
                <a:latin typeface="Arial" panose="020B0604020202020204" pitchFamily="34" charset="0"/>
              </a:rPr>
              <a:t>，</a:t>
            </a:r>
            <a:r>
              <a:rPr lang="en-US" altLang="zh-CN" sz="2800" dirty="0">
                <a:latin typeface="Arial" panose="020B0604020202020204" pitchFamily="34" charset="0"/>
              </a:rPr>
              <a:t>N</a:t>
            </a:r>
            <a:r>
              <a:rPr lang="en-US" altLang="zh-CN" sz="2800" baseline="-25000" dirty="0">
                <a:latin typeface="Arial" panose="020B0604020202020204" pitchFamily="34" charset="0"/>
              </a:rPr>
              <a:t>k</a:t>
            </a:r>
            <a:r>
              <a:rPr lang="en-US" altLang="zh-CN" sz="2800" dirty="0">
                <a:latin typeface="Arial" panose="020B0604020202020204" pitchFamily="34" charset="0"/>
              </a:rPr>
              <a:t>=</a:t>
            </a:r>
            <a:r>
              <a:rPr lang="zh-CN" altLang="zh-CN" sz="2800" dirty="0">
                <a:latin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</a:rPr>
              <a:t>(0,1,2,…,k-1),</a:t>
            </a:r>
            <a:r>
              <a:rPr lang="zh-CN" altLang="en-US" sz="2800" dirty="0">
                <a:latin typeface="Arial" panose="020B0604020202020204" pitchFamily="34" charset="0"/>
              </a:rPr>
              <a:t>设</a:t>
            </a:r>
            <a:r>
              <a:rPr lang="en-US" altLang="zh-CN" sz="2800" dirty="0">
                <a:latin typeface="Arial" panose="020B0604020202020204" pitchFamily="34" charset="0"/>
              </a:rPr>
              <a:t>*</a:t>
            </a:r>
            <a:r>
              <a:rPr lang="en-US" altLang="zh-CN" sz="2800" baseline="-25000" dirty="0">
                <a:latin typeface="Arial" panose="020B0604020202020204" pitchFamily="34" charset="0"/>
              </a:rPr>
              <a:t>k</a:t>
            </a:r>
            <a:r>
              <a:rPr lang="zh-CN" altLang="en-US" sz="2800" dirty="0">
                <a:latin typeface="Arial" panose="020B0604020202020204" pitchFamily="34" charset="0"/>
              </a:rPr>
              <a:t>是</a:t>
            </a:r>
            <a:endParaRPr lang="en-US" altLang="zh-CN" sz="2800" dirty="0">
              <a:latin typeface="Arial" panose="020B0604020202020204" pitchFamily="34" charset="0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latin typeface="Arial" panose="020B0604020202020204" pitchFamily="34" charset="0"/>
              </a:rPr>
              <a:t>定义在</a:t>
            </a:r>
            <a:r>
              <a:rPr lang="en-US" altLang="zh-CN" sz="2800" dirty="0">
                <a:latin typeface="Arial" panose="020B0604020202020204" pitchFamily="34" charset="0"/>
              </a:rPr>
              <a:t>N</a:t>
            </a:r>
            <a:r>
              <a:rPr lang="en-US" altLang="zh-CN" sz="2800" baseline="-25000" dirty="0">
                <a:latin typeface="Arial" panose="020B0604020202020204" pitchFamily="34" charset="0"/>
              </a:rPr>
              <a:t>k</a:t>
            </a:r>
            <a:r>
              <a:rPr lang="zh-CN" altLang="en-US" sz="2800" dirty="0">
                <a:latin typeface="Arial" panose="020B0604020202020204" pitchFamily="34" charset="0"/>
              </a:rPr>
              <a:t>上的二元运算，</a:t>
            </a:r>
            <a:r>
              <a:rPr lang="en-US" altLang="zh-CN" sz="2800" dirty="0">
                <a:latin typeface="Arial" panose="020B0604020202020204" pitchFamily="34" charset="0"/>
              </a:rPr>
              <a:t> a *</a:t>
            </a:r>
            <a:r>
              <a:rPr lang="en-US" altLang="zh-CN" sz="2800" baseline="-25000" dirty="0">
                <a:latin typeface="Arial" panose="020B0604020202020204" pitchFamily="34" charset="0"/>
              </a:rPr>
              <a:t>k</a:t>
            </a:r>
            <a:r>
              <a:rPr lang="en-US" altLang="zh-CN" sz="2800" dirty="0">
                <a:latin typeface="Arial" panose="020B0604020202020204" pitchFamily="34" charset="0"/>
              </a:rPr>
              <a:t>b=a · b</a:t>
            </a:r>
            <a:r>
              <a:rPr lang="zh-CN" altLang="en-US" sz="2800" dirty="0">
                <a:latin typeface="Arial" panose="020B0604020202020204" pitchFamily="34" charset="0"/>
              </a:rPr>
              <a:t>除于</a:t>
            </a:r>
            <a:r>
              <a:rPr lang="en-US" altLang="zh-CN" sz="2800" dirty="0">
                <a:latin typeface="Arial" panose="020B0604020202020204" pitchFamily="34" charset="0"/>
              </a:rPr>
              <a:t>k</a:t>
            </a:r>
            <a:r>
              <a:rPr lang="zh-CN" altLang="en-US" sz="2800" dirty="0">
                <a:latin typeface="Arial" panose="020B0604020202020204" pitchFamily="34" charset="0"/>
              </a:rPr>
              <a:t>所得的余</a:t>
            </a:r>
            <a:endParaRPr lang="en-US" altLang="zh-CN" sz="2800" dirty="0">
              <a:latin typeface="Arial" panose="020B0604020202020204" pitchFamily="34" charset="0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latin typeface="Arial" panose="020B0604020202020204" pitchFamily="34" charset="0"/>
              </a:rPr>
              <a:t>数</a:t>
            </a:r>
            <a:r>
              <a:rPr lang="en-US" altLang="zh-CN" sz="2800" dirty="0">
                <a:latin typeface="Arial" panose="020B0604020202020204" pitchFamily="34" charset="0"/>
              </a:rPr>
              <a:t>,</a:t>
            </a:r>
            <a:r>
              <a:rPr lang="zh-CN" altLang="en-US" sz="2800" dirty="0">
                <a:latin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</a:rPr>
              <a:t>a,b ∈ N</a:t>
            </a:r>
            <a:r>
              <a:rPr lang="en-US" altLang="zh-CN" sz="2800" baseline="-25000" dirty="0">
                <a:latin typeface="Arial" panose="020B0604020202020204" pitchFamily="34" charset="0"/>
              </a:rPr>
              <a:t>k</a:t>
            </a:r>
            <a:r>
              <a:rPr lang="zh-CN" altLang="en-US" sz="2800" dirty="0">
                <a:latin typeface="Arial" panose="020B0604020202020204" pitchFamily="34" charset="0"/>
              </a:rPr>
              <a:t>。</a:t>
            </a:r>
            <a:endParaRPr lang="en-US" altLang="zh-CN" sz="2800" dirty="0">
              <a:latin typeface="Arial" panose="020B0604020202020204" pitchFamily="34" charset="0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>
                <a:latin typeface="Arial" panose="020B0604020202020204" pitchFamily="34" charset="0"/>
              </a:rPr>
              <a:t>           a)</a:t>
            </a:r>
            <a:r>
              <a:rPr lang="zh-CN" altLang="en-US" sz="2800" dirty="0">
                <a:latin typeface="Arial" panose="020B0604020202020204" pitchFamily="34" charset="0"/>
              </a:rPr>
              <a:t>当</a:t>
            </a:r>
            <a:r>
              <a:rPr lang="en-US" altLang="zh-CN" sz="2800" dirty="0">
                <a:latin typeface="Arial" panose="020B0604020202020204" pitchFamily="34" charset="0"/>
              </a:rPr>
              <a:t>k=4</a:t>
            </a:r>
            <a:r>
              <a:rPr lang="zh-CN" altLang="en-US" sz="2800" dirty="0">
                <a:latin typeface="Arial" panose="020B0604020202020204" pitchFamily="34" charset="0"/>
              </a:rPr>
              <a:t>时，构造运算表格；</a:t>
            </a:r>
            <a:endParaRPr lang="en-US" altLang="zh-CN" sz="2800" dirty="0">
              <a:latin typeface="Arial" panose="020B0604020202020204" pitchFamily="34" charset="0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>
                <a:latin typeface="Arial" panose="020B0604020202020204" pitchFamily="34" charset="0"/>
              </a:rPr>
              <a:t>           b)</a:t>
            </a:r>
            <a:r>
              <a:rPr lang="zh-CN" altLang="en-US" sz="2800" dirty="0">
                <a:latin typeface="Arial" panose="020B0604020202020204" pitchFamily="34" charset="0"/>
              </a:rPr>
              <a:t>证明</a:t>
            </a:r>
            <a:r>
              <a:rPr lang="en-US" altLang="zh-CN" sz="2800" dirty="0">
                <a:latin typeface="Arial" panose="020B0604020202020204" pitchFamily="34" charset="0"/>
              </a:rPr>
              <a:t>&lt; N</a:t>
            </a:r>
            <a:r>
              <a:rPr lang="en-US" altLang="zh-CN" sz="2800" baseline="-25000" dirty="0">
                <a:latin typeface="Arial" panose="020B0604020202020204" pitchFamily="34" charset="0"/>
              </a:rPr>
              <a:t>k</a:t>
            </a:r>
            <a:r>
              <a:rPr lang="en-US" altLang="zh-CN" sz="2800" dirty="0">
                <a:latin typeface="Arial" panose="020B0604020202020204" pitchFamily="34" charset="0"/>
              </a:rPr>
              <a:t> ,*</a:t>
            </a:r>
            <a:r>
              <a:rPr lang="en-US" altLang="zh-CN" sz="2800" baseline="-25000" dirty="0">
                <a:latin typeface="Arial" panose="020B0604020202020204" pitchFamily="34" charset="0"/>
              </a:rPr>
              <a:t>k </a:t>
            </a:r>
            <a:r>
              <a:rPr lang="en-US" altLang="zh-CN" sz="2800" dirty="0">
                <a:latin typeface="Arial" panose="020B0604020202020204" pitchFamily="34" charset="0"/>
              </a:rPr>
              <a:t>&gt;</a:t>
            </a:r>
            <a:r>
              <a:rPr lang="zh-CN" altLang="en-US" sz="2800" dirty="0">
                <a:latin typeface="Arial" panose="020B0604020202020204" pitchFamily="34" charset="0"/>
              </a:rPr>
              <a:t>为半群。</a:t>
            </a:r>
            <a:endParaRPr lang="en-US" altLang="zh-CN" sz="2800" dirty="0">
              <a:latin typeface="Arial" panose="020B0604020202020204" pitchFamily="34" charset="0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latin typeface="Arial" panose="020B0604020202020204" pitchFamily="34" charset="0"/>
              </a:rPr>
              <a:t>解：</a:t>
            </a:r>
            <a:endParaRPr lang="en-US" altLang="zh-CN" sz="2800" dirty="0">
              <a:latin typeface="Arial" panose="020B0604020202020204" pitchFamily="34" charset="0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>
                <a:latin typeface="Arial" panose="020B0604020202020204" pitchFamily="34" charset="0"/>
              </a:rPr>
              <a:t>a)</a:t>
            </a:r>
            <a:r>
              <a:rPr lang="zh-CN" altLang="en-US" sz="2800" dirty="0">
                <a:latin typeface="Arial" panose="020B0604020202020204" pitchFamily="34" charset="0"/>
              </a:rPr>
              <a:t>构造运算表如下：</a:t>
            </a:r>
            <a:endParaRPr lang="en-US" altLang="zh-CN" sz="2800" dirty="0">
              <a:latin typeface="Arial" panose="020B0604020202020204" pitchFamily="34" charset="0"/>
            </a:endParaRPr>
          </a:p>
        </p:txBody>
      </p:sp>
      <p:sp>
        <p:nvSpPr>
          <p:cNvPr id="25646" name="日期占位符 1"/>
          <p:cNvSpPr txBox="1">
            <a:spLocks noGrp="1"/>
          </p:cNvSpPr>
          <p:nvPr/>
        </p:nvSpPr>
        <p:spPr>
          <a:xfrm>
            <a:off x="4211638" y="5951538"/>
            <a:ext cx="4419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00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 dirty="0">
                <a:latin typeface="Times New Roman" panose="02020603050405020304" pitchFamily="18" charset="0"/>
              </a:rPr>
              <a:t>                    </a:t>
            </a:r>
            <a:fld id="{BB962C8B-B14F-4D97-AF65-F5344CB8AC3E}" type="datetime2">
              <a:rPr lang="zh-CN" altLang="en-US" sz="1400" dirty="0">
                <a:latin typeface="Times New Roman" panose="02020603050405020304" pitchFamily="18" charset="0"/>
              </a:rPr>
            </a:fld>
            <a:r>
              <a:rPr lang="en-US" altLang="zh-CN" sz="1400" dirty="0">
                <a:latin typeface="Times New Roman" panose="02020603050405020304" pitchFamily="18" charset="0"/>
              </a:rPr>
              <a:t>        </a:t>
            </a:r>
            <a:endParaRPr lang="en-US" altLang="zh-CN" sz="1400" dirty="0">
              <a:latin typeface="Times New Roman" panose="02020603050405020304" pitchFamily="18" charset="0"/>
            </a:endParaRPr>
          </a:p>
        </p:txBody>
      </p:sp>
      <p:sp>
        <p:nvSpPr>
          <p:cNvPr id="10" name="日期占位符 1"/>
          <p:cNvSpPr txBox="1">
            <a:spLocks noGrp="1" noChangeArrowheads="1"/>
          </p:cNvSpPr>
          <p:nvPr/>
        </p:nvSpPr>
        <p:spPr bwMode="auto">
          <a:xfrm>
            <a:off x="1692275" y="5951538"/>
            <a:ext cx="17399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R="0" defTabSz="914400" eaLnBrk="1" fontAlgn="auto" hangingPunct="1">
              <a:spcBef>
                <a:spcPct val="5000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1400" kern="0" cap="none" spc="0" normalizeH="0" baseline="0" noProof="0" dirty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            </a:t>
            </a:r>
            <a:fld id="{B9E1957B-E1B7-410E-8D08-270CF65A090A}" type="datetime10">
              <a:rPr kumimoji="0" lang="zh-CN" altLang="en-US" sz="1400" kern="0" cap="none" spc="0" normalizeH="0" baseline="0" noProof="0" dirty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r>
              <a:rPr kumimoji="0" lang="en-US" altLang="zh-CN" sz="1400" kern="0" cap="none" spc="0" normalizeH="0" baseline="0" noProof="0" dirty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</a:t>
            </a:r>
            <a:endParaRPr kumimoji="0" lang="en-US" altLang="zh-CN" sz="1400" kern="0" cap="none" spc="0" normalizeH="0" baseline="0" noProof="0" dirty="0">
              <a:solidFill>
                <a:sysClr val="windowText" lastClr="000000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charRg st="0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charRg st="0" end="3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charRg st="35" end="6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charRg st="35" end="6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charRg st="67" end="8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charRg st="67" end="8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charRg st="80" end="10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charRg st="80" end="10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charRg st="107" end="1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charRg st="107" end="13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charRg st="137" end="1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charRg st="137" end="14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charRg st="140" end="1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charRg st="140" end="15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TextBox 9"/>
          <p:cNvSpPr txBox="1"/>
          <p:nvPr/>
        </p:nvSpPr>
        <p:spPr>
          <a:xfrm>
            <a:off x="468313" y="836613"/>
            <a:ext cx="8207375" cy="4400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00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latin typeface="Arial" panose="020B0604020202020204" pitchFamily="34" charset="0"/>
              </a:rPr>
              <a:t>解：</a:t>
            </a:r>
            <a:r>
              <a:rPr lang="en-US" altLang="zh-CN" sz="2800" dirty="0">
                <a:latin typeface="Arial" panose="020B0604020202020204" pitchFamily="34" charset="0"/>
              </a:rPr>
              <a:t>b)</a:t>
            </a:r>
            <a:r>
              <a:rPr lang="en-US" altLang="zh-CN" sz="2800" dirty="0">
                <a:latin typeface="Arial" panose="020B0604020202020204" pitchFamily="34" charset="0"/>
                <a:sym typeface="Symbol" panose="05050102010706020507" pitchFamily="18" charset="2"/>
              </a:rPr>
              <a:t> a,b</a:t>
            </a:r>
            <a:r>
              <a:rPr lang="en-US" altLang="zh-CN" sz="2800" dirty="0">
                <a:latin typeface="Arial" panose="020B0604020202020204" pitchFamily="34" charset="0"/>
              </a:rPr>
              <a:t> ∈ N</a:t>
            </a:r>
            <a:r>
              <a:rPr lang="en-US" altLang="zh-CN" sz="2800" baseline="-25000" dirty="0">
                <a:latin typeface="Arial" panose="020B0604020202020204" pitchFamily="34" charset="0"/>
              </a:rPr>
              <a:t>k</a:t>
            </a:r>
            <a:r>
              <a:rPr lang="en-US" altLang="zh-CN" sz="2800" dirty="0">
                <a:latin typeface="Arial" panose="020B0604020202020204" pitchFamily="34" charset="0"/>
              </a:rPr>
              <a:t>, a *</a:t>
            </a:r>
            <a:r>
              <a:rPr lang="en-US" altLang="zh-CN" sz="2800" baseline="-25000" dirty="0">
                <a:latin typeface="Arial" panose="020B0604020202020204" pitchFamily="34" charset="0"/>
              </a:rPr>
              <a:t>k</a:t>
            </a:r>
            <a:r>
              <a:rPr lang="en-US" altLang="zh-CN" sz="2800" dirty="0">
                <a:latin typeface="Arial" panose="020B0604020202020204" pitchFamily="34" charset="0"/>
              </a:rPr>
              <a:t>b=a · b-nk=r,0&lt;=r&lt;=k-1,</a:t>
            </a:r>
            <a:endParaRPr lang="en-US" altLang="zh-CN" sz="2800" dirty="0">
              <a:latin typeface="Arial" panose="020B0604020202020204" pitchFamily="34" charset="0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>
                <a:latin typeface="Arial" panose="020B0604020202020204" pitchFamily="34" charset="0"/>
              </a:rPr>
              <a:t>       </a:t>
            </a:r>
            <a:r>
              <a:rPr lang="zh-CN" altLang="en-US" sz="2800" dirty="0">
                <a:latin typeface="Arial" panose="020B0604020202020204" pitchFamily="34" charset="0"/>
              </a:rPr>
              <a:t>故</a:t>
            </a:r>
            <a:r>
              <a:rPr lang="en-US" altLang="zh-CN" sz="2800" dirty="0">
                <a:latin typeface="Arial" panose="020B0604020202020204" pitchFamily="34" charset="0"/>
              </a:rPr>
              <a:t>*</a:t>
            </a:r>
            <a:r>
              <a:rPr lang="en-US" altLang="zh-CN" sz="2800" baseline="-25000" dirty="0">
                <a:latin typeface="Arial" panose="020B0604020202020204" pitchFamily="34" charset="0"/>
              </a:rPr>
              <a:t>k</a:t>
            </a:r>
            <a:r>
              <a:rPr lang="zh-CN" altLang="en-US" sz="2800" dirty="0">
                <a:latin typeface="Arial" panose="020B0604020202020204" pitchFamily="34" charset="0"/>
              </a:rPr>
              <a:t>运算是封闭的。</a:t>
            </a:r>
            <a:r>
              <a:rPr lang="en-US" altLang="zh-CN" sz="2800" dirty="0">
                <a:latin typeface="Arial" panose="020B0604020202020204" pitchFamily="34" charset="0"/>
              </a:rPr>
              <a:t> </a:t>
            </a:r>
            <a:endParaRPr lang="en-US" altLang="zh-CN" sz="2800" dirty="0">
              <a:latin typeface="Arial" panose="020B0604020202020204" pitchFamily="34" charset="0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>
                <a:latin typeface="Arial" panose="020B0604020202020204" pitchFamily="34" charset="0"/>
                <a:sym typeface="Symbol" panose="05050102010706020507" pitchFamily="18" charset="2"/>
              </a:rPr>
              <a:t>           a,b,c</a:t>
            </a:r>
            <a:r>
              <a:rPr lang="en-US" altLang="zh-CN" sz="2800" dirty="0">
                <a:latin typeface="Arial" panose="020B0604020202020204" pitchFamily="34" charset="0"/>
              </a:rPr>
              <a:t> ∈ N</a:t>
            </a:r>
            <a:r>
              <a:rPr lang="en-US" altLang="zh-CN" sz="2800" baseline="-25000" dirty="0">
                <a:latin typeface="Arial" panose="020B0604020202020204" pitchFamily="34" charset="0"/>
              </a:rPr>
              <a:t>k</a:t>
            </a:r>
            <a:r>
              <a:rPr lang="en-US" altLang="zh-CN" sz="2800" dirty="0">
                <a:latin typeface="Arial" panose="020B0604020202020204" pitchFamily="34" charset="0"/>
              </a:rPr>
              <a:t>,</a:t>
            </a:r>
            <a:endParaRPr lang="en-US" altLang="zh-CN" sz="2800" dirty="0">
              <a:latin typeface="Arial" panose="020B0604020202020204" pitchFamily="34" charset="0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>
                <a:latin typeface="Arial" panose="020B0604020202020204" pitchFamily="34" charset="0"/>
              </a:rPr>
              <a:t>           (a *</a:t>
            </a:r>
            <a:r>
              <a:rPr lang="en-US" altLang="zh-CN" sz="2800" baseline="-25000" dirty="0">
                <a:latin typeface="Arial" panose="020B0604020202020204" pitchFamily="34" charset="0"/>
              </a:rPr>
              <a:t>k</a:t>
            </a:r>
            <a:r>
              <a:rPr lang="en-US" altLang="zh-CN" sz="2800" dirty="0">
                <a:latin typeface="Arial" panose="020B0604020202020204" pitchFamily="34" charset="0"/>
              </a:rPr>
              <a:t>b)*</a:t>
            </a:r>
            <a:r>
              <a:rPr lang="en-US" altLang="zh-CN" sz="2800" baseline="-25000" dirty="0">
                <a:latin typeface="Arial" panose="020B0604020202020204" pitchFamily="34" charset="0"/>
              </a:rPr>
              <a:t>k</a:t>
            </a:r>
            <a:r>
              <a:rPr lang="en-US" altLang="zh-CN" sz="2800" dirty="0">
                <a:latin typeface="Arial" panose="020B0604020202020204" pitchFamily="34" charset="0"/>
              </a:rPr>
              <a:t>c=(a·b-n</a:t>
            </a:r>
            <a:r>
              <a:rPr lang="en-US" altLang="zh-CN" sz="2800" baseline="-25000" dirty="0">
                <a:latin typeface="Arial" panose="020B0604020202020204" pitchFamily="34" charset="0"/>
              </a:rPr>
              <a:t>1</a:t>
            </a:r>
            <a:r>
              <a:rPr lang="en-US" altLang="zh-CN" sz="2800" dirty="0">
                <a:latin typeface="Arial" panose="020B0604020202020204" pitchFamily="34" charset="0"/>
              </a:rPr>
              <a:t>k) *</a:t>
            </a:r>
            <a:r>
              <a:rPr lang="en-US" altLang="zh-CN" sz="2800" baseline="-25000" dirty="0">
                <a:latin typeface="Arial" panose="020B0604020202020204" pitchFamily="34" charset="0"/>
              </a:rPr>
              <a:t>k</a:t>
            </a:r>
            <a:r>
              <a:rPr lang="en-US" altLang="zh-CN" sz="2800" dirty="0">
                <a:latin typeface="Arial" panose="020B0604020202020204" pitchFamily="34" charset="0"/>
              </a:rPr>
              <a:t>c=(a·b-n</a:t>
            </a:r>
            <a:r>
              <a:rPr lang="en-US" altLang="zh-CN" sz="2800" baseline="-25000" dirty="0">
                <a:latin typeface="Arial" panose="020B0604020202020204" pitchFamily="34" charset="0"/>
              </a:rPr>
              <a:t>1</a:t>
            </a:r>
            <a:r>
              <a:rPr lang="en-US" altLang="zh-CN" sz="2800" dirty="0">
                <a:latin typeface="Arial" panose="020B0604020202020204" pitchFamily="34" charset="0"/>
              </a:rPr>
              <a:t>k) ·c-n</a:t>
            </a:r>
            <a:r>
              <a:rPr lang="en-US" altLang="zh-CN" sz="2800" baseline="-25000" dirty="0">
                <a:latin typeface="Arial" panose="020B0604020202020204" pitchFamily="34" charset="0"/>
              </a:rPr>
              <a:t>2</a:t>
            </a:r>
            <a:r>
              <a:rPr lang="en-US" altLang="zh-CN" sz="2800" dirty="0">
                <a:latin typeface="Arial" panose="020B0604020202020204" pitchFamily="34" charset="0"/>
              </a:rPr>
              <a:t>k</a:t>
            </a:r>
            <a:endParaRPr lang="en-US" altLang="zh-CN" sz="2800" dirty="0">
              <a:latin typeface="Arial" panose="020B0604020202020204" pitchFamily="34" charset="0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>
                <a:latin typeface="Arial" panose="020B0604020202020204" pitchFamily="34" charset="0"/>
              </a:rPr>
              <a:t>                          = a·b·c-k(n</a:t>
            </a:r>
            <a:r>
              <a:rPr lang="en-US" altLang="zh-CN" sz="2800" baseline="-25000" dirty="0">
                <a:latin typeface="Arial" panose="020B0604020202020204" pitchFamily="34" charset="0"/>
              </a:rPr>
              <a:t>1</a:t>
            </a:r>
            <a:r>
              <a:rPr lang="en-US" altLang="zh-CN" sz="2800" dirty="0">
                <a:latin typeface="Arial" panose="020B0604020202020204" pitchFamily="34" charset="0"/>
              </a:rPr>
              <a:t> ·c+n</a:t>
            </a:r>
            <a:r>
              <a:rPr lang="en-US" altLang="zh-CN" sz="2800" baseline="-25000" dirty="0">
                <a:latin typeface="Arial" panose="020B0604020202020204" pitchFamily="34" charset="0"/>
              </a:rPr>
              <a:t>2</a:t>
            </a:r>
            <a:r>
              <a:rPr lang="en-US" altLang="zh-CN" sz="2800" dirty="0">
                <a:latin typeface="Arial" panose="020B0604020202020204" pitchFamily="34" charset="0"/>
              </a:rPr>
              <a:t>) =r</a:t>
            </a:r>
            <a:r>
              <a:rPr lang="en-US" altLang="zh-CN" sz="2800" baseline="-25000" dirty="0">
                <a:latin typeface="Arial" panose="020B0604020202020204" pitchFamily="34" charset="0"/>
              </a:rPr>
              <a:t>1</a:t>
            </a:r>
            <a:r>
              <a:rPr lang="en-US" altLang="zh-CN" sz="2800" dirty="0">
                <a:latin typeface="Arial" panose="020B0604020202020204" pitchFamily="34" charset="0"/>
              </a:rPr>
              <a:t>,0≤r</a:t>
            </a:r>
            <a:r>
              <a:rPr lang="en-US" altLang="zh-CN" sz="2800" baseline="-25000" dirty="0">
                <a:latin typeface="Arial" panose="020B0604020202020204" pitchFamily="34" charset="0"/>
              </a:rPr>
              <a:t>1</a:t>
            </a:r>
            <a:r>
              <a:rPr lang="en-US" altLang="zh-CN" sz="2800" dirty="0">
                <a:latin typeface="Arial" panose="020B0604020202020204" pitchFamily="34" charset="0"/>
              </a:rPr>
              <a:t> ≤k-1</a:t>
            </a:r>
            <a:endParaRPr lang="en-US" altLang="zh-CN" sz="2800" dirty="0">
              <a:latin typeface="Arial" panose="020B0604020202020204" pitchFamily="34" charset="0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latin typeface="Arial" panose="020B0604020202020204" pitchFamily="34" charset="0"/>
              </a:rPr>
              <a:t>       而</a:t>
            </a:r>
            <a:r>
              <a:rPr lang="en-US" altLang="zh-CN" sz="2800" dirty="0">
                <a:latin typeface="Arial" panose="020B0604020202020204" pitchFamily="34" charset="0"/>
              </a:rPr>
              <a:t>a *</a:t>
            </a:r>
            <a:r>
              <a:rPr lang="en-US" altLang="zh-CN" sz="2800" baseline="-25000" dirty="0">
                <a:latin typeface="Arial" panose="020B0604020202020204" pitchFamily="34" charset="0"/>
              </a:rPr>
              <a:t>k</a:t>
            </a:r>
            <a:r>
              <a:rPr lang="en-US" altLang="zh-CN" sz="2800" dirty="0">
                <a:latin typeface="Arial" panose="020B0604020202020204" pitchFamily="34" charset="0"/>
              </a:rPr>
              <a:t>(b*</a:t>
            </a:r>
            <a:r>
              <a:rPr lang="en-US" altLang="zh-CN" sz="2800" baseline="-25000" dirty="0">
                <a:latin typeface="Arial" panose="020B0604020202020204" pitchFamily="34" charset="0"/>
              </a:rPr>
              <a:t>k</a:t>
            </a:r>
            <a:r>
              <a:rPr lang="en-US" altLang="zh-CN" sz="2800" dirty="0">
                <a:latin typeface="Arial" panose="020B0604020202020204" pitchFamily="34" charset="0"/>
              </a:rPr>
              <a:t>c) =a*</a:t>
            </a:r>
            <a:r>
              <a:rPr lang="en-US" altLang="zh-CN" sz="2800" baseline="-25000" dirty="0">
                <a:latin typeface="Arial" panose="020B0604020202020204" pitchFamily="34" charset="0"/>
              </a:rPr>
              <a:t>k </a:t>
            </a:r>
            <a:r>
              <a:rPr lang="en-US" altLang="zh-CN" sz="2800" dirty="0">
                <a:latin typeface="Arial" panose="020B0604020202020204" pitchFamily="34" charset="0"/>
              </a:rPr>
              <a:t>(b·c –n</a:t>
            </a:r>
            <a:r>
              <a:rPr lang="en-US" altLang="zh-CN" sz="2800" baseline="-25000" dirty="0">
                <a:latin typeface="Arial" panose="020B0604020202020204" pitchFamily="34" charset="0"/>
              </a:rPr>
              <a:t>3</a:t>
            </a:r>
            <a:r>
              <a:rPr lang="en-US" altLang="zh-CN" sz="2800" dirty="0">
                <a:latin typeface="Arial" panose="020B0604020202020204" pitchFamily="34" charset="0"/>
              </a:rPr>
              <a:t>k)=a· (b·c –n</a:t>
            </a:r>
            <a:r>
              <a:rPr lang="en-US" altLang="zh-CN" sz="2800" baseline="-25000" dirty="0">
                <a:latin typeface="Arial" panose="020B0604020202020204" pitchFamily="34" charset="0"/>
              </a:rPr>
              <a:t>3</a:t>
            </a:r>
            <a:r>
              <a:rPr lang="en-US" altLang="zh-CN" sz="2800" dirty="0">
                <a:latin typeface="Arial" panose="020B0604020202020204" pitchFamily="34" charset="0"/>
              </a:rPr>
              <a:t>k) -n</a:t>
            </a:r>
            <a:r>
              <a:rPr lang="en-US" altLang="zh-CN" sz="2800" baseline="-25000" dirty="0">
                <a:latin typeface="Arial" panose="020B0604020202020204" pitchFamily="34" charset="0"/>
              </a:rPr>
              <a:t>4</a:t>
            </a:r>
            <a:r>
              <a:rPr lang="en-US" altLang="zh-CN" sz="2800" dirty="0">
                <a:latin typeface="Arial" panose="020B0604020202020204" pitchFamily="34" charset="0"/>
              </a:rPr>
              <a:t>k</a:t>
            </a:r>
            <a:endParaRPr lang="en-US" altLang="zh-CN" sz="2800" dirty="0">
              <a:latin typeface="Arial" panose="020B0604020202020204" pitchFamily="34" charset="0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>
                <a:latin typeface="Arial" panose="020B0604020202020204" pitchFamily="34" charset="0"/>
              </a:rPr>
              <a:t>                          = a·b·c-k(n</a:t>
            </a:r>
            <a:r>
              <a:rPr lang="en-US" altLang="zh-CN" sz="2800" baseline="-25000" dirty="0">
                <a:latin typeface="Arial" panose="020B0604020202020204" pitchFamily="34" charset="0"/>
              </a:rPr>
              <a:t>3</a:t>
            </a:r>
            <a:r>
              <a:rPr lang="en-US" altLang="zh-CN" sz="2800" dirty="0">
                <a:latin typeface="Arial" panose="020B0604020202020204" pitchFamily="34" charset="0"/>
              </a:rPr>
              <a:t>·a+n</a:t>
            </a:r>
            <a:r>
              <a:rPr lang="en-US" altLang="zh-CN" sz="2800" baseline="-25000" dirty="0">
                <a:latin typeface="Arial" panose="020B0604020202020204" pitchFamily="34" charset="0"/>
              </a:rPr>
              <a:t>4</a:t>
            </a:r>
            <a:r>
              <a:rPr lang="en-US" altLang="zh-CN" sz="2800" dirty="0">
                <a:latin typeface="Arial" panose="020B0604020202020204" pitchFamily="34" charset="0"/>
              </a:rPr>
              <a:t>)  =r</a:t>
            </a:r>
            <a:r>
              <a:rPr lang="en-US" altLang="zh-CN" sz="2800" baseline="-25000" dirty="0">
                <a:latin typeface="Arial" panose="020B0604020202020204" pitchFamily="34" charset="0"/>
              </a:rPr>
              <a:t>2</a:t>
            </a:r>
            <a:r>
              <a:rPr lang="en-US" altLang="zh-CN" sz="2800" dirty="0">
                <a:latin typeface="Arial" panose="020B0604020202020204" pitchFamily="34" charset="0"/>
              </a:rPr>
              <a:t>,0≤r</a:t>
            </a:r>
            <a:r>
              <a:rPr lang="en-US" altLang="zh-CN" sz="2800" baseline="-25000" dirty="0">
                <a:latin typeface="Arial" panose="020B0604020202020204" pitchFamily="34" charset="0"/>
              </a:rPr>
              <a:t>2</a:t>
            </a:r>
            <a:r>
              <a:rPr lang="en-US" altLang="zh-CN" sz="2800" dirty="0">
                <a:latin typeface="Arial" panose="020B0604020202020204" pitchFamily="34" charset="0"/>
              </a:rPr>
              <a:t> ≤k-1</a:t>
            </a:r>
            <a:endParaRPr lang="en-US" altLang="zh-CN" sz="2800" dirty="0">
              <a:latin typeface="Arial" panose="020B0604020202020204" pitchFamily="34" charset="0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latin typeface="Arial" panose="020B0604020202020204" pitchFamily="34" charset="0"/>
              </a:rPr>
              <a:t>       这说明，</a:t>
            </a:r>
            <a:r>
              <a:rPr lang="en-US" altLang="zh-CN" sz="2800" dirty="0">
                <a:latin typeface="Arial" panose="020B0604020202020204" pitchFamily="34" charset="0"/>
              </a:rPr>
              <a:t>r</a:t>
            </a:r>
            <a:r>
              <a:rPr lang="en-US" altLang="zh-CN" sz="2800" baseline="-25000" dirty="0">
                <a:latin typeface="Arial" panose="020B0604020202020204" pitchFamily="34" charset="0"/>
              </a:rPr>
              <a:t>1</a:t>
            </a:r>
            <a:r>
              <a:rPr lang="en-US" altLang="zh-CN" sz="2800" dirty="0">
                <a:latin typeface="Arial" panose="020B0604020202020204" pitchFamily="34" charset="0"/>
              </a:rPr>
              <a:t>, r</a:t>
            </a:r>
            <a:r>
              <a:rPr lang="en-US" altLang="zh-CN" sz="2800" baseline="-25000" dirty="0">
                <a:latin typeface="Arial" panose="020B0604020202020204" pitchFamily="34" charset="0"/>
              </a:rPr>
              <a:t>2</a:t>
            </a:r>
            <a:r>
              <a:rPr lang="zh-CN" altLang="en-US" sz="2800" dirty="0">
                <a:latin typeface="Arial" panose="020B0604020202020204" pitchFamily="34" charset="0"/>
              </a:rPr>
              <a:t>都是</a:t>
            </a:r>
            <a:r>
              <a:rPr lang="en-US" altLang="zh-CN" sz="2800" dirty="0">
                <a:latin typeface="Arial" panose="020B0604020202020204" pitchFamily="34" charset="0"/>
              </a:rPr>
              <a:t>a·b·c</a:t>
            </a:r>
            <a:r>
              <a:rPr lang="zh-CN" altLang="en-US" sz="2800" dirty="0">
                <a:latin typeface="Arial" panose="020B0604020202020204" pitchFamily="34" charset="0"/>
              </a:rPr>
              <a:t>除于</a:t>
            </a:r>
            <a:r>
              <a:rPr lang="en-US" altLang="zh-CN" sz="2800" dirty="0">
                <a:latin typeface="Arial" panose="020B0604020202020204" pitchFamily="34" charset="0"/>
              </a:rPr>
              <a:t>k</a:t>
            </a:r>
            <a:r>
              <a:rPr lang="zh-CN" altLang="en-US" sz="2800" dirty="0">
                <a:latin typeface="Arial" panose="020B0604020202020204" pitchFamily="34" charset="0"/>
              </a:rPr>
              <a:t>所得的余数，</a:t>
            </a:r>
            <a:endParaRPr lang="en-US" altLang="zh-CN" sz="2800" dirty="0">
              <a:latin typeface="Arial" panose="020B0604020202020204" pitchFamily="34" charset="0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>
                <a:latin typeface="Arial" panose="020B0604020202020204" pitchFamily="34" charset="0"/>
              </a:rPr>
              <a:t>       </a:t>
            </a:r>
            <a:r>
              <a:rPr lang="zh-CN" altLang="en-US" sz="2800" dirty="0">
                <a:latin typeface="Arial" panose="020B0604020202020204" pitchFamily="34" charset="0"/>
              </a:rPr>
              <a:t>所以</a:t>
            </a:r>
            <a:r>
              <a:rPr lang="en-US" altLang="zh-CN" sz="2800" dirty="0">
                <a:latin typeface="Arial" panose="020B0604020202020204" pitchFamily="34" charset="0"/>
              </a:rPr>
              <a:t>r</a:t>
            </a:r>
            <a:r>
              <a:rPr lang="en-US" altLang="zh-CN" sz="2800" baseline="-25000" dirty="0">
                <a:latin typeface="Arial" panose="020B0604020202020204" pitchFamily="34" charset="0"/>
              </a:rPr>
              <a:t>1</a:t>
            </a:r>
            <a:r>
              <a:rPr lang="en-US" altLang="zh-CN" sz="2800" dirty="0">
                <a:latin typeface="Arial" panose="020B0604020202020204" pitchFamily="34" charset="0"/>
              </a:rPr>
              <a:t>=r</a:t>
            </a:r>
            <a:r>
              <a:rPr lang="en-US" altLang="zh-CN" sz="2800" baseline="-25000" dirty="0">
                <a:latin typeface="Arial" panose="020B0604020202020204" pitchFamily="34" charset="0"/>
              </a:rPr>
              <a:t>2</a:t>
            </a:r>
            <a:r>
              <a:rPr lang="zh-CN" altLang="en-US" sz="2800" dirty="0">
                <a:latin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</a:rPr>
              <a:t>,</a:t>
            </a:r>
            <a:endParaRPr lang="en-US" altLang="zh-CN" sz="2800" dirty="0">
              <a:latin typeface="Arial" panose="020B0604020202020204" pitchFamily="34" charset="0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>
                <a:latin typeface="Arial" panose="020B0604020202020204" pitchFamily="34" charset="0"/>
              </a:rPr>
              <a:t>       </a:t>
            </a:r>
            <a:r>
              <a:rPr lang="zh-CN" altLang="en-US" sz="2800" dirty="0">
                <a:latin typeface="Arial" panose="020B0604020202020204" pitchFamily="34" charset="0"/>
              </a:rPr>
              <a:t>故</a:t>
            </a:r>
            <a:r>
              <a:rPr lang="en-US" altLang="zh-CN" sz="2800" dirty="0">
                <a:latin typeface="Arial" panose="020B0604020202020204" pitchFamily="34" charset="0"/>
              </a:rPr>
              <a:t>*</a:t>
            </a:r>
            <a:r>
              <a:rPr lang="en-US" altLang="zh-CN" sz="2800" baseline="-25000" dirty="0">
                <a:latin typeface="Arial" panose="020B0604020202020204" pitchFamily="34" charset="0"/>
              </a:rPr>
              <a:t>k</a:t>
            </a:r>
            <a:r>
              <a:rPr lang="zh-CN" altLang="en-US" sz="2800" dirty="0">
                <a:latin typeface="Arial" panose="020B0604020202020204" pitchFamily="34" charset="0"/>
              </a:rPr>
              <a:t>运算是可结合的，</a:t>
            </a:r>
            <a:r>
              <a:rPr lang="en-US" altLang="zh-CN" sz="2800" dirty="0">
                <a:latin typeface="Arial" panose="020B0604020202020204" pitchFamily="34" charset="0"/>
              </a:rPr>
              <a:t>&lt; N</a:t>
            </a:r>
            <a:r>
              <a:rPr lang="en-US" altLang="zh-CN" sz="2800" baseline="-25000" dirty="0">
                <a:latin typeface="Arial" panose="020B0604020202020204" pitchFamily="34" charset="0"/>
              </a:rPr>
              <a:t>k</a:t>
            </a:r>
            <a:r>
              <a:rPr lang="en-US" altLang="zh-CN" sz="2800" dirty="0">
                <a:latin typeface="Arial" panose="020B0604020202020204" pitchFamily="34" charset="0"/>
              </a:rPr>
              <a:t> ,*</a:t>
            </a:r>
            <a:r>
              <a:rPr lang="en-US" altLang="zh-CN" sz="2800" baseline="-25000" dirty="0">
                <a:latin typeface="Arial" panose="020B0604020202020204" pitchFamily="34" charset="0"/>
              </a:rPr>
              <a:t>k </a:t>
            </a:r>
            <a:r>
              <a:rPr lang="en-US" altLang="zh-CN" sz="2800" dirty="0">
                <a:latin typeface="Arial" panose="020B0604020202020204" pitchFamily="34" charset="0"/>
              </a:rPr>
              <a:t>&gt;</a:t>
            </a:r>
            <a:r>
              <a:rPr lang="zh-CN" altLang="en-US" sz="2800" dirty="0">
                <a:latin typeface="Arial" panose="020B0604020202020204" pitchFamily="34" charset="0"/>
              </a:rPr>
              <a:t>为半群。</a:t>
            </a:r>
            <a:endParaRPr lang="en-US" altLang="zh-CN" sz="2800" dirty="0">
              <a:latin typeface="Arial" panose="020B0604020202020204" pitchFamily="34" charset="0"/>
            </a:endParaRPr>
          </a:p>
        </p:txBody>
      </p:sp>
      <p:sp>
        <p:nvSpPr>
          <p:cNvPr id="26627" name="Rectangle 2"/>
          <p:cNvSpPr>
            <a:spLocks noGrp="1"/>
          </p:cNvSpPr>
          <p:nvPr>
            <p:ph type="title"/>
          </p:nvPr>
        </p:nvSpPr>
        <p:spPr>
          <a:xfrm>
            <a:off x="323850" y="125413"/>
            <a:ext cx="4103688" cy="782637"/>
          </a:xfrm>
        </p:spPr>
        <p:txBody>
          <a:bodyPr vert="horz" wrap="square" lIns="91440" tIns="45720" rIns="91440" bIns="91440" anchor="b"/>
          <a:p>
            <a:pPr eaLnBrk="1" hangingPunct="1"/>
            <a:r>
              <a:rPr lang="en-US" altLang="zh-CN" b="1" dirty="0">
                <a:solidFill>
                  <a:srgbClr val="FF0000"/>
                </a:solidFill>
                <a:cs typeface="Times New Roman" panose="02020603050405020304" pitchFamily="18" charset="0"/>
              </a:rPr>
              <a:t>§3 </a:t>
            </a:r>
            <a:r>
              <a:rPr lang="zh-CN" altLang="en-US" b="1" dirty="0">
                <a:solidFill>
                  <a:srgbClr val="FF0000"/>
                </a:solidFill>
              </a:rPr>
              <a:t>半群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6628" name="Rectangle 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00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>
              <a:latin typeface="Arial" panose="020B0604020202020204" pitchFamily="34" charset="0"/>
            </a:endParaRPr>
          </a:p>
        </p:txBody>
      </p:sp>
      <p:sp>
        <p:nvSpPr>
          <p:cNvPr id="26629" name="Rectangle 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00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>
              <a:latin typeface="Arial" panose="020B0604020202020204" pitchFamily="34" charset="0"/>
            </a:endParaRPr>
          </a:p>
        </p:txBody>
      </p:sp>
      <p:sp>
        <p:nvSpPr>
          <p:cNvPr id="26630" name="日期占位符 1"/>
          <p:cNvSpPr txBox="1">
            <a:spLocks noGrp="1"/>
          </p:cNvSpPr>
          <p:nvPr/>
        </p:nvSpPr>
        <p:spPr>
          <a:xfrm>
            <a:off x="4211638" y="5951538"/>
            <a:ext cx="4419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00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 dirty="0">
                <a:latin typeface="Times New Roman" panose="02020603050405020304" pitchFamily="18" charset="0"/>
              </a:rPr>
              <a:t>                    </a:t>
            </a:r>
            <a:fld id="{BB962C8B-B14F-4D97-AF65-F5344CB8AC3E}" type="datetime2">
              <a:rPr lang="zh-CN" altLang="en-US" sz="1400" dirty="0">
                <a:latin typeface="Times New Roman" panose="02020603050405020304" pitchFamily="18" charset="0"/>
              </a:rPr>
            </a:fld>
            <a:r>
              <a:rPr lang="en-US" altLang="zh-CN" sz="1400" dirty="0">
                <a:latin typeface="Times New Roman" panose="02020603050405020304" pitchFamily="18" charset="0"/>
              </a:rPr>
              <a:t>        </a:t>
            </a:r>
            <a:endParaRPr lang="en-US" altLang="zh-CN" sz="1400" dirty="0">
              <a:latin typeface="Times New Roman" panose="02020603050405020304" pitchFamily="18" charset="0"/>
            </a:endParaRPr>
          </a:p>
        </p:txBody>
      </p:sp>
      <p:sp>
        <p:nvSpPr>
          <p:cNvPr id="7" name="日期占位符 1"/>
          <p:cNvSpPr txBox="1">
            <a:spLocks noGrp="1" noChangeArrowheads="1"/>
          </p:cNvSpPr>
          <p:nvPr/>
        </p:nvSpPr>
        <p:spPr bwMode="auto">
          <a:xfrm>
            <a:off x="1692275" y="5951538"/>
            <a:ext cx="17399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R="0" defTabSz="914400" eaLnBrk="1" fontAlgn="auto" hangingPunct="1">
              <a:spcBef>
                <a:spcPct val="5000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1400" kern="0" cap="none" spc="0" normalizeH="0" baseline="0" noProof="0" dirty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            </a:t>
            </a:r>
            <a:fld id="{B9E1957B-E1B7-410E-8D08-270CF65A090A}" type="datetime10">
              <a:rPr kumimoji="0" lang="zh-CN" altLang="en-US" sz="1400" kern="0" cap="none" spc="0" normalizeH="0" baseline="0" noProof="0" dirty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r>
              <a:rPr kumimoji="0" lang="en-US" altLang="zh-CN" sz="1400" kern="0" cap="none" spc="0" normalizeH="0" baseline="0" noProof="0" dirty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</a:t>
            </a:r>
            <a:endParaRPr kumimoji="0" lang="en-US" altLang="zh-CN" sz="1400" kern="0" cap="none" spc="0" normalizeH="0" baseline="0" noProof="0" dirty="0">
              <a:solidFill>
                <a:sysClr val="windowText" lastClr="000000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charRg st="0" end="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charRg st="0" end="4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charRg st="44" end="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charRg st="44" end="6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charRg st="63" end="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charRg st="63" end="8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charRg st="87" end="1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charRg st="87" end="14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charRg st="140" end="20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charRg st="140" end="20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charRg st="200" end="2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charRg st="200" end="25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charRg st="254" end="3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charRg st="254" end="3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charRg st="314" end="3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0">
                                            <p:txEl>
                                              <p:charRg st="314" end="34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charRg st="348" end="3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0">
                                            <p:txEl>
                                              <p:charRg st="348" end="36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charRg st="365" end="39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10">
                                            <p:txEl>
                                              <p:charRg st="365" end="39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91440" anchor="b"/>
          <a:p>
            <a:r>
              <a:rPr lang="zh-CN" altLang="en-US" b="1" dirty="0">
                <a:solidFill>
                  <a:srgbClr val="FF0000"/>
                </a:solidFill>
              </a:rPr>
              <a:t>学习目标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>
            <a:spLocks noGrp="1"/>
          </p:cNvSpPr>
          <p:nvPr>
            <p:ph sz="quarter" idx="1"/>
          </p:nvPr>
        </p:nvSpPr>
        <p:spPr>
          <a:xfrm>
            <a:off x="323850" y="1447800"/>
            <a:ext cx="8229600" cy="4572000"/>
          </a:xfrm>
        </p:spPr>
        <p:txBody>
          <a:bodyPr vert="horz" wrap="square" lIns="91440" tIns="45720" rIns="91440" bIns="45720" anchor="t"/>
          <a:p>
            <a:pPr eaLnBrk="1" hangingPunct="1">
              <a:lnSpc>
                <a:spcPct val="90000"/>
              </a:lnSpc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sz="2800" dirty="0"/>
              <a:t> </a:t>
            </a:r>
            <a:r>
              <a:rPr lang="zh-CN" altLang="en-US" sz="2800" dirty="0"/>
              <a:t>（</a:t>
            </a:r>
            <a:r>
              <a:rPr lang="en-US" altLang="zh-CN" sz="2800" dirty="0"/>
              <a:t>1</a:t>
            </a:r>
            <a:r>
              <a:rPr lang="zh-CN" altLang="en-US" sz="2800" dirty="0"/>
              <a:t>）理解代数系统的概念</a:t>
            </a:r>
            <a:endParaRPr lang="en-US" altLang="zh-CN" sz="2800" dirty="0"/>
          </a:p>
          <a:p>
            <a:pPr eaLnBrk="1" hangingPunct="1">
              <a:lnSpc>
                <a:spcPct val="90000"/>
              </a:lnSpc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sz="2800" dirty="0"/>
              <a:t> </a:t>
            </a:r>
            <a:r>
              <a:rPr lang="zh-CN" altLang="en-US" sz="2800" dirty="0"/>
              <a:t>（</a:t>
            </a:r>
            <a:r>
              <a:rPr lang="en-US" altLang="zh-CN" sz="2800" dirty="0"/>
              <a:t>2</a:t>
            </a:r>
            <a:r>
              <a:rPr lang="zh-CN" altLang="en-US" sz="2800" dirty="0"/>
              <a:t>）理解运算的概念与性质，</a:t>
            </a:r>
            <a:endParaRPr lang="en-US" altLang="zh-CN" sz="2800" dirty="0"/>
          </a:p>
          <a:p>
            <a:pPr eaLnBrk="1" hangingPunct="1">
              <a:lnSpc>
                <a:spcPct val="90000"/>
              </a:lnSpc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sz="2800" dirty="0"/>
              <a:t>            </a:t>
            </a:r>
            <a:r>
              <a:rPr lang="zh-CN" altLang="en-US" sz="2800" dirty="0"/>
              <a:t>能够找出代数系统中的特殊元素。</a:t>
            </a:r>
            <a:endParaRPr lang="en-US" altLang="zh-CN" sz="2800" dirty="0"/>
          </a:p>
          <a:p>
            <a:pPr eaLnBrk="1" hangingPunct="1">
              <a:lnSpc>
                <a:spcPct val="90000"/>
              </a:lnSpc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en-US" sz="2800" dirty="0">
                <a:latin typeface="宋体" panose="02010600030101010101" pitchFamily="2" charset="-122"/>
                <a:sym typeface="Symbol" panose="05050102010706020507" pitchFamily="18" charset="2"/>
              </a:rPr>
              <a:t>（</a:t>
            </a:r>
            <a:r>
              <a:rPr lang="en-US" altLang="zh-CN" sz="2800" dirty="0">
                <a:latin typeface="宋体" panose="02010600030101010101" pitchFamily="2" charset="-122"/>
                <a:sym typeface="Symbol" panose="05050102010706020507" pitchFamily="18" charset="2"/>
              </a:rPr>
              <a:t>3</a:t>
            </a:r>
            <a:r>
              <a:rPr lang="zh-CN" altLang="en-US" sz="2800" dirty="0">
                <a:latin typeface="宋体" panose="02010600030101010101" pitchFamily="2" charset="-122"/>
                <a:sym typeface="Symbol" panose="05050102010706020507" pitchFamily="18" charset="2"/>
              </a:rPr>
              <a:t>）理解广群，半群，含幺半群、群、子群、</a:t>
            </a:r>
            <a:endParaRPr lang="en-US" altLang="zh-CN" sz="2800" dirty="0">
              <a:latin typeface="宋体" panose="02010600030101010101" pitchFamily="2" charset="-122"/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sz="2800" dirty="0">
                <a:latin typeface="宋体" panose="02010600030101010101" pitchFamily="2" charset="-122"/>
                <a:sym typeface="Symbol" panose="05050102010706020507" pitchFamily="18" charset="2"/>
              </a:rPr>
              <a:t>     </a:t>
            </a:r>
            <a:r>
              <a:rPr lang="zh-CN" altLang="en-US" sz="2800" dirty="0">
                <a:latin typeface="宋体" panose="02010600030101010101" pitchFamily="2" charset="-122"/>
                <a:sym typeface="Symbol" panose="05050102010706020507" pitchFamily="18" charset="2"/>
              </a:rPr>
              <a:t>阿贝尔群、循环群的概念。</a:t>
            </a:r>
            <a:endParaRPr lang="en-US" altLang="zh-CN" sz="2800" dirty="0">
              <a:latin typeface="宋体" panose="02010600030101010101" pitchFamily="2" charset="-122"/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</a:pPr>
            <a:r>
              <a:rPr lang="zh-CN" altLang="en-US" sz="2800" dirty="0">
                <a:latin typeface="宋体" panose="02010600030101010101" pitchFamily="2" charset="-122"/>
                <a:sym typeface="Symbol" panose="05050102010706020507" pitchFamily="18" charset="2"/>
              </a:rPr>
              <a:t>（</a:t>
            </a:r>
            <a:r>
              <a:rPr lang="en-US" altLang="zh-CN" sz="2800" dirty="0">
                <a:latin typeface="宋体" panose="02010600030101010101" pitchFamily="2" charset="-122"/>
                <a:sym typeface="Symbol" panose="05050102010706020507" pitchFamily="18" charset="2"/>
              </a:rPr>
              <a:t>4</a:t>
            </a:r>
            <a:r>
              <a:rPr lang="zh-CN" altLang="en-US" sz="2800" dirty="0">
                <a:latin typeface="宋体" panose="02010600030101010101" pitchFamily="2" charset="-122"/>
                <a:sym typeface="Symbol" panose="05050102010706020507" pitchFamily="18" charset="2"/>
              </a:rPr>
              <a:t>）熟练掌握半群、群与子群，阿贝尔群、循环群</a:t>
            </a:r>
            <a:endParaRPr lang="en-US" altLang="zh-CN" sz="2800" dirty="0">
              <a:latin typeface="宋体" panose="02010600030101010101" pitchFamily="2" charset="-122"/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</a:pPr>
            <a:r>
              <a:rPr lang="en-US" altLang="zh-CN" sz="2800" dirty="0">
                <a:latin typeface="宋体" panose="02010600030101010101" pitchFamily="2" charset="-122"/>
                <a:sym typeface="Symbol" panose="05050102010706020507" pitchFamily="18" charset="2"/>
              </a:rPr>
              <a:t>     </a:t>
            </a:r>
            <a:r>
              <a:rPr lang="zh-CN" altLang="en-US" sz="2800" dirty="0">
                <a:latin typeface="宋体" panose="02010600030101010101" pitchFamily="2" charset="-122"/>
                <a:sym typeface="Symbol" panose="05050102010706020507" pitchFamily="18" charset="2"/>
              </a:rPr>
              <a:t>相关验证和求解。</a:t>
            </a:r>
            <a:endParaRPr lang="en-US" altLang="zh-CN" sz="2800" dirty="0">
              <a:latin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5" name="AutoShape 37"/>
          <p:cNvSpPr/>
          <p:nvPr/>
        </p:nvSpPr>
        <p:spPr bwMode="auto">
          <a:xfrm flipH="1">
            <a:off x="4211638" y="4292600"/>
            <a:ext cx="215900" cy="214313"/>
          </a:xfrm>
          <a:custGeom>
            <a:avLst/>
            <a:gdLst>
              <a:gd name="T0" fmla="*/ 0 w 215900"/>
              <a:gd name="T1" fmla="*/ 81860 h 214312"/>
              <a:gd name="T2" fmla="*/ 82467 w 215900"/>
              <a:gd name="T3" fmla="*/ 81860 h 214312"/>
              <a:gd name="T4" fmla="*/ 107950 w 215900"/>
              <a:gd name="T5" fmla="*/ 0 h 214312"/>
              <a:gd name="T6" fmla="*/ 133433 w 215900"/>
              <a:gd name="T7" fmla="*/ 81860 h 214312"/>
              <a:gd name="T8" fmla="*/ 215900 w 215900"/>
              <a:gd name="T9" fmla="*/ 81860 h 214312"/>
              <a:gd name="T10" fmla="*/ 149183 w 215900"/>
              <a:gd name="T11" fmla="*/ 132451 h 214312"/>
              <a:gd name="T12" fmla="*/ 174667 w 215900"/>
              <a:gd name="T13" fmla="*/ 214311 h 214312"/>
              <a:gd name="T14" fmla="*/ 107950 w 215900"/>
              <a:gd name="T15" fmla="*/ 163719 h 214312"/>
              <a:gd name="T16" fmla="*/ 41233 w 215900"/>
              <a:gd name="T17" fmla="*/ 214311 h 214312"/>
              <a:gd name="T18" fmla="*/ 66717 w 215900"/>
              <a:gd name="T19" fmla="*/ 132451 h 21431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66717 w 215900"/>
              <a:gd name="T31" fmla="*/ 81860 h 214312"/>
              <a:gd name="T32" fmla="*/ 149183 w 215900"/>
              <a:gd name="T33" fmla="*/ 163719 h 21431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15900" h="214312">
                <a:moveTo>
                  <a:pt x="0" y="81860"/>
                </a:moveTo>
                <a:lnTo>
                  <a:pt x="82467" y="81860"/>
                </a:lnTo>
                <a:lnTo>
                  <a:pt x="107950" y="0"/>
                </a:lnTo>
                <a:lnTo>
                  <a:pt x="133433" y="81860"/>
                </a:lnTo>
                <a:lnTo>
                  <a:pt x="215900" y="81860"/>
                </a:lnTo>
                <a:lnTo>
                  <a:pt x="149183" y="132451"/>
                </a:lnTo>
                <a:lnTo>
                  <a:pt x="174667" y="214311"/>
                </a:lnTo>
                <a:lnTo>
                  <a:pt x="107950" y="163719"/>
                </a:lnTo>
                <a:lnTo>
                  <a:pt x="41233" y="214311"/>
                </a:lnTo>
                <a:lnTo>
                  <a:pt x="66717" y="132451"/>
                </a:lnTo>
                <a:close/>
              </a:path>
            </a:pathLst>
          </a:custGeom>
          <a:solidFill>
            <a:srgbClr val="FF6600"/>
          </a:solidFill>
          <a:ln w="38100" cmpd="sng">
            <a:solidFill>
              <a:srgbClr val="FF6600"/>
            </a:solidFill>
            <a:round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14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charRg st="14" end="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30" end="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charRg st="30" end="5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58" end="8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charRg st="58" end="8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80" end="9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charRg st="80" end="9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98" end="1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charRg st="98" end="1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122" end="1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charRg st="122" end="13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91440" anchor="b"/>
          <a:p>
            <a:r>
              <a:rPr lang="zh-CN" altLang="en-US" dirty="0">
                <a:solidFill>
                  <a:srgbClr val="FF0000"/>
                </a:solidFill>
              </a:rPr>
              <a:t>重点回顾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 vert="horz" wrap="square" lIns="91440" tIns="45720" rIns="91440" bIns="45720" anchor="t"/>
          <a:p>
            <a:pPr eaLnBrk="1" hangingPunct="1"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sz="3200" b="1" dirty="0"/>
              <a:t>1.</a:t>
            </a:r>
            <a:r>
              <a:rPr lang="zh-CN" altLang="en-US" sz="3200" b="1" dirty="0"/>
              <a:t>广群</a:t>
            </a:r>
            <a:endParaRPr lang="en-US" altLang="zh-CN" sz="3200" b="1" dirty="0"/>
          </a:p>
          <a:p>
            <a:pPr eaLnBrk="1" hangingPunct="1"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sz="3200" b="1" dirty="0">
                <a:latin typeface="宋体" panose="02010600030101010101" pitchFamily="2" charset="-122"/>
              </a:rPr>
              <a:t>2.</a:t>
            </a:r>
            <a:r>
              <a:rPr lang="zh-CN" altLang="en-US" sz="3200" b="1" dirty="0">
                <a:latin typeface="宋体" panose="02010600030101010101" pitchFamily="2" charset="-122"/>
              </a:rPr>
              <a:t>半群</a:t>
            </a:r>
            <a:endParaRPr lang="en-US" altLang="zh-CN" sz="3200" b="1" dirty="0">
              <a:latin typeface="宋体" panose="02010600030101010101" pitchFamily="2" charset="-122"/>
            </a:endParaRPr>
          </a:p>
          <a:p>
            <a:pPr eaLnBrk="1" hangingPunct="1"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sz="3200" b="1" dirty="0">
                <a:latin typeface="宋体" panose="02010600030101010101" pitchFamily="2" charset="-122"/>
              </a:rPr>
              <a:t>3.</a:t>
            </a:r>
            <a:r>
              <a:rPr lang="zh-CN" altLang="en-US" sz="3200" b="1" dirty="0">
                <a:latin typeface="宋体" panose="02010600030101010101" pitchFamily="2" charset="-122"/>
              </a:rPr>
              <a:t>含幺半群（独异点）</a:t>
            </a:r>
            <a:endParaRPr lang="en-US" altLang="zh-CN" sz="3200" b="1" dirty="0">
              <a:latin typeface="宋体" panose="02010600030101010101" pitchFamily="2" charset="-122"/>
            </a:endParaRPr>
          </a:p>
          <a:p>
            <a:pPr eaLnBrk="1" hangingPunct="1"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sz="3200" b="1" dirty="0"/>
              <a:t>4.</a:t>
            </a:r>
            <a:r>
              <a:rPr lang="zh-CN" altLang="en-US" sz="3200" b="1" dirty="0"/>
              <a:t>定理：</a:t>
            </a:r>
            <a:endParaRPr lang="en-US" altLang="zh-CN" sz="3200" b="1" dirty="0"/>
          </a:p>
          <a:p>
            <a:pPr eaLnBrk="1" hangingPunct="1"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sz="3200" b="1" dirty="0">
                <a:sym typeface="Symbol" panose="05050102010706020507" pitchFamily="18" charset="2"/>
              </a:rPr>
              <a:t>           </a:t>
            </a:r>
            <a:r>
              <a:rPr lang="en-US" altLang="zh-CN" sz="3200" dirty="0">
                <a:sym typeface="Symbol" panose="05050102010706020507" pitchFamily="18" charset="2"/>
              </a:rPr>
              <a:t>a) (a</a:t>
            </a:r>
            <a:r>
              <a:rPr lang="en-US" altLang="zh-CN" sz="3200" baseline="30000" dirty="0">
                <a:sym typeface="Symbol" panose="05050102010706020507" pitchFamily="18" charset="2"/>
              </a:rPr>
              <a:t>-1</a:t>
            </a:r>
            <a:r>
              <a:rPr lang="en-US" altLang="zh-CN" sz="3200" dirty="0">
                <a:sym typeface="Symbol" panose="05050102010706020507" pitchFamily="18" charset="2"/>
              </a:rPr>
              <a:t>)</a:t>
            </a:r>
            <a:r>
              <a:rPr lang="en-US" altLang="zh-CN" sz="3200" baseline="30000" dirty="0">
                <a:sym typeface="Symbol" panose="05050102010706020507" pitchFamily="18" charset="2"/>
              </a:rPr>
              <a:t>-1</a:t>
            </a:r>
            <a:r>
              <a:rPr lang="en-US" altLang="zh-CN" sz="3200" dirty="0">
                <a:sym typeface="Symbol" panose="05050102010706020507" pitchFamily="18" charset="2"/>
              </a:rPr>
              <a:t>=a</a:t>
            </a:r>
            <a:endParaRPr lang="en-US" altLang="zh-CN" sz="3200" dirty="0">
              <a:sym typeface="Symbol" panose="05050102010706020507" pitchFamily="18" charset="2"/>
            </a:endParaRPr>
          </a:p>
          <a:p>
            <a:pPr eaLnBrk="1" hangingPunct="1"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sz="3200" dirty="0">
                <a:sym typeface="Symbol" panose="05050102010706020507" pitchFamily="18" charset="2"/>
              </a:rPr>
              <a:t>           b) a</a:t>
            </a:r>
            <a:r>
              <a:rPr lang="en-US" altLang="zh-CN" sz="3200" baseline="-8000" dirty="0">
                <a:sym typeface="Symbol" panose="05050102010706020507" pitchFamily="18" charset="2"/>
              </a:rPr>
              <a:t>*</a:t>
            </a:r>
            <a:r>
              <a:rPr lang="en-US" altLang="zh-CN" sz="3200" dirty="0">
                <a:sym typeface="Symbol" panose="05050102010706020507" pitchFamily="18" charset="2"/>
              </a:rPr>
              <a:t>b</a:t>
            </a:r>
            <a:r>
              <a:rPr lang="zh-CN" altLang="en-US" sz="3200" dirty="0">
                <a:sym typeface="Symbol" panose="05050102010706020507" pitchFamily="18" charset="2"/>
              </a:rPr>
              <a:t>有逆元，且</a:t>
            </a:r>
            <a:r>
              <a:rPr lang="en-US" altLang="zh-CN" sz="3200" dirty="0">
                <a:sym typeface="Symbol" panose="05050102010706020507" pitchFamily="18" charset="2"/>
              </a:rPr>
              <a:t>(a</a:t>
            </a:r>
            <a:r>
              <a:rPr lang="en-US" altLang="zh-CN" sz="3200" baseline="-8000" dirty="0">
                <a:sym typeface="Symbol" panose="05050102010706020507" pitchFamily="18" charset="2"/>
              </a:rPr>
              <a:t>*</a:t>
            </a:r>
            <a:r>
              <a:rPr lang="en-US" altLang="zh-CN" sz="3200" dirty="0">
                <a:sym typeface="Symbol" panose="05050102010706020507" pitchFamily="18" charset="2"/>
              </a:rPr>
              <a:t>b)</a:t>
            </a:r>
            <a:r>
              <a:rPr lang="en-US" altLang="zh-CN" sz="3200" baseline="30000" dirty="0">
                <a:sym typeface="Symbol" panose="05050102010706020507" pitchFamily="18" charset="2"/>
              </a:rPr>
              <a:t>-1</a:t>
            </a:r>
            <a:r>
              <a:rPr lang="en-US" altLang="zh-CN" sz="3200" dirty="0">
                <a:sym typeface="Symbol" panose="05050102010706020507" pitchFamily="18" charset="2"/>
              </a:rPr>
              <a:t>=b</a:t>
            </a:r>
            <a:r>
              <a:rPr lang="en-US" altLang="zh-CN" sz="3200" baseline="30000" dirty="0">
                <a:sym typeface="Symbol" panose="05050102010706020507" pitchFamily="18" charset="2"/>
              </a:rPr>
              <a:t>-1</a:t>
            </a:r>
            <a:r>
              <a:rPr lang="en-US" altLang="zh-CN" sz="3200" baseline="-8000" dirty="0">
                <a:sym typeface="Symbol" panose="05050102010706020507" pitchFamily="18" charset="2"/>
              </a:rPr>
              <a:t>*</a:t>
            </a:r>
            <a:r>
              <a:rPr lang="en-US" altLang="zh-CN" sz="3200" dirty="0">
                <a:sym typeface="Symbol" panose="05050102010706020507" pitchFamily="18" charset="2"/>
              </a:rPr>
              <a:t>a</a:t>
            </a:r>
            <a:r>
              <a:rPr lang="en-US" altLang="zh-CN" sz="3200" baseline="30000" dirty="0">
                <a:sym typeface="Symbol" panose="05050102010706020507" pitchFamily="18" charset="2"/>
              </a:rPr>
              <a:t>-1</a:t>
            </a:r>
            <a:endParaRPr lang="en-US" altLang="zh-CN" sz="3200" baseline="30000" dirty="0">
              <a:sym typeface="Symbol" panose="05050102010706020507" pitchFamily="18" charset="2"/>
            </a:endParaRPr>
          </a:p>
          <a:p>
            <a:pPr eaLnBrk="1" hangingPunct="1"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sz="3200" b="1" dirty="0">
                <a:sym typeface="Symbol" panose="05050102010706020507" pitchFamily="18" charset="2"/>
              </a:rPr>
              <a:t>5.</a:t>
            </a:r>
            <a:r>
              <a:rPr lang="en-US" altLang="zh-CN" sz="3200" dirty="0">
                <a:sym typeface="Symbol" panose="05050102010706020507" pitchFamily="18" charset="2"/>
              </a:rPr>
              <a:t>+</a:t>
            </a:r>
            <a:r>
              <a:rPr lang="en-US" altLang="zh-CN" sz="3200" dirty="0"/>
              <a:t>m</a:t>
            </a:r>
            <a:r>
              <a:rPr lang="zh-CN" altLang="en-US" sz="3200" dirty="0"/>
              <a:t>模</a:t>
            </a:r>
            <a:r>
              <a:rPr lang="en-US" altLang="zh-CN" sz="3200" dirty="0"/>
              <a:t>m</a:t>
            </a:r>
            <a:r>
              <a:rPr lang="zh-CN" altLang="en-US" sz="3200" dirty="0"/>
              <a:t>加法运算与</a:t>
            </a:r>
            <a:r>
              <a:rPr lang="en-US" altLang="zh-CN" sz="3200" dirty="0"/>
              <a:t>*m</a:t>
            </a:r>
            <a:r>
              <a:rPr lang="zh-CN" altLang="en-US" sz="3200" dirty="0"/>
              <a:t>模</a:t>
            </a:r>
            <a:r>
              <a:rPr lang="en-US" altLang="zh-CN" sz="3200" dirty="0"/>
              <a:t>m</a:t>
            </a:r>
            <a:r>
              <a:rPr lang="zh-CN" altLang="en-US" sz="3200" dirty="0"/>
              <a:t>乘法运算的性质以及相关半群。</a:t>
            </a:r>
            <a:endParaRPr lang="en-US" altLang="zh-CN" sz="3200" baseline="30000" dirty="0">
              <a:sym typeface="Symbol" panose="05050102010706020507" pitchFamily="18" charset="2"/>
            </a:endParaRPr>
          </a:p>
          <a:p>
            <a:pPr eaLnBrk="1" hangingPunct="1"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endParaRPr lang="en-US" altLang="zh-CN" sz="3200" b="1" dirty="0">
              <a:latin typeface="宋体" panose="02010600030101010101" pitchFamily="2" charset="-122"/>
            </a:endParaRPr>
          </a:p>
          <a:p>
            <a:pPr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</a:pP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5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charRg st="5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0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charRg st="10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2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charRg st="22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8" end="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charRg st="28" end="5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52" end="9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charRg st="52" end="9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90" end="1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charRg st="90" end="1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91440" anchor="b"/>
          <a:p>
            <a:pPr eaLnBrk="1" hangingPunct="1"/>
            <a:r>
              <a:rPr lang="en-US" altLang="zh-CN" b="1" dirty="0">
                <a:solidFill>
                  <a:srgbClr val="FF0000"/>
                </a:solidFill>
                <a:cs typeface="Times New Roman" panose="02020603050405020304" pitchFamily="18" charset="0"/>
              </a:rPr>
              <a:t>§4 </a:t>
            </a:r>
            <a:r>
              <a:rPr lang="zh-CN" altLang="en-US" b="1" dirty="0">
                <a:solidFill>
                  <a:srgbClr val="FF0000"/>
                </a:solidFill>
                <a:cs typeface="Times New Roman" panose="02020603050405020304" pitchFamily="18" charset="0"/>
              </a:rPr>
              <a:t>群与子群</a:t>
            </a:r>
            <a:endParaRPr lang="zh-CN" altLang="en-US" b="1" dirty="0">
              <a:solidFill>
                <a:srgbClr val="FF0000"/>
              </a:solidFill>
              <a:ea typeface="Times New Roman" panose="02020603050405020304" pitchFamily="18" charset="0"/>
            </a:endParaRPr>
          </a:p>
        </p:txBody>
      </p:sp>
      <p:sp>
        <p:nvSpPr>
          <p:cNvPr id="56323" name="Rectangle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645025"/>
          </a:xfrm>
        </p:spPr>
        <p:txBody>
          <a:bodyPr vert="horz" wrap="square" lIns="91440" tIns="45720" rIns="91440" bIns="45720" anchor="t"/>
          <a:p>
            <a:pPr eaLnBrk="1" hangingPunct="1"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FF0000"/>
                </a:solidFill>
              </a:rPr>
              <a:t>1.</a:t>
            </a:r>
            <a:r>
              <a:rPr lang="zh-CN" altLang="en-US" sz="2800" b="1" dirty="0">
                <a:solidFill>
                  <a:srgbClr val="FF0000"/>
                </a:solidFill>
              </a:rPr>
              <a:t>群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pPr eaLnBrk="1" hangingPunct="1"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sz="2800" b="1" dirty="0"/>
              <a:t>《</a:t>
            </a:r>
            <a:r>
              <a:rPr lang="zh-CN" altLang="en-US" sz="2800" b="1" dirty="0"/>
              <a:t>定义</a:t>
            </a:r>
            <a:r>
              <a:rPr lang="en-US" altLang="zh-CN" sz="2800" b="1" dirty="0"/>
              <a:t>》</a:t>
            </a:r>
            <a:r>
              <a:rPr lang="zh-CN" altLang="en-US" sz="2800" dirty="0"/>
              <a:t>设</a:t>
            </a:r>
            <a:r>
              <a:rPr lang="en-US" altLang="zh-CN" sz="2800" dirty="0"/>
              <a:t>&lt;S ,*&gt;</a:t>
            </a:r>
            <a:r>
              <a:rPr lang="zh-CN" altLang="en-US" sz="2800" dirty="0"/>
              <a:t>是一代数系统，</a:t>
            </a:r>
            <a:r>
              <a:rPr lang="en-US" altLang="zh-CN" sz="2800" dirty="0"/>
              <a:t>S</a:t>
            </a:r>
            <a:r>
              <a:rPr lang="zh-CN" altLang="en-US" sz="2800" dirty="0"/>
              <a:t>是非空集合，</a:t>
            </a:r>
            <a:endParaRPr lang="en-US" altLang="zh-CN" sz="2800" dirty="0"/>
          </a:p>
          <a:p>
            <a:pPr eaLnBrk="1" hangingPunct="1"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en-US" sz="2800" dirty="0"/>
              <a:t>*为</a:t>
            </a:r>
            <a:r>
              <a:rPr lang="en-US" altLang="zh-CN" sz="2800" dirty="0"/>
              <a:t>S</a:t>
            </a:r>
            <a:r>
              <a:rPr lang="zh-CN" altLang="en-US" sz="2800" dirty="0"/>
              <a:t>上的二元运算，它满足以下四个条件时，则</a:t>
            </a:r>
            <a:endParaRPr lang="en-US" altLang="zh-CN" sz="2800" dirty="0"/>
          </a:p>
          <a:p>
            <a:pPr eaLnBrk="1" hangingPunct="1"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en-US" sz="2800" dirty="0"/>
              <a:t>称</a:t>
            </a:r>
            <a:r>
              <a:rPr lang="en-US" altLang="zh-CN" sz="2800" dirty="0"/>
              <a:t>&lt;S ,*&gt;</a:t>
            </a:r>
            <a:r>
              <a:rPr lang="zh-CN" altLang="en-US" sz="2800" dirty="0"/>
              <a:t>为群</a:t>
            </a:r>
            <a:endParaRPr lang="en-US" altLang="zh-CN" sz="2800" dirty="0"/>
          </a:p>
          <a:p>
            <a:pPr eaLnBrk="1" hangingPunct="1"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en-US" sz="2800" dirty="0"/>
              <a:t>（</a:t>
            </a:r>
            <a:r>
              <a:rPr lang="en-US" altLang="zh-CN" sz="2800" dirty="0"/>
              <a:t>1</a:t>
            </a:r>
            <a:r>
              <a:rPr lang="zh-CN" altLang="en-US" sz="2800" dirty="0"/>
              <a:t>）*运算是封闭的；</a:t>
            </a:r>
            <a:endParaRPr lang="en-US" altLang="zh-CN" sz="2800" dirty="0"/>
          </a:p>
          <a:p>
            <a:pPr eaLnBrk="1" hangingPunct="1"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en-US" sz="2800" dirty="0"/>
              <a:t>（</a:t>
            </a:r>
            <a:r>
              <a:rPr lang="en-US" altLang="zh-CN" sz="2800" dirty="0"/>
              <a:t>2</a:t>
            </a:r>
            <a:r>
              <a:rPr lang="zh-CN" altLang="en-US" sz="2800" dirty="0"/>
              <a:t>） *运算是可结合的；</a:t>
            </a:r>
            <a:endParaRPr lang="en-US" altLang="zh-CN" sz="2800" dirty="0"/>
          </a:p>
          <a:p>
            <a:pPr eaLnBrk="1" hangingPunct="1"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en-US" sz="2800" dirty="0"/>
              <a:t>（</a:t>
            </a:r>
            <a:r>
              <a:rPr lang="en-US" altLang="zh-CN" sz="2800" dirty="0"/>
              <a:t>3</a:t>
            </a:r>
            <a:r>
              <a:rPr lang="zh-CN" altLang="en-US" sz="2800" dirty="0"/>
              <a:t>）存在幺元</a:t>
            </a:r>
            <a:r>
              <a:rPr lang="en-US" altLang="zh-CN" sz="2800" dirty="0">
                <a:sym typeface="Symbol" panose="05050102010706020507" pitchFamily="18" charset="2"/>
              </a:rPr>
              <a:t>e</a:t>
            </a:r>
            <a:r>
              <a:rPr lang="zh-CN" altLang="en-US" sz="2800" dirty="0"/>
              <a:t>；</a:t>
            </a:r>
            <a:endParaRPr lang="en-US" altLang="zh-CN" sz="2800" dirty="0"/>
          </a:p>
          <a:p>
            <a:pPr eaLnBrk="1" hangingPunct="1"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en-US" sz="2800" dirty="0"/>
              <a:t>（</a:t>
            </a:r>
            <a:r>
              <a:rPr lang="en-US" altLang="zh-CN" sz="2800" dirty="0"/>
              <a:t>4</a:t>
            </a:r>
            <a:r>
              <a:rPr lang="zh-CN" altLang="en-US" sz="2800" dirty="0"/>
              <a:t>）</a:t>
            </a:r>
            <a:r>
              <a:rPr lang="en-US" altLang="zh-CN" sz="2800" dirty="0"/>
              <a:t>S</a:t>
            </a:r>
            <a:r>
              <a:rPr lang="zh-CN" altLang="en-US" sz="2800" dirty="0"/>
              <a:t>中每一个元素均有逆元。</a:t>
            </a:r>
            <a:endParaRPr lang="zh-CN" altLang="en-US" sz="2800" dirty="0"/>
          </a:p>
        </p:txBody>
      </p:sp>
      <p:sp>
        <p:nvSpPr>
          <p:cNvPr id="28676" name="日期占位符 1"/>
          <p:cNvSpPr txBox="1">
            <a:spLocks noGrp="1"/>
          </p:cNvSpPr>
          <p:nvPr/>
        </p:nvSpPr>
        <p:spPr>
          <a:xfrm>
            <a:off x="4211638" y="5951538"/>
            <a:ext cx="4419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00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 dirty="0">
                <a:latin typeface="Times New Roman" panose="02020603050405020304" pitchFamily="18" charset="0"/>
              </a:rPr>
              <a:t>                    </a:t>
            </a:r>
            <a:fld id="{BB962C8B-B14F-4D97-AF65-F5344CB8AC3E}" type="datetime2">
              <a:rPr lang="zh-CN" altLang="en-US" sz="1400" dirty="0">
                <a:latin typeface="Times New Roman" panose="02020603050405020304" pitchFamily="18" charset="0"/>
              </a:rPr>
            </a:fld>
            <a:r>
              <a:rPr lang="en-US" altLang="zh-CN" sz="1400" dirty="0">
                <a:latin typeface="Times New Roman" panose="02020603050405020304" pitchFamily="18" charset="0"/>
              </a:rPr>
              <a:t>        </a:t>
            </a:r>
            <a:endParaRPr lang="en-US" altLang="zh-CN" sz="1400" dirty="0">
              <a:latin typeface="Times New Roman" panose="02020603050405020304" pitchFamily="18" charset="0"/>
            </a:endParaRPr>
          </a:p>
        </p:txBody>
      </p:sp>
      <p:sp>
        <p:nvSpPr>
          <p:cNvPr id="5" name="日期占位符 1"/>
          <p:cNvSpPr txBox="1">
            <a:spLocks noGrp="1" noChangeArrowheads="1"/>
          </p:cNvSpPr>
          <p:nvPr/>
        </p:nvSpPr>
        <p:spPr bwMode="auto">
          <a:xfrm>
            <a:off x="1692275" y="5951538"/>
            <a:ext cx="17399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R="0" defTabSz="914400" eaLnBrk="1" fontAlgn="auto" hangingPunct="1">
              <a:spcBef>
                <a:spcPct val="5000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1400" kern="0" cap="none" spc="0" normalizeH="0" baseline="0" noProof="0" dirty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            </a:t>
            </a:r>
            <a:fld id="{B9E1957B-E1B7-410E-8D08-270CF65A090A}" type="datetime10">
              <a:rPr kumimoji="0" lang="zh-CN" altLang="en-US" sz="1400" kern="0" cap="none" spc="0" normalizeH="0" baseline="0" noProof="0" dirty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r>
              <a:rPr kumimoji="0" lang="en-US" altLang="zh-CN" sz="1400" kern="0" cap="none" spc="0" normalizeH="0" baseline="0" noProof="0" dirty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</a:t>
            </a:r>
            <a:endParaRPr kumimoji="0" lang="en-US" altLang="zh-CN" sz="1400" kern="0" cap="none" spc="0" normalizeH="0" baseline="0" noProof="0" dirty="0">
              <a:solidFill>
                <a:sysClr val="windowText" lastClr="000000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6323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charRg st="4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6323">
                                            <p:txEl>
                                              <p:charRg st="4" end="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charRg st="30" end="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6323">
                                            <p:txEl>
                                              <p:charRg st="30" end="5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charRg st="53" end="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6323">
                                            <p:txEl>
                                              <p:charRg st="53" end="6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charRg st="63" end="7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6323">
                                            <p:txEl>
                                              <p:charRg st="63" end="7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charRg st="75" end="8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56323">
                                            <p:txEl>
                                              <p:charRg st="75" end="8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charRg st="89" end="9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56323">
                                            <p:txEl>
                                              <p:charRg st="89" end="9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charRg st="99" end="1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56323">
                                            <p:txEl>
                                              <p:charRg st="99" end="1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Rectangle 2"/>
          <p:cNvSpPr>
            <a:spLocks noGrp="1"/>
          </p:cNvSpPr>
          <p:nvPr>
            <p:ph type="title"/>
          </p:nvPr>
        </p:nvSpPr>
        <p:spPr>
          <a:xfrm>
            <a:off x="457200" y="277813"/>
            <a:ext cx="3467100" cy="774700"/>
          </a:xfrm>
        </p:spPr>
        <p:txBody>
          <a:bodyPr vert="horz" wrap="square" lIns="91440" tIns="45720" rIns="91440" bIns="91440" anchor="b"/>
          <a:p>
            <a:pPr eaLnBrk="1" hangingPunct="1"/>
            <a:r>
              <a:rPr lang="en-US" altLang="zh-CN" b="1" dirty="0">
                <a:solidFill>
                  <a:srgbClr val="FF0000"/>
                </a:solidFill>
                <a:cs typeface="Times New Roman" panose="02020603050405020304" pitchFamily="18" charset="0"/>
              </a:rPr>
              <a:t>§4 </a:t>
            </a:r>
            <a:r>
              <a:rPr lang="zh-CN" altLang="en-US" b="1" dirty="0">
                <a:solidFill>
                  <a:srgbClr val="FF0000"/>
                </a:solidFill>
                <a:cs typeface="Times New Roman" panose="02020603050405020304" pitchFamily="18" charset="0"/>
              </a:rPr>
              <a:t>群与子群</a:t>
            </a:r>
            <a:endParaRPr lang="zh-CN" altLang="en-US" b="1" dirty="0">
              <a:solidFill>
                <a:srgbClr val="FF0000"/>
              </a:solidFill>
              <a:ea typeface="Times New Roman" panose="02020603050405020304" pitchFamily="18" charset="0"/>
            </a:endParaRPr>
          </a:p>
        </p:txBody>
      </p:sp>
      <p:sp>
        <p:nvSpPr>
          <p:cNvPr id="57347" name="Rectangle 3"/>
          <p:cNvSpPr>
            <a:spLocks noGrp="1"/>
          </p:cNvSpPr>
          <p:nvPr>
            <p:ph type="body" sz="half" idx="1"/>
          </p:nvPr>
        </p:nvSpPr>
        <p:spPr>
          <a:xfrm>
            <a:off x="179388" y="1052513"/>
            <a:ext cx="8424862" cy="4530725"/>
          </a:xfrm>
        </p:spPr>
        <p:txBody>
          <a:bodyPr vert="horz" wrap="square" lIns="91440" tIns="45720" rIns="91440" bIns="45720" anchor="t"/>
          <a:p>
            <a:pPr eaLnBrk="1" hangingPunct="1">
              <a:lnSpc>
                <a:spcPct val="110000"/>
              </a:lnSpc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en-US" sz="2800" dirty="0"/>
              <a:t>例：设</a:t>
            </a:r>
            <a:r>
              <a:rPr lang="en-US" altLang="zh-CN" sz="2800" dirty="0"/>
              <a:t>M= {0</a:t>
            </a:r>
            <a:r>
              <a:rPr lang="en-US" altLang="zh-CN" sz="2800" dirty="0">
                <a:cs typeface="Times New Roman" panose="02020603050405020304" pitchFamily="18" charset="0"/>
              </a:rPr>
              <a:t>º,60º,120º,240º,300º,180º}</a:t>
            </a:r>
            <a:r>
              <a:rPr lang="zh-CN" altLang="en-US" sz="2800" dirty="0"/>
              <a:t> ，定义一个二元</a:t>
            </a:r>
            <a:endParaRPr lang="en-US" altLang="zh-CN" sz="2800" dirty="0"/>
          </a:p>
          <a:p>
            <a:pPr eaLnBrk="1" hangingPunct="1">
              <a:lnSpc>
                <a:spcPct val="110000"/>
              </a:lnSpc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en-US" sz="2800" dirty="0"/>
              <a:t>运算*，对</a:t>
            </a:r>
            <a:r>
              <a:rPr lang="en-US" altLang="zh-CN" sz="2800" dirty="0"/>
              <a:t>M</a:t>
            </a:r>
            <a:r>
              <a:rPr lang="zh-CN" altLang="en-US" sz="2800" dirty="0"/>
              <a:t>中任一元素</a:t>
            </a:r>
            <a:r>
              <a:rPr lang="en-US" altLang="zh-CN" sz="2800" dirty="0"/>
              <a:t>a,b</a:t>
            </a:r>
            <a:r>
              <a:rPr lang="zh-CN" altLang="en-US" sz="2800" dirty="0"/>
              <a:t>有</a:t>
            </a:r>
            <a:r>
              <a:rPr lang="en-US" altLang="zh-CN" sz="2800" dirty="0"/>
              <a:t>a*b=</a:t>
            </a:r>
            <a:r>
              <a:rPr lang="zh-CN" altLang="en-US" sz="2800" dirty="0"/>
              <a:t>图形旋转</a:t>
            </a:r>
            <a:r>
              <a:rPr lang="en-US" altLang="zh-CN" sz="2800" dirty="0"/>
              <a:t>(a+b)</a:t>
            </a:r>
            <a:r>
              <a:rPr lang="zh-CN" altLang="en-US" sz="2800" dirty="0"/>
              <a:t>的角</a:t>
            </a:r>
            <a:endParaRPr lang="en-US" altLang="zh-CN" sz="2800" dirty="0"/>
          </a:p>
          <a:p>
            <a:pPr eaLnBrk="1" hangingPunct="1">
              <a:lnSpc>
                <a:spcPct val="110000"/>
              </a:lnSpc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en-US" sz="2800" dirty="0"/>
              <a:t>度，并规定当旋转到</a:t>
            </a:r>
            <a:r>
              <a:rPr lang="en-US" altLang="zh-CN" sz="2800" dirty="0"/>
              <a:t>360</a:t>
            </a:r>
            <a:r>
              <a:rPr lang="en-US" altLang="zh-CN" sz="2800" dirty="0">
                <a:cs typeface="Times New Roman" panose="02020603050405020304" pitchFamily="18" charset="0"/>
              </a:rPr>
              <a:t>º</a:t>
            </a:r>
            <a:r>
              <a:rPr lang="zh-CN" altLang="en-US" sz="2800" dirty="0"/>
              <a:t>时即为</a:t>
            </a:r>
            <a:r>
              <a:rPr lang="en-US" altLang="zh-CN" sz="2800" dirty="0"/>
              <a:t>0</a:t>
            </a:r>
            <a:r>
              <a:rPr lang="en-US" altLang="zh-CN" sz="2800" dirty="0">
                <a:cs typeface="Times New Roman" panose="02020603050405020304" pitchFamily="18" charset="0"/>
              </a:rPr>
              <a:t>º</a:t>
            </a:r>
            <a:r>
              <a:rPr lang="zh-CN" altLang="en-US" sz="2800" dirty="0"/>
              <a:t>，</a:t>
            </a:r>
            <a:endParaRPr lang="en-US" altLang="zh-CN" sz="2800" dirty="0"/>
          </a:p>
          <a:p>
            <a:pPr eaLnBrk="1" hangingPunct="1">
              <a:lnSpc>
                <a:spcPct val="110000"/>
              </a:lnSpc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en-US" sz="2800" dirty="0"/>
              <a:t>试验证</a:t>
            </a:r>
            <a:r>
              <a:rPr lang="en-US" altLang="zh-CN" sz="2800" dirty="0"/>
              <a:t>&lt;M ,*&gt;</a:t>
            </a:r>
            <a:r>
              <a:rPr lang="zh-CN" altLang="en-US" sz="2800" dirty="0"/>
              <a:t>是一个群。</a:t>
            </a:r>
            <a:endParaRPr lang="en-US" altLang="zh-CN" sz="2800" dirty="0"/>
          </a:p>
          <a:p>
            <a:pPr eaLnBrk="1" hangingPunct="1">
              <a:lnSpc>
                <a:spcPct val="110000"/>
              </a:lnSpc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en-US" sz="2800" dirty="0"/>
              <a:t>解：构造</a:t>
            </a:r>
            <a:r>
              <a:rPr lang="en-US" altLang="zh-CN" sz="2800" dirty="0"/>
              <a:t>*</a:t>
            </a:r>
            <a:r>
              <a:rPr lang="zh-CN" altLang="en-US" sz="2800" dirty="0"/>
              <a:t>运算</a:t>
            </a:r>
            <a:endParaRPr lang="en-US" altLang="zh-CN" sz="2800" dirty="0"/>
          </a:p>
          <a:p>
            <a:pPr eaLnBrk="1" hangingPunct="1">
              <a:lnSpc>
                <a:spcPct val="110000"/>
              </a:lnSpc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sz="2800" dirty="0"/>
              <a:t>        </a:t>
            </a:r>
            <a:r>
              <a:rPr lang="zh-CN" altLang="en-US" sz="2800" dirty="0"/>
              <a:t>表格如图</a:t>
            </a:r>
            <a:endParaRPr lang="en-US" altLang="zh-CN" sz="2800" dirty="0"/>
          </a:p>
          <a:p>
            <a:pPr eaLnBrk="1" hangingPunct="1">
              <a:lnSpc>
                <a:spcPct val="110000"/>
              </a:lnSpc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sz="2800" dirty="0"/>
              <a:t>        </a:t>
            </a:r>
            <a:r>
              <a:rPr lang="zh-CN" altLang="en-US" sz="2800" dirty="0"/>
              <a:t>所示：</a:t>
            </a:r>
            <a:endParaRPr lang="zh-CN" altLang="en-US" sz="2800" dirty="0"/>
          </a:p>
          <a:p>
            <a:pPr eaLnBrk="1" hangingPunct="1"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endParaRPr lang="en-US" altLang="zh-CN" sz="2800" dirty="0"/>
          </a:p>
        </p:txBody>
      </p:sp>
      <p:graphicFrame>
        <p:nvGraphicFramePr>
          <p:cNvPr id="6" name="Group 4"/>
          <p:cNvGraphicFramePr>
            <a:graphicFrameLocks noGrp="1"/>
          </p:cNvGraphicFramePr>
          <p:nvPr>
            <p:ph sz="half" idx="1"/>
          </p:nvPr>
        </p:nvGraphicFramePr>
        <p:xfrm>
          <a:off x="2916238" y="3284538"/>
          <a:ext cx="6011863" cy="3281363"/>
        </p:xfrm>
        <a:graphic>
          <a:graphicData uri="http://schemas.openxmlformats.org/drawingml/2006/table">
            <a:tbl>
              <a:tblPr/>
              <a:tblGrid>
                <a:gridCol w="863600"/>
                <a:gridCol w="855662"/>
                <a:gridCol w="850900"/>
                <a:gridCol w="862013"/>
                <a:gridCol w="862012"/>
                <a:gridCol w="879475"/>
                <a:gridCol w="838200"/>
              </a:tblGrid>
              <a:tr h="518060">
                <a:tc>
                  <a:txBody>
                    <a:bodyPr/>
                    <a:lstStyle>
                      <a:lvl1pPr eaLnBrk="0" hangingPunct="0">
                        <a:spcBef>
                          <a:spcPts val="575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ts val="375"/>
                        </a:spcBef>
                        <a:buClr>
                          <a:schemeClr val="accent2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ts val="375"/>
                        </a:spcBef>
                        <a:buClr>
                          <a:srgbClr val="E6B1AB"/>
                        </a:buClr>
                        <a:buSzPct val="8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buSzPct val="8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*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575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ts val="375"/>
                        </a:spcBef>
                        <a:buClr>
                          <a:schemeClr val="accent2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ts val="375"/>
                        </a:spcBef>
                        <a:buClr>
                          <a:srgbClr val="E6B1AB"/>
                        </a:buClr>
                        <a:buSzPct val="8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buSzPct val="8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º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575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ts val="375"/>
                        </a:spcBef>
                        <a:buClr>
                          <a:schemeClr val="accent2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ts val="375"/>
                        </a:spcBef>
                        <a:buClr>
                          <a:srgbClr val="E6B1AB"/>
                        </a:buClr>
                        <a:buSzPct val="8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buSzPct val="8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60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º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575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ts val="375"/>
                        </a:spcBef>
                        <a:buClr>
                          <a:schemeClr val="accent2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ts val="375"/>
                        </a:spcBef>
                        <a:buClr>
                          <a:srgbClr val="E6B1AB"/>
                        </a:buClr>
                        <a:buSzPct val="8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buSzPct val="8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120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º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575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ts val="375"/>
                        </a:spcBef>
                        <a:buClr>
                          <a:schemeClr val="accent2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ts val="375"/>
                        </a:spcBef>
                        <a:buClr>
                          <a:srgbClr val="E6B1AB"/>
                        </a:buClr>
                        <a:buSzPct val="8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buSzPct val="8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180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º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575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ts val="375"/>
                        </a:spcBef>
                        <a:buClr>
                          <a:schemeClr val="accent2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ts val="375"/>
                        </a:spcBef>
                        <a:buClr>
                          <a:srgbClr val="E6B1AB"/>
                        </a:buClr>
                        <a:buSzPct val="8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buSzPct val="8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240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º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575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ts val="375"/>
                        </a:spcBef>
                        <a:buClr>
                          <a:schemeClr val="accent2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ts val="375"/>
                        </a:spcBef>
                        <a:buClr>
                          <a:srgbClr val="E6B1AB"/>
                        </a:buClr>
                        <a:buSzPct val="8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buSzPct val="8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300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º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111">
                <a:tc>
                  <a:txBody>
                    <a:bodyPr/>
                    <a:lstStyle>
                      <a:lvl1pPr eaLnBrk="0" hangingPunct="0">
                        <a:spcBef>
                          <a:spcPts val="575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ts val="375"/>
                        </a:spcBef>
                        <a:buClr>
                          <a:schemeClr val="accent2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ts val="375"/>
                        </a:spcBef>
                        <a:buClr>
                          <a:srgbClr val="E6B1AB"/>
                        </a:buClr>
                        <a:buSzPct val="8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buSzPct val="8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º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575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ts val="375"/>
                        </a:spcBef>
                        <a:buClr>
                          <a:schemeClr val="accent2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ts val="375"/>
                        </a:spcBef>
                        <a:buClr>
                          <a:srgbClr val="E6B1AB"/>
                        </a:buClr>
                        <a:buSzPct val="8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buSzPct val="8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º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575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ts val="375"/>
                        </a:spcBef>
                        <a:buClr>
                          <a:schemeClr val="accent2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ts val="375"/>
                        </a:spcBef>
                        <a:buClr>
                          <a:srgbClr val="E6B1AB"/>
                        </a:buClr>
                        <a:buSzPct val="8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buSzPct val="8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60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º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575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ts val="375"/>
                        </a:spcBef>
                        <a:buClr>
                          <a:schemeClr val="accent2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ts val="375"/>
                        </a:spcBef>
                        <a:buClr>
                          <a:srgbClr val="E6B1AB"/>
                        </a:buClr>
                        <a:buSzPct val="8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buSzPct val="8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120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º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575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ts val="375"/>
                        </a:spcBef>
                        <a:buClr>
                          <a:schemeClr val="accent2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ts val="375"/>
                        </a:spcBef>
                        <a:buClr>
                          <a:srgbClr val="E6B1AB"/>
                        </a:buClr>
                        <a:buSzPct val="8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buSzPct val="8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180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º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575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ts val="375"/>
                        </a:spcBef>
                        <a:buClr>
                          <a:schemeClr val="accent2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ts val="375"/>
                        </a:spcBef>
                        <a:buClr>
                          <a:srgbClr val="E6B1AB"/>
                        </a:buClr>
                        <a:buSzPct val="8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buSzPct val="8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240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º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575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ts val="375"/>
                        </a:spcBef>
                        <a:buClr>
                          <a:schemeClr val="accent2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ts val="375"/>
                        </a:spcBef>
                        <a:buClr>
                          <a:srgbClr val="E6B1AB"/>
                        </a:buClr>
                        <a:buSzPct val="8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buSzPct val="8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300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º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111">
                <a:tc>
                  <a:txBody>
                    <a:bodyPr/>
                    <a:lstStyle>
                      <a:lvl1pPr eaLnBrk="0" hangingPunct="0">
                        <a:spcBef>
                          <a:spcPts val="575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ts val="375"/>
                        </a:spcBef>
                        <a:buClr>
                          <a:schemeClr val="accent2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ts val="375"/>
                        </a:spcBef>
                        <a:buClr>
                          <a:srgbClr val="E6B1AB"/>
                        </a:buClr>
                        <a:buSzPct val="8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buSzPct val="8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60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º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575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ts val="375"/>
                        </a:spcBef>
                        <a:buClr>
                          <a:schemeClr val="accent2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ts val="375"/>
                        </a:spcBef>
                        <a:buClr>
                          <a:srgbClr val="E6B1AB"/>
                        </a:buClr>
                        <a:buSzPct val="8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buSzPct val="8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60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º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575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ts val="375"/>
                        </a:spcBef>
                        <a:buClr>
                          <a:schemeClr val="accent2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ts val="375"/>
                        </a:spcBef>
                        <a:buClr>
                          <a:srgbClr val="E6B1AB"/>
                        </a:buClr>
                        <a:buSzPct val="8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buSzPct val="8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120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º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575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ts val="375"/>
                        </a:spcBef>
                        <a:buClr>
                          <a:schemeClr val="accent2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ts val="375"/>
                        </a:spcBef>
                        <a:buClr>
                          <a:srgbClr val="E6B1AB"/>
                        </a:buClr>
                        <a:buSzPct val="8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buSzPct val="8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180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º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575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ts val="375"/>
                        </a:spcBef>
                        <a:buClr>
                          <a:schemeClr val="accent2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ts val="375"/>
                        </a:spcBef>
                        <a:buClr>
                          <a:srgbClr val="E6B1AB"/>
                        </a:buClr>
                        <a:buSzPct val="8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buSzPct val="8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240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º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575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ts val="375"/>
                        </a:spcBef>
                        <a:buClr>
                          <a:schemeClr val="accent2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ts val="375"/>
                        </a:spcBef>
                        <a:buClr>
                          <a:srgbClr val="E6B1AB"/>
                        </a:buClr>
                        <a:buSzPct val="8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buSzPct val="8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300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º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575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ts val="375"/>
                        </a:spcBef>
                        <a:buClr>
                          <a:schemeClr val="accent2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ts val="375"/>
                        </a:spcBef>
                        <a:buClr>
                          <a:srgbClr val="E6B1AB"/>
                        </a:buClr>
                        <a:buSzPct val="8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buSzPct val="8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º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111">
                <a:tc>
                  <a:txBody>
                    <a:bodyPr/>
                    <a:lstStyle>
                      <a:lvl1pPr eaLnBrk="0" hangingPunct="0">
                        <a:spcBef>
                          <a:spcPts val="575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ts val="375"/>
                        </a:spcBef>
                        <a:buClr>
                          <a:schemeClr val="accent2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ts val="375"/>
                        </a:spcBef>
                        <a:buClr>
                          <a:srgbClr val="E6B1AB"/>
                        </a:buClr>
                        <a:buSzPct val="8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buSzPct val="8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120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º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575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ts val="375"/>
                        </a:spcBef>
                        <a:buClr>
                          <a:schemeClr val="accent2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ts val="375"/>
                        </a:spcBef>
                        <a:buClr>
                          <a:srgbClr val="E6B1AB"/>
                        </a:buClr>
                        <a:buSzPct val="8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buSzPct val="8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120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º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575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ts val="375"/>
                        </a:spcBef>
                        <a:buClr>
                          <a:schemeClr val="accent2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ts val="375"/>
                        </a:spcBef>
                        <a:buClr>
                          <a:srgbClr val="E6B1AB"/>
                        </a:buClr>
                        <a:buSzPct val="8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buSzPct val="8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180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º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575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ts val="375"/>
                        </a:spcBef>
                        <a:buClr>
                          <a:schemeClr val="accent2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ts val="375"/>
                        </a:spcBef>
                        <a:buClr>
                          <a:srgbClr val="E6B1AB"/>
                        </a:buClr>
                        <a:buSzPct val="8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buSzPct val="8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240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º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575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ts val="375"/>
                        </a:spcBef>
                        <a:buClr>
                          <a:schemeClr val="accent2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ts val="375"/>
                        </a:spcBef>
                        <a:buClr>
                          <a:srgbClr val="E6B1AB"/>
                        </a:buClr>
                        <a:buSzPct val="8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buSzPct val="8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300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º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575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ts val="375"/>
                        </a:spcBef>
                        <a:buClr>
                          <a:schemeClr val="accent2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ts val="375"/>
                        </a:spcBef>
                        <a:buClr>
                          <a:srgbClr val="E6B1AB"/>
                        </a:buClr>
                        <a:buSzPct val="8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buSzPct val="8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º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575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ts val="375"/>
                        </a:spcBef>
                        <a:buClr>
                          <a:schemeClr val="accent2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ts val="375"/>
                        </a:spcBef>
                        <a:buClr>
                          <a:srgbClr val="E6B1AB"/>
                        </a:buClr>
                        <a:buSzPct val="8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buSzPct val="8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60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º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7745">
                <a:tc>
                  <a:txBody>
                    <a:bodyPr/>
                    <a:lstStyle>
                      <a:lvl1pPr eaLnBrk="0" hangingPunct="0">
                        <a:spcBef>
                          <a:spcPts val="575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ts val="375"/>
                        </a:spcBef>
                        <a:buClr>
                          <a:schemeClr val="accent2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ts val="375"/>
                        </a:spcBef>
                        <a:buClr>
                          <a:srgbClr val="E6B1AB"/>
                        </a:buClr>
                        <a:buSzPct val="8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buSzPct val="8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180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º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575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ts val="375"/>
                        </a:spcBef>
                        <a:buClr>
                          <a:schemeClr val="accent2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ts val="375"/>
                        </a:spcBef>
                        <a:buClr>
                          <a:srgbClr val="E6B1AB"/>
                        </a:buClr>
                        <a:buSzPct val="8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buSzPct val="8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180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º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575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ts val="375"/>
                        </a:spcBef>
                        <a:buClr>
                          <a:schemeClr val="accent2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ts val="375"/>
                        </a:spcBef>
                        <a:buClr>
                          <a:srgbClr val="E6B1AB"/>
                        </a:buClr>
                        <a:buSzPct val="8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buSzPct val="8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240º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575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ts val="375"/>
                        </a:spcBef>
                        <a:buClr>
                          <a:schemeClr val="accent2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ts val="375"/>
                        </a:spcBef>
                        <a:buClr>
                          <a:srgbClr val="E6B1AB"/>
                        </a:buClr>
                        <a:buSzPct val="8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buSzPct val="8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300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º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575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ts val="375"/>
                        </a:spcBef>
                        <a:buClr>
                          <a:schemeClr val="accent2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ts val="375"/>
                        </a:spcBef>
                        <a:buClr>
                          <a:srgbClr val="E6B1AB"/>
                        </a:buClr>
                        <a:buSzPct val="8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buSzPct val="8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º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575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ts val="375"/>
                        </a:spcBef>
                        <a:buClr>
                          <a:schemeClr val="accent2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ts val="375"/>
                        </a:spcBef>
                        <a:buClr>
                          <a:srgbClr val="E6B1AB"/>
                        </a:buClr>
                        <a:buSzPct val="8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buSzPct val="8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60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º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575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ts val="375"/>
                        </a:spcBef>
                        <a:buClr>
                          <a:schemeClr val="accent2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ts val="375"/>
                        </a:spcBef>
                        <a:buClr>
                          <a:srgbClr val="E6B1AB"/>
                        </a:buClr>
                        <a:buSzPct val="8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buSzPct val="8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120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º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111">
                <a:tc>
                  <a:txBody>
                    <a:bodyPr/>
                    <a:lstStyle>
                      <a:lvl1pPr eaLnBrk="0" hangingPunct="0">
                        <a:spcBef>
                          <a:spcPts val="575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ts val="375"/>
                        </a:spcBef>
                        <a:buClr>
                          <a:schemeClr val="accent2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ts val="375"/>
                        </a:spcBef>
                        <a:buClr>
                          <a:srgbClr val="E6B1AB"/>
                        </a:buClr>
                        <a:buSzPct val="8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buSzPct val="8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240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º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575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ts val="375"/>
                        </a:spcBef>
                        <a:buClr>
                          <a:schemeClr val="accent2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ts val="375"/>
                        </a:spcBef>
                        <a:buClr>
                          <a:srgbClr val="E6B1AB"/>
                        </a:buClr>
                        <a:buSzPct val="8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buSzPct val="8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240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º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575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ts val="375"/>
                        </a:spcBef>
                        <a:buClr>
                          <a:schemeClr val="accent2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ts val="375"/>
                        </a:spcBef>
                        <a:buClr>
                          <a:srgbClr val="E6B1AB"/>
                        </a:buClr>
                        <a:buSzPct val="8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buSzPct val="8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300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º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575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ts val="375"/>
                        </a:spcBef>
                        <a:buClr>
                          <a:schemeClr val="accent2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ts val="375"/>
                        </a:spcBef>
                        <a:buClr>
                          <a:srgbClr val="E6B1AB"/>
                        </a:buClr>
                        <a:buSzPct val="8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buSzPct val="8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º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575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ts val="375"/>
                        </a:spcBef>
                        <a:buClr>
                          <a:schemeClr val="accent2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ts val="375"/>
                        </a:spcBef>
                        <a:buClr>
                          <a:srgbClr val="E6B1AB"/>
                        </a:buClr>
                        <a:buSzPct val="8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buSzPct val="8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60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º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575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ts val="375"/>
                        </a:spcBef>
                        <a:buClr>
                          <a:schemeClr val="accent2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ts val="375"/>
                        </a:spcBef>
                        <a:buClr>
                          <a:srgbClr val="E6B1AB"/>
                        </a:buClr>
                        <a:buSzPct val="8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buSzPct val="8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120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º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575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ts val="375"/>
                        </a:spcBef>
                        <a:buClr>
                          <a:schemeClr val="accent2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ts val="375"/>
                        </a:spcBef>
                        <a:buClr>
                          <a:srgbClr val="E6B1AB"/>
                        </a:buClr>
                        <a:buSzPct val="8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buSzPct val="8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180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º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111">
                <a:tc>
                  <a:txBody>
                    <a:bodyPr/>
                    <a:lstStyle>
                      <a:lvl1pPr eaLnBrk="0" hangingPunct="0">
                        <a:spcBef>
                          <a:spcPts val="575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ts val="375"/>
                        </a:spcBef>
                        <a:buClr>
                          <a:schemeClr val="accent2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ts val="375"/>
                        </a:spcBef>
                        <a:buClr>
                          <a:srgbClr val="E6B1AB"/>
                        </a:buClr>
                        <a:buSzPct val="8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buSzPct val="8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300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º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575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ts val="375"/>
                        </a:spcBef>
                        <a:buClr>
                          <a:schemeClr val="accent2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ts val="375"/>
                        </a:spcBef>
                        <a:buClr>
                          <a:srgbClr val="E6B1AB"/>
                        </a:buClr>
                        <a:buSzPct val="8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buSzPct val="8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300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º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575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ts val="375"/>
                        </a:spcBef>
                        <a:buClr>
                          <a:schemeClr val="accent2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ts val="375"/>
                        </a:spcBef>
                        <a:buClr>
                          <a:srgbClr val="E6B1AB"/>
                        </a:buClr>
                        <a:buSzPct val="8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buSzPct val="8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º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575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ts val="375"/>
                        </a:spcBef>
                        <a:buClr>
                          <a:schemeClr val="accent2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ts val="375"/>
                        </a:spcBef>
                        <a:buClr>
                          <a:srgbClr val="E6B1AB"/>
                        </a:buClr>
                        <a:buSzPct val="8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buSzPct val="8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60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º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575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ts val="375"/>
                        </a:spcBef>
                        <a:buClr>
                          <a:schemeClr val="accent2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ts val="375"/>
                        </a:spcBef>
                        <a:buClr>
                          <a:srgbClr val="E6B1AB"/>
                        </a:buClr>
                        <a:buSzPct val="8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buSzPct val="8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120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º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575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ts val="375"/>
                        </a:spcBef>
                        <a:buClr>
                          <a:schemeClr val="accent2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ts val="375"/>
                        </a:spcBef>
                        <a:buClr>
                          <a:srgbClr val="E6B1AB"/>
                        </a:buClr>
                        <a:buSzPct val="8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buSzPct val="8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180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º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575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ts val="375"/>
                        </a:spcBef>
                        <a:buClr>
                          <a:schemeClr val="accent2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ts val="375"/>
                        </a:spcBef>
                        <a:buClr>
                          <a:srgbClr val="E6B1AB"/>
                        </a:buClr>
                        <a:buSzPct val="8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buSzPct val="8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240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º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charRg st="0" end="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7347">
                                            <p:txEl>
                                              <p:charRg st="0" end="4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charRg st="43" end="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7347">
                                            <p:txEl>
                                              <p:charRg st="43" end="7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charRg st="74" end="9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7347">
                                            <p:txEl>
                                              <p:charRg st="74" end="9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charRg st="94" end="10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7347">
                                            <p:txEl>
                                              <p:charRg st="94" end="10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charRg st="109" end="1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7347">
                                            <p:txEl>
                                              <p:charRg st="109" end="1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charRg st="117" end="1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57347">
                                            <p:txEl>
                                              <p:charRg st="117" end="1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charRg st="130" end="1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57347">
                                            <p:txEl>
                                              <p:charRg st="130" end="14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Rectangle 2"/>
          <p:cNvSpPr>
            <a:spLocks noGrp="1"/>
          </p:cNvSpPr>
          <p:nvPr>
            <p:ph type="title"/>
          </p:nvPr>
        </p:nvSpPr>
        <p:spPr>
          <a:xfrm>
            <a:off x="179388" y="0"/>
            <a:ext cx="7772400" cy="1143000"/>
          </a:xfrm>
        </p:spPr>
        <p:txBody>
          <a:bodyPr vert="horz" wrap="square" lIns="91440" tIns="45720" rIns="91440" bIns="91440" anchor="b"/>
          <a:p>
            <a:pPr eaLnBrk="1" hangingPunct="1"/>
            <a:r>
              <a:rPr lang="en-US" altLang="zh-CN" b="1" dirty="0">
                <a:solidFill>
                  <a:srgbClr val="FF0000"/>
                </a:solidFill>
                <a:cs typeface="Times New Roman" panose="02020603050405020304" pitchFamily="18" charset="0"/>
              </a:rPr>
              <a:t>§4 </a:t>
            </a:r>
            <a:r>
              <a:rPr lang="zh-CN" altLang="en-US" b="1" dirty="0">
                <a:solidFill>
                  <a:srgbClr val="FF0000"/>
                </a:solidFill>
                <a:cs typeface="Times New Roman" panose="02020603050405020304" pitchFamily="18" charset="0"/>
              </a:rPr>
              <a:t>群与子群</a:t>
            </a:r>
            <a:endParaRPr lang="zh-CN" altLang="en-US" b="1" dirty="0">
              <a:solidFill>
                <a:srgbClr val="FF0000"/>
              </a:solidFill>
              <a:ea typeface="Times New Roman" panose="02020603050405020304" pitchFamily="18" charset="0"/>
            </a:endParaRPr>
          </a:p>
        </p:txBody>
      </p:sp>
      <p:sp>
        <p:nvSpPr>
          <p:cNvPr id="28675" name="Text Box 3"/>
          <p:cNvSpPr txBox="1"/>
          <p:nvPr/>
        </p:nvSpPr>
        <p:spPr>
          <a:xfrm>
            <a:off x="323850" y="1196975"/>
            <a:ext cx="8351838" cy="3754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00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dirty="0">
                <a:latin typeface="Times New Roman" panose="02020603050405020304" pitchFamily="18" charset="0"/>
              </a:rPr>
              <a:t>解：（</a:t>
            </a:r>
            <a:r>
              <a:rPr lang="en-US" altLang="zh-CN" sz="2800" dirty="0">
                <a:latin typeface="Times New Roman" panose="02020603050405020304" pitchFamily="18" charset="0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</a:rPr>
              <a:t>）由运算表格可知，运算是封闭的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dirty="0">
                <a:latin typeface="Times New Roman" panose="02020603050405020304" pitchFamily="18" charset="0"/>
              </a:rPr>
              <a:t>        （</a:t>
            </a:r>
            <a:r>
              <a:rPr lang="en-US" altLang="zh-CN" sz="2800" dirty="0">
                <a:latin typeface="Times New Roman" panose="02020603050405020304" pitchFamily="18" charset="0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</a:rPr>
              <a:t>）*是可结合的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dirty="0">
                <a:latin typeface="Times New Roman" panose="02020603050405020304" pitchFamily="18" charset="0"/>
              </a:rPr>
              <a:t>        （</a:t>
            </a:r>
            <a:r>
              <a:rPr lang="en-US" altLang="zh-CN" sz="2800" dirty="0">
                <a:latin typeface="Times New Roman" panose="02020603050405020304" pitchFamily="18" charset="0"/>
              </a:rPr>
              <a:t>3</a:t>
            </a:r>
            <a:r>
              <a:rPr lang="zh-CN" altLang="en-US" sz="2800" dirty="0">
                <a:latin typeface="Times New Roman" panose="02020603050405020304" pitchFamily="18" charset="0"/>
              </a:rPr>
              <a:t>）幺元为</a:t>
            </a:r>
            <a:r>
              <a:rPr lang="en-US" altLang="zh-CN" sz="2800" dirty="0">
                <a:latin typeface="Times New Roman" panose="02020603050405020304" pitchFamily="18" charset="0"/>
              </a:rPr>
              <a:t>0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º</a:t>
            </a:r>
            <a:r>
              <a:rPr lang="en-US" altLang="zh-CN" sz="2800" dirty="0">
                <a:latin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</a:rPr>
              <a:t>；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dirty="0">
                <a:latin typeface="Times New Roman" panose="02020603050405020304" pitchFamily="18" charset="0"/>
              </a:rPr>
              <a:t>        （</a:t>
            </a:r>
            <a:r>
              <a:rPr lang="en-US" altLang="zh-CN" sz="2800" dirty="0">
                <a:latin typeface="Times New Roman" panose="02020603050405020304" pitchFamily="18" charset="0"/>
              </a:rPr>
              <a:t>4</a:t>
            </a:r>
            <a:r>
              <a:rPr lang="zh-CN" altLang="en-US" sz="2800" dirty="0">
                <a:latin typeface="Times New Roman" panose="02020603050405020304" pitchFamily="18" charset="0"/>
              </a:rPr>
              <a:t>）每一个元素均有逆元：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           (0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º</a:t>
            </a:r>
            <a:r>
              <a:rPr lang="en-US" altLang="zh-CN" sz="2800" dirty="0">
                <a:latin typeface="Times New Roman" panose="02020603050405020304" pitchFamily="18" charset="0"/>
              </a:rPr>
              <a:t> )</a:t>
            </a:r>
            <a:r>
              <a:rPr lang="en-US" altLang="zh-CN" sz="2800" baseline="30000" dirty="0">
                <a:latin typeface="Times New Roman" panose="02020603050405020304" pitchFamily="18" charset="0"/>
              </a:rPr>
              <a:t>-1</a:t>
            </a:r>
            <a:r>
              <a:rPr lang="en-US" altLang="zh-CN" sz="2800" dirty="0">
                <a:latin typeface="Times New Roman" panose="02020603050405020304" pitchFamily="18" charset="0"/>
              </a:rPr>
              <a:t>= 0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º</a:t>
            </a:r>
            <a:r>
              <a:rPr lang="en-US" altLang="zh-CN" sz="2800" dirty="0">
                <a:latin typeface="Times New Roman" panose="02020603050405020304" pitchFamily="18" charset="0"/>
              </a:rPr>
              <a:t> , (60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º</a:t>
            </a:r>
            <a:r>
              <a:rPr lang="en-US" altLang="zh-CN" sz="2800" dirty="0">
                <a:latin typeface="Times New Roman" panose="02020603050405020304" pitchFamily="18" charset="0"/>
              </a:rPr>
              <a:t> )</a:t>
            </a:r>
            <a:r>
              <a:rPr lang="en-US" altLang="zh-CN" sz="2800" baseline="30000" dirty="0">
                <a:latin typeface="Times New Roman" panose="02020603050405020304" pitchFamily="18" charset="0"/>
              </a:rPr>
              <a:t>-1</a:t>
            </a:r>
            <a:r>
              <a:rPr lang="en-US" altLang="zh-CN" sz="2800" dirty="0">
                <a:latin typeface="Times New Roman" panose="02020603050405020304" pitchFamily="18" charset="0"/>
              </a:rPr>
              <a:t>=300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º</a:t>
            </a:r>
            <a:r>
              <a:rPr lang="en-US" altLang="zh-CN" sz="2800" dirty="0">
                <a:latin typeface="Times New Roman" panose="02020603050405020304" pitchFamily="18" charset="0"/>
              </a:rPr>
              <a:t> ,(120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º</a:t>
            </a:r>
            <a:r>
              <a:rPr lang="en-US" altLang="zh-CN" sz="2800" dirty="0">
                <a:latin typeface="Times New Roman" panose="02020603050405020304" pitchFamily="18" charset="0"/>
              </a:rPr>
              <a:t> )</a:t>
            </a:r>
            <a:r>
              <a:rPr lang="en-US" altLang="zh-CN" sz="2800" baseline="30000" dirty="0">
                <a:latin typeface="Times New Roman" panose="02020603050405020304" pitchFamily="18" charset="0"/>
              </a:rPr>
              <a:t>-1</a:t>
            </a:r>
            <a:r>
              <a:rPr lang="en-US" altLang="zh-CN" sz="2800" dirty="0">
                <a:latin typeface="Times New Roman" panose="02020603050405020304" pitchFamily="18" charset="0"/>
              </a:rPr>
              <a:t>=240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º</a:t>
            </a:r>
            <a:r>
              <a:rPr lang="en-US" altLang="zh-CN" sz="2800" dirty="0">
                <a:latin typeface="Times New Roman" panose="02020603050405020304" pitchFamily="18" charset="0"/>
              </a:rPr>
              <a:t>  ,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           (180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º</a:t>
            </a:r>
            <a:r>
              <a:rPr lang="en-US" altLang="zh-CN" sz="2800" dirty="0">
                <a:latin typeface="Times New Roman" panose="02020603050405020304" pitchFamily="18" charset="0"/>
              </a:rPr>
              <a:t> )</a:t>
            </a:r>
            <a:r>
              <a:rPr lang="en-US" altLang="zh-CN" sz="2800" baseline="30000" dirty="0">
                <a:latin typeface="Times New Roman" panose="02020603050405020304" pitchFamily="18" charset="0"/>
              </a:rPr>
              <a:t>-1</a:t>
            </a:r>
            <a:r>
              <a:rPr lang="en-US" altLang="zh-CN" sz="2800" dirty="0">
                <a:latin typeface="Times New Roman" panose="02020603050405020304" pitchFamily="18" charset="0"/>
              </a:rPr>
              <a:t>= 180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º</a:t>
            </a:r>
            <a:r>
              <a:rPr lang="en-US" altLang="zh-CN" sz="2800" dirty="0">
                <a:latin typeface="Times New Roman" panose="02020603050405020304" pitchFamily="18" charset="0"/>
              </a:rPr>
              <a:t>  , (240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º</a:t>
            </a:r>
            <a:r>
              <a:rPr lang="en-US" altLang="zh-CN" sz="2800" dirty="0">
                <a:latin typeface="Times New Roman" panose="02020603050405020304" pitchFamily="18" charset="0"/>
              </a:rPr>
              <a:t> )</a:t>
            </a:r>
            <a:r>
              <a:rPr lang="en-US" altLang="zh-CN" sz="2800" baseline="30000" dirty="0">
                <a:latin typeface="Times New Roman" panose="02020603050405020304" pitchFamily="18" charset="0"/>
              </a:rPr>
              <a:t>-1</a:t>
            </a:r>
            <a:r>
              <a:rPr lang="en-US" altLang="zh-CN" sz="2800" dirty="0">
                <a:latin typeface="Times New Roman" panose="02020603050405020304" pitchFamily="18" charset="0"/>
              </a:rPr>
              <a:t>=12 0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º</a:t>
            </a:r>
            <a:r>
              <a:rPr lang="en-US" altLang="zh-CN" sz="2800" dirty="0">
                <a:latin typeface="Times New Roman" panose="02020603050405020304" pitchFamily="18" charset="0"/>
              </a:rPr>
              <a:t>  ,(300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º</a:t>
            </a:r>
            <a:r>
              <a:rPr lang="en-US" altLang="zh-CN" sz="2800" dirty="0">
                <a:latin typeface="Times New Roman" panose="02020603050405020304" pitchFamily="18" charset="0"/>
              </a:rPr>
              <a:t> )</a:t>
            </a:r>
            <a:r>
              <a:rPr lang="en-US" altLang="zh-CN" sz="2800" baseline="30000" dirty="0">
                <a:latin typeface="Times New Roman" panose="02020603050405020304" pitchFamily="18" charset="0"/>
              </a:rPr>
              <a:t>-1</a:t>
            </a:r>
            <a:r>
              <a:rPr lang="en-US" altLang="zh-CN" sz="2800" dirty="0">
                <a:latin typeface="Times New Roman" panose="02020603050405020304" pitchFamily="18" charset="0"/>
              </a:rPr>
              <a:t>= 60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º</a:t>
            </a:r>
            <a:r>
              <a:rPr lang="en-US" altLang="zh-CN" sz="2800" dirty="0">
                <a:latin typeface="Times New Roman" panose="02020603050405020304" pitchFamily="18" charset="0"/>
              </a:rPr>
              <a:t> 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  <p:sp>
        <p:nvSpPr>
          <p:cNvPr id="30724" name="Text Box 4"/>
          <p:cNvSpPr txBox="1"/>
          <p:nvPr/>
        </p:nvSpPr>
        <p:spPr>
          <a:xfrm>
            <a:off x="1331913" y="5013325"/>
            <a:ext cx="4824412" cy="5222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00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∴ &lt;M ,*&gt;</a:t>
            </a:r>
            <a:r>
              <a:rPr lang="zh-CN" altLang="en-US" sz="2800" dirty="0">
                <a:latin typeface="Times New Roman" panose="02020603050405020304" pitchFamily="18" charset="0"/>
              </a:rPr>
              <a:t>是一个群。 </a:t>
            </a:r>
            <a:endParaRPr lang="zh-CN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30725" name="日期占位符 1"/>
          <p:cNvSpPr txBox="1">
            <a:spLocks noGrp="1"/>
          </p:cNvSpPr>
          <p:nvPr/>
        </p:nvSpPr>
        <p:spPr>
          <a:xfrm>
            <a:off x="4211638" y="5951538"/>
            <a:ext cx="4419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00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 dirty="0">
                <a:latin typeface="Times New Roman" panose="02020603050405020304" pitchFamily="18" charset="0"/>
              </a:rPr>
              <a:t>                    </a:t>
            </a:r>
            <a:fld id="{BB962C8B-B14F-4D97-AF65-F5344CB8AC3E}" type="datetime2">
              <a:rPr lang="zh-CN" altLang="en-US" sz="1400" dirty="0">
                <a:latin typeface="Times New Roman" panose="02020603050405020304" pitchFamily="18" charset="0"/>
              </a:rPr>
            </a:fld>
            <a:r>
              <a:rPr lang="en-US" altLang="zh-CN" sz="1400" dirty="0">
                <a:latin typeface="Times New Roman" panose="02020603050405020304" pitchFamily="18" charset="0"/>
              </a:rPr>
              <a:t>        </a:t>
            </a:r>
            <a:endParaRPr lang="en-US" altLang="zh-CN" sz="1400" dirty="0">
              <a:latin typeface="Times New Roman" panose="02020603050405020304" pitchFamily="18" charset="0"/>
            </a:endParaRPr>
          </a:p>
        </p:txBody>
      </p:sp>
      <p:sp>
        <p:nvSpPr>
          <p:cNvPr id="6" name="日期占位符 1"/>
          <p:cNvSpPr txBox="1">
            <a:spLocks noGrp="1" noChangeArrowheads="1"/>
          </p:cNvSpPr>
          <p:nvPr/>
        </p:nvSpPr>
        <p:spPr bwMode="auto">
          <a:xfrm>
            <a:off x="1692275" y="5951538"/>
            <a:ext cx="17399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R="0" defTabSz="914400" eaLnBrk="1" fontAlgn="auto" hangingPunct="1">
              <a:spcBef>
                <a:spcPct val="5000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1400" kern="0" cap="none" spc="0" normalizeH="0" baseline="0" noProof="0" dirty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            </a:t>
            </a:r>
            <a:fld id="{B9E1957B-E1B7-410E-8D08-270CF65A090A}" type="datetime10">
              <a:rPr kumimoji="0" lang="zh-CN" altLang="en-US" sz="1400" kern="0" cap="none" spc="0" normalizeH="0" baseline="0" noProof="0" dirty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r>
              <a:rPr kumimoji="0" lang="en-US" altLang="zh-CN" sz="1400" kern="0" cap="none" spc="0" normalizeH="0" baseline="0" noProof="0" dirty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</a:t>
            </a:r>
            <a:endParaRPr kumimoji="0" lang="en-US" altLang="zh-CN" sz="1400" kern="0" cap="none" spc="0" normalizeH="0" baseline="0" noProof="0" dirty="0">
              <a:solidFill>
                <a:sysClr val="windowText" lastClr="000000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charRg st="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8675">
                                            <p:txEl>
                                              <p:charRg st="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charRg st="20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8675">
                                            <p:txEl>
                                              <p:charRg st="20" end="3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charRg st="38" end="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8675">
                                            <p:txEl>
                                              <p:charRg st="38" end="5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charRg st="57" end="7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8675">
                                            <p:txEl>
                                              <p:charRg st="57" end="7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charRg st="79" end="1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8675">
                                            <p:txEl>
                                              <p:charRg st="79" end="13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charRg st="137" end="20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8675">
                                            <p:txEl>
                                              <p:charRg st="137" end="20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6" name="Rectangle 2"/>
          <p:cNvSpPr>
            <a:spLocks noGrp="1"/>
          </p:cNvSpPr>
          <p:nvPr>
            <p:ph type="title"/>
          </p:nvPr>
        </p:nvSpPr>
        <p:spPr>
          <a:xfrm>
            <a:off x="179388" y="0"/>
            <a:ext cx="3960812" cy="836613"/>
          </a:xfrm>
        </p:spPr>
        <p:txBody>
          <a:bodyPr vert="horz" wrap="square" lIns="91440" tIns="45720" rIns="91440" bIns="91440" anchor="b"/>
          <a:p>
            <a:pPr eaLnBrk="1" hangingPunct="1"/>
            <a:r>
              <a:rPr lang="en-US" altLang="zh-CN" b="1" dirty="0">
                <a:solidFill>
                  <a:srgbClr val="FF0000"/>
                </a:solidFill>
                <a:cs typeface="Times New Roman" panose="02020603050405020304" pitchFamily="18" charset="0"/>
              </a:rPr>
              <a:t>§4 </a:t>
            </a:r>
            <a:r>
              <a:rPr lang="zh-CN" altLang="en-US" b="1" dirty="0">
                <a:solidFill>
                  <a:srgbClr val="FF0000"/>
                </a:solidFill>
                <a:cs typeface="Times New Roman" panose="02020603050405020304" pitchFamily="18" charset="0"/>
              </a:rPr>
              <a:t>群与子群</a:t>
            </a:r>
            <a:endParaRPr lang="zh-CN" altLang="en-US" b="1" dirty="0">
              <a:solidFill>
                <a:srgbClr val="FF0000"/>
              </a:solidFill>
              <a:ea typeface="Times New Roman" panose="02020603050405020304" pitchFamily="18" charset="0"/>
            </a:endParaRPr>
          </a:p>
        </p:txBody>
      </p:sp>
      <p:sp>
        <p:nvSpPr>
          <p:cNvPr id="60419" name="Rectangle 3"/>
          <p:cNvSpPr>
            <a:spLocks noGrp="1"/>
          </p:cNvSpPr>
          <p:nvPr>
            <p:ph sz="quarter" idx="1"/>
          </p:nvPr>
        </p:nvSpPr>
        <p:spPr>
          <a:xfrm>
            <a:off x="395288" y="981075"/>
            <a:ext cx="8424862" cy="4572000"/>
          </a:xfrm>
        </p:spPr>
        <p:txBody>
          <a:bodyPr vert="horz" wrap="square" lIns="91440" tIns="45720" rIns="91440" bIns="45720" anchor="t"/>
          <a:p>
            <a:pPr eaLnBrk="1" hangingPunct="1">
              <a:lnSpc>
                <a:spcPct val="90000"/>
              </a:lnSpc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sz="2800" b="1" dirty="0"/>
              <a:t>《</a:t>
            </a:r>
            <a:r>
              <a:rPr lang="zh-CN" altLang="en-US" sz="2800" b="1" dirty="0"/>
              <a:t>定义</a:t>
            </a:r>
            <a:r>
              <a:rPr lang="en-US" altLang="zh-CN" sz="2800" b="1" dirty="0"/>
              <a:t>》</a:t>
            </a:r>
            <a:r>
              <a:rPr lang="zh-CN" altLang="en-US" sz="2800" dirty="0"/>
              <a:t>设</a:t>
            </a:r>
            <a:r>
              <a:rPr lang="en-US" altLang="zh-CN" sz="2800" dirty="0"/>
              <a:t>&lt;G ,*&gt;</a:t>
            </a:r>
            <a:r>
              <a:rPr lang="zh-CN" altLang="en-US" sz="2800" dirty="0"/>
              <a:t>是一个群，</a:t>
            </a:r>
            <a:endParaRPr lang="en-US" altLang="zh-CN" sz="2800" dirty="0"/>
          </a:p>
          <a:p>
            <a:pPr eaLnBrk="1" hangingPunct="1">
              <a:lnSpc>
                <a:spcPct val="90000"/>
              </a:lnSpc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en-US" sz="2800" dirty="0"/>
              <a:t>如果</a:t>
            </a:r>
            <a:r>
              <a:rPr lang="en-US" altLang="zh-CN" sz="2800" dirty="0"/>
              <a:t>G</a:t>
            </a:r>
            <a:r>
              <a:rPr lang="zh-CN" altLang="en-US" sz="2800" dirty="0"/>
              <a:t>是有限集合，则称</a:t>
            </a:r>
            <a:r>
              <a:rPr lang="en-US" altLang="zh-CN" sz="2800" dirty="0"/>
              <a:t>&lt;G ,*&gt;</a:t>
            </a:r>
            <a:r>
              <a:rPr lang="zh-CN" altLang="en-US" sz="2800" dirty="0"/>
              <a:t>为有限群，</a:t>
            </a:r>
            <a:endParaRPr lang="en-US" altLang="zh-CN" sz="2800" dirty="0"/>
          </a:p>
          <a:p>
            <a:pPr eaLnBrk="1" hangingPunct="1">
              <a:lnSpc>
                <a:spcPct val="90000"/>
              </a:lnSpc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sz="2800" dirty="0">
                <a:cs typeface="Times New Roman" panose="02020603050405020304" pitchFamily="18" charset="0"/>
              </a:rPr>
              <a:t>|G|</a:t>
            </a:r>
            <a:r>
              <a:rPr lang="zh-CN" altLang="en-US" sz="2800" dirty="0"/>
              <a:t>称为群的阶数；</a:t>
            </a:r>
            <a:endParaRPr lang="en-US" altLang="zh-CN" sz="2800" dirty="0"/>
          </a:p>
          <a:p>
            <a:pPr eaLnBrk="1" hangingPunct="1">
              <a:lnSpc>
                <a:spcPct val="90000"/>
              </a:lnSpc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en-US" sz="2800" dirty="0"/>
              <a:t>如果</a:t>
            </a:r>
            <a:r>
              <a:rPr lang="en-US" altLang="zh-CN" sz="2800" dirty="0"/>
              <a:t>G</a:t>
            </a:r>
            <a:r>
              <a:rPr lang="zh-CN" altLang="en-US" sz="2800" dirty="0"/>
              <a:t>为无限集合，则称</a:t>
            </a:r>
            <a:r>
              <a:rPr lang="en-US" altLang="zh-CN" sz="2800" dirty="0"/>
              <a:t>&lt;G ,*&gt;</a:t>
            </a:r>
            <a:r>
              <a:rPr lang="zh-CN" altLang="en-US" sz="2800" dirty="0"/>
              <a:t>为无限群。</a:t>
            </a:r>
            <a:endParaRPr lang="en-US" altLang="zh-CN" sz="2800" dirty="0"/>
          </a:p>
          <a:p>
            <a:pPr eaLnBrk="1" hangingPunct="1">
              <a:lnSpc>
                <a:spcPct val="90000"/>
              </a:lnSpc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en-US" sz="2800" dirty="0"/>
              <a:t>例：</a:t>
            </a:r>
            <a:r>
              <a:rPr lang="en-US" altLang="zh-CN" sz="2800" dirty="0"/>
              <a:t>&lt;I ,+&gt;</a:t>
            </a:r>
            <a:r>
              <a:rPr lang="zh-CN" altLang="en-US" sz="2800" dirty="0"/>
              <a:t>为无限群，</a:t>
            </a:r>
            <a:endParaRPr lang="en-US" altLang="zh-CN" sz="2800" dirty="0"/>
          </a:p>
          <a:p>
            <a:pPr eaLnBrk="1" hangingPunct="1">
              <a:lnSpc>
                <a:spcPct val="90000"/>
              </a:lnSpc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en-US" sz="2800" dirty="0"/>
              <a:t>上例中</a:t>
            </a:r>
            <a:r>
              <a:rPr lang="en-US" altLang="zh-CN" sz="2800" dirty="0"/>
              <a:t>&lt;M ,*&gt;</a:t>
            </a:r>
            <a:r>
              <a:rPr lang="zh-CN" altLang="en-US" sz="2800" dirty="0"/>
              <a:t>为有限群，群的阶为</a:t>
            </a:r>
            <a:r>
              <a:rPr lang="en-US" altLang="zh-CN" sz="2800" dirty="0">
                <a:cs typeface="Times New Roman" panose="02020603050405020304" pitchFamily="18" charset="0"/>
              </a:rPr>
              <a:t>|M|</a:t>
            </a:r>
            <a:r>
              <a:rPr lang="en-US" altLang="zh-CN" sz="2800" dirty="0"/>
              <a:t> =6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pPr eaLnBrk="1" hangingPunct="1">
              <a:lnSpc>
                <a:spcPct val="90000"/>
              </a:lnSpc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en-US" sz="2800" dirty="0"/>
              <a:t>概括地说：</a:t>
            </a:r>
            <a:endParaRPr lang="en-US" altLang="zh-CN" sz="2800" dirty="0"/>
          </a:p>
          <a:p>
            <a:pPr eaLnBrk="1" hangingPunct="1">
              <a:lnSpc>
                <a:spcPct val="90000"/>
              </a:lnSpc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sz="2800" dirty="0"/>
              <a:t>         </a:t>
            </a:r>
            <a:r>
              <a:rPr lang="zh-CN" altLang="en-US" sz="2800" dirty="0"/>
              <a:t>广群仅仅是具有一个封闭的；</a:t>
            </a:r>
            <a:endParaRPr lang="en-US" altLang="zh-CN" sz="2800" dirty="0"/>
          </a:p>
          <a:p>
            <a:pPr eaLnBrk="1" hangingPunct="1">
              <a:lnSpc>
                <a:spcPct val="90000"/>
              </a:lnSpc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sz="2800" dirty="0"/>
              <a:t>         </a:t>
            </a:r>
            <a:r>
              <a:rPr lang="zh-CN" altLang="en-US" sz="2800" dirty="0"/>
              <a:t>半群是一个具有结合运算的广群；</a:t>
            </a:r>
            <a:endParaRPr lang="en-US" altLang="zh-CN" sz="2800" dirty="0"/>
          </a:p>
          <a:p>
            <a:pPr eaLnBrk="1" hangingPunct="1">
              <a:lnSpc>
                <a:spcPct val="90000"/>
              </a:lnSpc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en-US" sz="2800" dirty="0"/>
              <a:t>         独异点是具有幺元的半群；</a:t>
            </a:r>
            <a:endParaRPr lang="en-US" altLang="zh-CN" sz="2800" dirty="0"/>
          </a:p>
          <a:p>
            <a:pPr eaLnBrk="1" hangingPunct="1">
              <a:lnSpc>
                <a:spcPct val="90000"/>
              </a:lnSpc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sz="2800" dirty="0"/>
              <a:t>         </a:t>
            </a:r>
            <a:r>
              <a:rPr lang="zh-CN" altLang="en-US" sz="2800" dirty="0"/>
              <a:t>群是每个元素都有逆元的独异点。</a:t>
            </a:r>
            <a:endParaRPr lang="zh-CN" altLang="en-US" sz="2800" dirty="0"/>
          </a:p>
        </p:txBody>
      </p:sp>
      <p:sp>
        <p:nvSpPr>
          <p:cNvPr id="31748" name="日期占位符 1"/>
          <p:cNvSpPr txBox="1">
            <a:spLocks noGrp="1"/>
          </p:cNvSpPr>
          <p:nvPr/>
        </p:nvSpPr>
        <p:spPr>
          <a:xfrm>
            <a:off x="4211638" y="5951538"/>
            <a:ext cx="4419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00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 dirty="0">
                <a:latin typeface="Times New Roman" panose="02020603050405020304" pitchFamily="18" charset="0"/>
              </a:rPr>
              <a:t>                    </a:t>
            </a:r>
            <a:fld id="{BB962C8B-B14F-4D97-AF65-F5344CB8AC3E}" type="datetime2">
              <a:rPr lang="zh-CN" altLang="en-US" sz="1400" dirty="0">
                <a:latin typeface="Times New Roman" panose="02020603050405020304" pitchFamily="18" charset="0"/>
              </a:rPr>
            </a:fld>
            <a:r>
              <a:rPr lang="en-US" altLang="zh-CN" sz="1400" dirty="0">
                <a:latin typeface="Times New Roman" panose="02020603050405020304" pitchFamily="18" charset="0"/>
              </a:rPr>
              <a:t>        </a:t>
            </a:r>
            <a:endParaRPr lang="en-US" altLang="zh-CN" sz="1400" dirty="0">
              <a:latin typeface="Times New Roman" panose="02020603050405020304" pitchFamily="18" charset="0"/>
            </a:endParaRPr>
          </a:p>
        </p:txBody>
      </p:sp>
      <p:sp>
        <p:nvSpPr>
          <p:cNvPr id="5" name="日期占位符 1"/>
          <p:cNvSpPr txBox="1">
            <a:spLocks noGrp="1" noChangeArrowheads="1"/>
          </p:cNvSpPr>
          <p:nvPr/>
        </p:nvSpPr>
        <p:spPr bwMode="auto">
          <a:xfrm>
            <a:off x="1692275" y="5951538"/>
            <a:ext cx="17399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R="0" defTabSz="914400" eaLnBrk="1" fontAlgn="auto" hangingPunct="1">
              <a:spcBef>
                <a:spcPct val="5000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1400" kern="0" cap="none" spc="0" normalizeH="0" baseline="0" noProof="0" dirty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            </a:t>
            </a:r>
            <a:fld id="{B9E1957B-E1B7-410E-8D08-270CF65A090A}" type="datetime10">
              <a:rPr kumimoji="0" lang="zh-CN" altLang="en-US" sz="1400" kern="0" cap="none" spc="0" normalizeH="0" baseline="0" noProof="0" dirty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r>
              <a:rPr kumimoji="0" lang="en-US" altLang="zh-CN" sz="1400" kern="0" cap="none" spc="0" normalizeH="0" baseline="0" noProof="0" dirty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</a:t>
            </a:r>
            <a:endParaRPr kumimoji="0" lang="en-US" altLang="zh-CN" sz="1400" kern="0" cap="none" spc="0" normalizeH="0" baseline="0" noProof="0" dirty="0">
              <a:solidFill>
                <a:sysClr val="windowText" lastClr="000000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0419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charRg st="17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0419">
                                            <p:txEl>
                                              <p:charRg st="17" end="4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charRg st="40" end="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0419">
                                            <p:txEl>
                                              <p:charRg st="40" end="5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charRg st="51" end="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0419">
                                            <p:txEl>
                                              <p:charRg st="51" end="7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charRg st="74" end="8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60419">
                                            <p:txEl>
                                              <p:charRg st="74" end="8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charRg st="88" end="1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60419">
                                            <p:txEl>
                                              <p:charRg st="88" end="1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charRg st="114" end="1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60419">
                                            <p:txEl>
                                              <p:charRg st="114" end="1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charRg st="120" end="1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60419">
                                            <p:txEl>
                                              <p:charRg st="120" end="14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charRg st="143" end="16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60419">
                                            <p:txEl>
                                              <p:charRg st="143" end="16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charRg st="168" end="19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60419">
                                            <p:txEl>
                                              <p:charRg st="168" end="19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charRg st="190" end="2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60419">
                                            <p:txEl>
                                              <p:charRg st="190" end="2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0" name="Rectangle 2"/>
          <p:cNvSpPr>
            <a:spLocks noGrp="1"/>
          </p:cNvSpPr>
          <p:nvPr>
            <p:ph type="title"/>
          </p:nvPr>
        </p:nvSpPr>
        <p:spPr>
          <a:xfrm>
            <a:off x="250825" y="0"/>
            <a:ext cx="3946525" cy="993775"/>
          </a:xfrm>
        </p:spPr>
        <p:txBody>
          <a:bodyPr vert="horz" wrap="square" lIns="91440" tIns="45720" rIns="91440" bIns="91440" anchor="b"/>
          <a:p>
            <a:pPr eaLnBrk="1" hangingPunct="1"/>
            <a:r>
              <a:rPr lang="en-US" altLang="zh-CN" b="1" dirty="0">
                <a:solidFill>
                  <a:srgbClr val="FF0000"/>
                </a:solidFill>
                <a:cs typeface="Times New Roman" panose="02020603050405020304" pitchFamily="18" charset="0"/>
              </a:rPr>
              <a:t>§4 </a:t>
            </a:r>
            <a:r>
              <a:rPr lang="zh-CN" altLang="en-US" b="1" dirty="0">
                <a:solidFill>
                  <a:srgbClr val="FF0000"/>
                </a:solidFill>
                <a:cs typeface="Times New Roman" panose="02020603050405020304" pitchFamily="18" charset="0"/>
              </a:rPr>
              <a:t>群与子群</a:t>
            </a:r>
            <a:endParaRPr lang="zh-CN" altLang="en-US" b="1" dirty="0">
              <a:solidFill>
                <a:srgbClr val="FF0000"/>
              </a:solidFill>
              <a:ea typeface="Times New Roman" panose="02020603050405020304" pitchFamily="18" charset="0"/>
            </a:endParaRPr>
          </a:p>
        </p:txBody>
      </p:sp>
      <p:sp>
        <p:nvSpPr>
          <p:cNvPr id="62467" name="Rectangle 3"/>
          <p:cNvSpPr>
            <a:spLocks noGrp="1"/>
          </p:cNvSpPr>
          <p:nvPr>
            <p:ph sz="quarter" idx="1"/>
          </p:nvPr>
        </p:nvSpPr>
        <p:spPr>
          <a:xfrm>
            <a:off x="755650" y="981075"/>
            <a:ext cx="7772400" cy="4572000"/>
          </a:xfrm>
        </p:spPr>
        <p:txBody>
          <a:bodyPr vert="horz" wrap="square" lIns="91440" tIns="45720" rIns="91440" bIns="45720" anchor="t"/>
          <a:p>
            <a:pPr eaLnBrk="1" hangingPunct="1">
              <a:lnSpc>
                <a:spcPct val="90000"/>
              </a:lnSpc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sz="2800" b="1" dirty="0"/>
              <a:t>2.</a:t>
            </a:r>
            <a:r>
              <a:rPr lang="zh-CN" altLang="en-US" sz="2800" b="1" dirty="0"/>
              <a:t>群的性质</a:t>
            </a:r>
            <a:r>
              <a:rPr lang="en-US" altLang="zh-CN" sz="2800" b="1" dirty="0"/>
              <a:t>《</a:t>
            </a:r>
            <a:r>
              <a:rPr lang="zh-CN" altLang="en-US" sz="2800" b="1" dirty="0"/>
              <a:t>定理</a:t>
            </a:r>
            <a:r>
              <a:rPr lang="en-US" altLang="zh-CN" sz="2800" b="1" dirty="0"/>
              <a:t>1 》</a:t>
            </a:r>
            <a:r>
              <a:rPr lang="zh-CN" altLang="en-US" sz="2800" dirty="0"/>
              <a:t>若</a:t>
            </a:r>
            <a:r>
              <a:rPr lang="en-US" altLang="zh-CN" sz="2800" dirty="0"/>
              <a:t>&lt;G ,*&gt;</a:t>
            </a:r>
            <a:r>
              <a:rPr lang="zh-CN" altLang="en-US" sz="2800" dirty="0"/>
              <a:t>是一个群，则对</a:t>
            </a:r>
            <a:endParaRPr lang="en-US" altLang="zh-CN" sz="2800" dirty="0"/>
          </a:p>
          <a:p>
            <a:pPr eaLnBrk="1" hangingPunct="1">
              <a:lnSpc>
                <a:spcPct val="90000"/>
              </a:lnSpc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en-US" sz="2800" dirty="0"/>
              <a:t>任一</a:t>
            </a:r>
            <a:r>
              <a:rPr lang="en-US" altLang="zh-CN" sz="2800" dirty="0"/>
              <a:t>a,b</a:t>
            </a:r>
            <a:r>
              <a:rPr lang="en-US" altLang="zh-CN" sz="2800" dirty="0">
                <a:sym typeface="Symbol" panose="05050102010706020507" pitchFamily="18" charset="2"/>
              </a:rPr>
              <a:t>G</a:t>
            </a:r>
            <a:r>
              <a:rPr lang="zh-CN" altLang="en-US" sz="2800" dirty="0"/>
              <a:t>有：存在唯一的元素</a:t>
            </a:r>
            <a:r>
              <a:rPr lang="en-US" altLang="zh-CN" sz="2800" dirty="0"/>
              <a:t>x </a:t>
            </a:r>
            <a:r>
              <a:rPr lang="en-US" altLang="zh-CN" sz="2800" dirty="0">
                <a:sym typeface="Symbol" panose="05050102010706020507" pitchFamily="18" charset="2"/>
              </a:rPr>
              <a:t>G</a:t>
            </a:r>
            <a:r>
              <a:rPr lang="en-US" altLang="zh-CN" sz="2800" dirty="0"/>
              <a:t> </a:t>
            </a:r>
            <a:r>
              <a:rPr lang="zh-CN" altLang="en-US" sz="2800" dirty="0"/>
              <a:t>，使</a:t>
            </a:r>
            <a:r>
              <a:rPr lang="en-US" altLang="zh-CN" sz="2800" dirty="0"/>
              <a:t>a * x= b</a:t>
            </a:r>
            <a:endParaRPr lang="en-US" altLang="zh-CN" sz="2800" dirty="0"/>
          </a:p>
          <a:p>
            <a:pPr eaLnBrk="1" hangingPunct="1">
              <a:lnSpc>
                <a:spcPct val="90000"/>
              </a:lnSpc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en-US" sz="2800" dirty="0"/>
              <a:t>证明：</a:t>
            </a:r>
            <a:endParaRPr lang="en-US" altLang="zh-CN" sz="2800" dirty="0"/>
          </a:p>
          <a:p>
            <a:pPr eaLnBrk="1" hangingPunct="1">
              <a:lnSpc>
                <a:spcPct val="90000"/>
              </a:lnSpc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en-US" sz="2800" dirty="0"/>
              <a:t>（</a:t>
            </a:r>
            <a:r>
              <a:rPr lang="en-US" altLang="zh-CN" sz="2800" dirty="0"/>
              <a:t>a</a:t>
            </a:r>
            <a:r>
              <a:rPr lang="zh-CN" altLang="en-US" sz="2800" dirty="0"/>
              <a:t>）在</a:t>
            </a:r>
            <a:r>
              <a:rPr lang="en-US" altLang="zh-CN" sz="2800" dirty="0"/>
              <a:t>G</a:t>
            </a:r>
            <a:r>
              <a:rPr lang="zh-CN" altLang="en-US" sz="2800" dirty="0"/>
              <a:t>中存在</a:t>
            </a:r>
            <a:r>
              <a:rPr lang="en-US" altLang="zh-CN" sz="2800" dirty="0"/>
              <a:t>x</a:t>
            </a:r>
            <a:r>
              <a:rPr lang="zh-CN" altLang="en-US" sz="2800" dirty="0"/>
              <a:t>，使</a:t>
            </a:r>
            <a:r>
              <a:rPr lang="en-US" altLang="zh-CN" sz="2800" dirty="0"/>
              <a:t>a * x= b</a:t>
            </a:r>
            <a:r>
              <a:rPr lang="zh-CN" altLang="en-US" sz="2800" dirty="0"/>
              <a:t>成立。</a:t>
            </a:r>
            <a:endParaRPr lang="en-US" altLang="zh-CN" sz="2800" dirty="0"/>
          </a:p>
          <a:p>
            <a:pPr eaLnBrk="1" hangingPunct="1">
              <a:lnSpc>
                <a:spcPct val="90000"/>
              </a:lnSpc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en-US" sz="2800" dirty="0"/>
              <a:t>          ∵</a:t>
            </a:r>
            <a:r>
              <a:rPr lang="en-US" altLang="zh-CN" sz="2800" dirty="0"/>
              <a:t>a * (a</a:t>
            </a:r>
            <a:r>
              <a:rPr lang="en-US" altLang="zh-CN" sz="2800" baseline="30000" dirty="0"/>
              <a:t>-1</a:t>
            </a:r>
            <a:r>
              <a:rPr lang="en-US" altLang="zh-CN" sz="2800" dirty="0"/>
              <a:t> * b) = (a * a</a:t>
            </a:r>
            <a:r>
              <a:rPr lang="en-US" altLang="zh-CN" sz="2800" baseline="30000" dirty="0"/>
              <a:t>-1</a:t>
            </a:r>
            <a:r>
              <a:rPr lang="en-US" altLang="zh-CN" sz="2800" dirty="0"/>
              <a:t> ) *b =e* b=b</a:t>
            </a:r>
            <a:r>
              <a:rPr lang="zh-CN" altLang="en-US" sz="2800" dirty="0"/>
              <a:t>，</a:t>
            </a:r>
            <a:endParaRPr lang="en-US" altLang="zh-CN" sz="2800" dirty="0"/>
          </a:p>
          <a:p>
            <a:pPr eaLnBrk="1" hangingPunct="1">
              <a:lnSpc>
                <a:spcPct val="90000"/>
              </a:lnSpc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en-US" sz="2800" dirty="0"/>
              <a:t>          ∴至少有一</a:t>
            </a:r>
            <a:r>
              <a:rPr lang="en-US" altLang="zh-CN" sz="2800" dirty="0"/>
              <a:t>x = (a</a:t>
            </a:r>
            <a:r>
              <a:rPr lang="en-US" altLang="zh-CN" sz="2800" baseline="30000" dirty="0"/>
              <a:t>-1</a:t>
            </a:r>
            <a:r>
              <a:rPr lang="en-US" altLang="zh-CN" sz="2800" dirty="0"/>
              <a:t> * b)</a:t>
            </a:r>
            <a:r>
              <a:rPr lang="zh-CN" altLang="en-US" sz="2800" dirty="0"/>
              <a:t>满足</a:t>
            </a:r>
            <a:r>
              <a:rPr lang="en-US" altLang="zh-CN" sz="2800" dirty="0"/>
              <a:t>a * x= b</a:t>
            </a:r>
            <a:r>
              <a:rPr lang="zh-CN" altLang="en-US" sz="2800" dirty="0"/>
              <a:t>成立。</a:t>
            </a:r>
            <a:endParaRPr lang="en-US" altLang="zh-CN" sz="2800" dirty="0"/>
          </a:p>
          <a:p>
            <a:pPr eaLnBrk="1" hangingPunct="1">
              <a:lnSpc>
                <a:spcPct val="90000"/>
              </a:lnSpc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en-US" sz="2800" dirty="0"/>
              <a:t>（</a:t>
            </a:r>
            <a:r>
              <a:rPr lang="en-US" altLang="zh-CN" sz="2800" dirty="0"/>
              <a:t>b</a:t>
            </a:r>
            <a:r>
              <a:rPr lang="zh-CN" altLang="en-US" sz="2800" dirty="0"/>
              <a:t>）下面证明这样的</a:t>
            </a:r>
            <a:r>
              <a:rPr lang="en-US" altLang="zh-CN" sz="2800" dirty="0"/>
              <a:t>x</a:t>
            </a:r>
            <a:r>
              <a:rPr lang="zh-CN" altLang="en-US" sz="2800" dirty="0"/>
              <a:t>是唯一的。</a:t>
            </a:r>
            <a:endParaRPr lang="en-US" altLang="zh-CN" sz="2800" dirty="0"/>
          </a:p>
          <a:p>
            <a:pPr eaLnBrk="1" hangingPunct="1">
              <a:lnSpc>
                <a:spcPct val="90000"/>
              </a:lnSpc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en-US" sz="2800" dirty="0"/>
              <a:t>      若</a:t>
            </a:r>
            <a:r>
              <a:rPr lang="en-US" altLang="zh-CN" sz="2800" dirty="0"/>
              <a:t>x</a:t>
            </a:r>
            <a:r>
              <a:rPr lang="zh-CN" altLang="en-US" sz="2800" dirty="0"/>
              <a:t>是</a:t>
            </a:r>
            <a:r>
              <a:rPr lang="en-US" altLang="zh-CN" sz="2800" dirty="0"/>
              <a:t>G</a:t>
            </a:r>
            <a:r>
              <a:rPr lang="zh-CN" altLang="en-US" sz="2800" dirty="0"/>
              <a:t>中任一元素，且能使</a:t>
            </a:r>
            <a:r>
              <a:rPr lang="en-US" altLang="zh-CN" sz="2800" dirty="0"/>
              <a:t>a* x= b</a:t>
            </a:r>
            <a:r>
              <a:rPr lang="zh-CN" altLang="en-US" sz="2800" dirty="0"/>
              <a:t>成立，</a:t>
            </a:r>
            <a:endParaRPr lang="en-US" altLang="zh-CN" sz="2800" dirty="0"/>
          </a:p>
          <a:p>
            <a:pPr eaLnBrk="1" hangingPunct="1">
              <a:lnSpc>
                <a:spcPct val="90000"/>
              </a:lnSpc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en-US" sz="2800" dirty="0"/>
              <a:t>      则有</a:t>
            </a:r>
            <a:r>
              <a:rPr lang="en-US" altLang="zh-CN" sz="2800" dirty="0"/>
              <a:t>x =e</a:t>
            </a:r>
            <a:r>
              <a:rPr lang="en-US" altLang="zh-CN" sz="2800" dirty="0">
                <a:sym typeface="Symbol" panose="05050102010706020507" pitchFamily="18" charset="2"/>
              </a:rPr>
              <a:t> *x = </a:t>
            </a:r>
            <a:r>
              <a:rPr lang="en-US" altLang="zh-CN" sz="2800" dirty="0"/>
              <a:t>(a</a:t>
            </a:r>
            <a:r>
              <a:rPr lang="en-US" altLang="zh-CN" sz="2800" baseline="30000" dirty="0"/>
              <a:t>-1</a:t>
            </a:r>
            <a:r>
              <a:rPr lang="en-US" altLang="zh-CN" sz="2800" dirty="0"/>
              <a:t> * a) * x = a</a:t>
            </a:r>
            <a:r>
              <a:rPr lang="en-US" altLang="zh-CN" sz="2800" baseline="30000" dirty="0"/>
              <a:t>-1</a:t>
            </a:r>
            <a:r>
              <a:rPr lang="en-US" altLang="zh-CN" sz="2800" dirty="0"/>
              <a:t> * (a * x) = a</a:t>
            </a:r>
            <a:r>
              <a:rPr lang="en-US" altLang="zh-CN" sz="2800" baseline="30000" dirty="0"/>
              <a:t>-1</a:t>
            </a:r>
            <a:r>
              <a:rPr lang="en-US" altLang="zh-CN" sz="2800" dirty="0"/>
              <a:t> * b</a:t>
            </a:r>
            <a:r>
              <a:rPr lang="zh-CN" altLang="en-US" sz="2800" dirty="0"/>
              <a:t>，</a:t>
            </a:r>
            <a:endParaRPr lang="en-US" altLang="zh-CN" sz="2800" dirty="0"/>
          </a:p>
          <a:p>
            <a:pPr eaLnBrk="1" hangingPunct="1">
              <a:lnSpc>
                <a:spcPct val="90000"/>
              </a:lnSpc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en-US" sz="2800" dirty="0"/>
              <a:t>     ∴</a:t>
            </a:r>
            <a:r>
              <a:rPr lang="en-US" altLang="zh-CN" sz="2800" dirty="0"/>
              <a:t>x = (a</a:t>
            </a:r>
            <a:r>
              <a:rPr lang="en-US" altLang="zh-CN" sz="2800" baseline="30000" dirty="0"/>
              <a:t>-1</a:t>
            </a:r>
            <a:r>
              <a:rPr lang="en-US" altLang="zh-CN" sz="2800" dirty="0"/>
              <a:t> * b)</a:t>
            </a:r>
            <a:r>
              <a:rPr lang="zh-CN" altLang="en-US" sz="2800" dirty="0"/>
              <a:t>是满足</a:t>
            </a:r>
            <a:r>
              <a:rPr lang="en-US" altLang="zh-CN" sz="2800" dirty="0"/>
              <a:t>a * x= b</a:t>
            </a:r>
            <a:r>
              <a:rPr lang="zh-CN" altLang="en-US" sz="2800" dirty="0"/>
              <a:t>的唯一元素。</a:t>
            </a:r>
            <a:br>
              <a:rPr lang="zh-CN" altLang="en-US" sz="2800" dirty="0"/>
            </a:br>
            <a:endParaRPr lang="zh-CN" altLang="en-US" sz="2800" dirty="0"/>
          </a:p>
        </p:txBody>
      </p:sp>
      <p:sp>
        <p:nvSpPr>
          <p:cNvPr id="32772" name="日期占位符 1"/>
          <p:cNvSpPr txBox="1">
            <a:spLocks noGrp="1"/>
          </p:cNvSpPr>
          <p:nvPr/>
        </p:nvSpPr>
        <p:spPr>
          <a:xfrm>
            <a:off x="4211638" y="5951538"/>
            <a:ext cx="4419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00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 dirty="0">
                <a:latin typeface="Times New Roman" panose="02020603050405020304" pitchFamily="18" charset="0"/>
              </a:rPr>
              <a:t>                    </a:t>
            </a:r>
            <a:fld id="{BB962C8B-B14F-4D97-AF65-F5344CB8AC3E}" type="datetime2">
              <a:rPr lang="zh-CN" altLang="en-US" sz="1400" dirty="0">
                <a:latin typeface="Times New Roman" panose="02020603050405020304" pitchFamily="18" charset="0"/>
              </a:rPr>
            </a:fld>
            <a:r>
              <a:rPr lang="en-US" altLang="zh-CN" sz="1400" dirty="0">
                <a:latin typeface="Times New Roman" panose="02020603050405020304" pitchFamily="18" charset="0"/>
              </a:rPr>
              <a:t>        </a:t>
            </a:r>
            <a:endParaRPr lang="en-US" altLang="zh-CN" sz="1400" dirty="0">
              <a:latin typeface="Times New Roman" panose="02020603050405020304" pitchFamily="18" charset="0"/>
            </a:endParaRPr>
          </a:p>
        </p:txBody>
      </p:sp>
      <p:sp>
        <p:nvSpPr>
          <p:cNvPr id="5" name="日期占位符 1"/>
          <p:cNvSpPr txBox="1">
            <a:spLocks noGrp="1" noChangeArrowheads="1"/>
          </p:cNvSpPr>
          <p:nvPr/>
        </p:nvSpPr>
        <p:spPr bwMode="auto">
          <a:xfrm>
            <a:off x="1692275" y="5951538"/>
            <a:ext cx="17399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R="0" defTabSz="914400" eaLnBrk="1" fontAlgn="auto" hangingPunct="1">
              <a:spcBef>
                <a:spcPct val="5000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1400" kern="0" cap="none" spc="0" normalizeH="0" baseline="0" noProof="0" dirty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            </a:t>
            </a:r>
            <a:fld id="{B9E1957B-E1B7-410E-8D08-270CF65A090A}" type="datetime10">
              <a:rPr kumimoji="0" lang="zh-CN" altLang="en-US" sz="1400" kern="0" cap="none" spc="0" normalizeH="0" baseline="0" noProof="0" dirty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r>
              <a:rPr kumimoji="0" lang="en-US" altLang="zh-CN" sz="1400" kern="0" cap="none" spc="0" normalizeH="0" baseline="0" noProof="0" dirty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</a:t>
            </a:r>
            <a:endParaRPr kumimoji="0" lang="en-US" altLang="zh-CN" sz="1400" kern="0" cap="none" spc="0" normalizeH="0" baseline="0" noProof="0" dirty="0">
              <a:solidFill>
                <a:sysClr val="windowText" lastClr="000000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charRg st="0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2467">
                                            <p:txEl>
                                              <p:charRg st="0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charRg st="27" end="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2467">
                                            <p:txEl>
                                              <p:charRg st="27" end="5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charRg st="59" end="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2467">
                                            <p:txEl>
                                              <p:charRg st="59" end="6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charRg st="63" end="8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2467">
                                            <p:txEl>
                                              <p:charRg st="63" end="8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charRg st="86" end="1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62467">
                                            <p:txEl>
                                              <p:charRg st="86" end="13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charRg st="136" end="17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62467">
                                            <p:txEl>
                                              <p:charRg st="136" end="17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charRg st="178" end="1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62467">
                                            <p:txEl>
                                              <p:charRg st="178" end="1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charRg st="195" end="2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62467">
                                            <p:txEl>
                                              <p:charRg st="195" end="2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charRg st="225" end="28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62467">
                                            <p:txEl>
                                              <p:charRg st="225" end="28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charRg st="284" end="3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62467">
                                            <p:txEl>
                                              <p:charRg st="284" end="3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91440" anchor="b"/>
          <a:p>
            <a:pPr eaLnBrk="1" hangingPunct="1"/>
            <a:r>
              <a:rPr lang="en-US" altLang="zh-CN" b="1" dirty="0">
                <a:solidFill>
                  <a:srgbClr val="FF0000"/>
                </a:solidFill>
                <a:cs typeface="Times New Roman" panose="02020603050405020304" pitchFamily="18" charset="0"/>
              </a:rPr>
              <a:t>§4 </a:t>
            </a:r>
            <a:r>
              <a:rPr lang="zh-CN" altLang="en-US" b="1" dirty="0">
                <a:solidFill>
                  <a:srgbClr val="FF0000"/>
                </a:solidFill>
                <a:cs typeface="Times New Roman" panose="02020603050405020304" pitchFamily="18" charset="0"/>
              </a:rPr>
              <a:t>群与子群</a:t>
            </a:r>
            <a:endParaRPr lang="zh-CN" altLang="en-US" b="1" dirty="0">
              <a:solidFill>
                <a:srgbClr val="FF0000"/>
              </a:solidFill>
              <a:ea typeface="Times New Roman" panose="02020603050405020304" pitchFamily="18" charset="0"/>
            </a:endParaRPr>
          </a:p>
        </p:txBody>
      </p:sp>
      <p:sp>
        <p:nvSpPr>
          <p:cNvPr id="63491" name="Rectangle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905750" cy="4572000"/>
          </a:xfrm>
        </p:spPr>
        <p:txBody>
          <a:bodyPr vert="horz" wrap="square" lIns="91440" tIns="45720" rIns="91440" bIns="45720" anchor="t"/>
          <a:p>
            <a:pPr eaLnBrk="1" hangingPunct="1"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sz="2800" b="1" dirty="0"/>
              <a:t>2.</a:t>
            </a:r>
            <a:r>
              <a:rPr lang="zh-CN" altLang="en-US" sz="2800" b="1" dirty="0"/>
              <a:t>群的性质</a:t>
            </a:r>
            <a:r>
              <a:rPr lang="en-US" altLang="zh-CN" sz="2800" b="1" dirty="0">
                <a:latin typeface="宋体" panose="02010600030101010101" pitchFamily="2" charset="-122"/>
              </a:rPr>
              <a:t>《</a:t>
            </a:r>
            <a:r>
              <a:rPr lang="zh-CN" altLang="en-US" sz="2800" b="1" dirty="0">
                <a:latin typeface="宋体" panose="02010600030101010101" pitchFamily="2" charset="-122"/>
              </a:rPr>
              <a:t>定理</a:t>
            </a:r>
            <a:r>
              <a:rPr lang="en-US" altLang="zh-CN" sz="2800" b="1" dirty="0">
                <a:latin typeface="宋体" panose="02010600030101010101" pitchFamily="2" charset="-122"/>
              </a:rPr>
              <a:t>2》</a:t>
            </a:r>
            <a:r>
              <a:rPr lang="zh-CN" altLang="en-US" sz="2800" dirty="0">
                <a:latin typeface="宋体" panose="02010600030101010101" pitchFamily="2" charset="-122"/>
              </a:rPr>
              <a:t>若</a:t>
            </a:r>
            <a:r>
              <a:rPr lang="en-US" altLang="zh-CN" sz="2800" dirty="0">
                <a:latin typeface="宋体" panose="02010600030101010101" pitchFamily="2" charset="-122"/>
              </a:rPr>
              <a:t>&lt;G ,* &gt;</a:t>
            </a:r>
            <a:r>
              <a:rPr lang="zh-CN" altLang="en-US" sz="2800" dirty="0">
                <a:latin typeface="宋体" panose="02010600030101010101" pitchFamily="2" charset="-122"/>
              </a:rPr>
              <a:t>是一个群，</a:t>
            </a:r>
            <a:endParaRPr lang="en-US" altLang="zh-CN" sz="2800" dirty="0">
              <a:latin typeface="宋体" panose="02010600030101010101" pitchFamily="2" charset="-122"/>
            </a:endParaRPr>
          </a:p>
          <a:p>
            <a:pPr eaLnBrk="1" hangingPunct="1"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en-US" sz="2800" dirty="0">
                <a:latin typeface="宋体" panose="02010600030101010101" pitchFamily="2" charset="-122"/>
              </a:rPr>
              <a:t>则对任一</a:t>
            </a:r>
            <a:r>
              <a:rPr lang="en-US" altLang="zh-CN" sz="2800" dirty="0">
                <a:latin typeface="宋体" panose="02010600030101010101" pitchFamily="2" charset="-122"/>
              </a:rPr>
              <a:t>a,b,c</a:t>
            </a:r>
            <a:r>
              <a:rPr lang="en-US" altLang="zh-CN" sz="2800" dirty="0">
                <a:latin typeface="宋体" panose="02010600030101010101" pitchFamily="2" charset="-122"/>
                <a:sym typeface="Symbol" panose="05050102010706020507" pitchFamily="18" charset="2"/>
              </a:rPr>
              <a:t>G</a:t>
            </a:r>
            <a:r>
              <a:rPr lang="zh-CN" altLang="en-US" sz="2800" dirty="0">
                <a:latin typeface="宋体" panose="02010600030101010101" pitchFamily="2" charset="-122"/>
                <a:sym typeface="Symbol" panose="05050102010706020507" pitchFamily="18" charset="2"/>
              </a:rPr>
              <a:t>，</a:t>
            </a:r>
            <a:r>
              <a:rPr lang="zh-CN" altLang="en-US" sz="2800" dirty="0">
                <a:latin typeface="宋体" panose="02010600030101010101" pitchFamily="2" charset="-122"/>
              </a:rPr>
              <a:t>有：</a:t>
            </a:r>
            <a:endParaRPr lang="en-US" altLang="zh-CN" sz="2800" dirty="0">
              <a:latin typeface="宋体" panose="02010600030101010101" pitchFamily="2" charset="-122"/>
            </a:endParaRPr>
          </a:p>
          <a:p>
            <a:pPr eaLnBrk="1" hangingPunct="1"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en-US" sz="2800" dirty="0">
                <a:latin typeface="宋体" panose="02010600030101010101" pitchFamily="2" charset="-122"/>
              </a:rPr>
              <a:t>（</a:t>
            </a:r>
            <a:r>
              <a:rPr lang="en-US" altLang="zh-CN" sz="2800" dirty="0">
                <a:latin typeface="宋体" panose="02010600030101010101" pitchFamily="2" charset="-122"/>
              </a:rPr>
              <a:t>1</a:t>
            </a:r>
            <a:r>
              <a:rPr lang="zh-CN" altLang="en-US" sz="2800" dirty="0">
                <a:latin typeface="宋体" panose="02010600030101010101" pitchFamily="2" charset="-122"/>
              </a:rPr>
              <a:t>）</a:t>
            </a:r>
            <a:r>
              <a:rPr lang="en-US" altLang="zh-CN" sz="2800" dirty="0">
                <a:latin typeface="宋体" panose="02010600030101010101" pitchFamily="2" charset="-122"/>
              </a:rPr>
              <a:t>a * b = a * c</a:t>
            </a:r>
            <a:r>
              <a:rPr lang="en-US" altLang="zh-CN" sz="2800" dirty="0">
                <a:latin typeface="宋体" panose="02010600030101010101" pitchFamily="2" charset="-122"/>
                <a:sym typeface="Symbol" panose="05050102010706020507" pitchFamily="18" charset="2"/>
              </a:rPr>
              <a:t> b = c</a:t>
            </a:r>
            <a:r>
              <a:rPr lang="zh-CN" altLang="en-US" sz="2800" dirty="0">
                <a:latin typeface="宋体" panose="02010600030101010101" pitchFamily="2" charset="-122"/>
              </a:rPr>
              <a:t>（</a:t>
            </a:r>
            <a:r>
              <a:rPr lang="en-US" altLang="zh-CN" sz="2800" dirty="0">
                <a:latin typeface="宋体" panose="02010600030101010101" pitchFamily="2" charset="-122"/>
              </a:rPr>
              <a:t>a</a:t>
            </a:r>
            <a:r>
              <a:rPr lang="zh-CN" altLang="en-US" sz="2800" dirty="0">
                <a:latin typeface="宋体" panose="02010600030101010101" pitchFamily="2" charset="-122"/>
              </a:rPr>
              <a:t>是左可消去的）。</a:t>
            </a:r>
            <a:endParaRPr lang="en-US" altLang="zh-CN" sz="2800" dirty="0">
              <a:latin typeface="宋体" panose="02010600030101010101" pitchFamily="2" charset="-122"/>
            </a:endParaRPr>
          </a:p>
          <a:p>
            <a:pPr eaLnBrk="1" hangingPunct="1"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en-US" sz="2800" dirty="0">
                <a:latin typeface="宋体" panose="02010600030101010101" pitchFamily="2" charset="-122"/>
              </a:rPr>
              <a:t>（</a:t>
            </a:r>
            <a:r>
              <a:rPr lang="en-US" altLang="zh-CN" sz="2800" dirty="0">
                <a:latin typeface="宋体" panose="02010600030101010101" pitchFamily="2" charset="-122"/>
              </a:rPr>
              <a:t>2</a:t>
            </a:r>
            <a:r>
              <a:rPr lang="zh-CN" altLang="en-US" sz="2800" dirty="0">
                <a:latin typeface="宋体" panose="02010600030101010101" pitchFamily="2" charset="-122"/>
              </a:rPr>
              <a:t>）</a:t>
            </a:r>
            <a:r>
              <a:rPr lang="en-US" altLang="zh-CN" sz="2800" dirty="0">
                <a:latin typeface="宋体" panose="02010600030101010101" pitchFamily="2" charset="-122"/>
              </a:rPr>
              <a:t>b * a = c * a</a:t>
            </a:r>
            <a:r>
              <a:rPr lang="en-US" altLang="zh-CN" sz="2800" dirty="0">
                <a:latin typeface="宋体" panose="02010600030101010101" pitchFamily="2" charset="-122"/>
                <a:sym typeface="Symbol" panose="05050102010706020507" pitchFamily="18" charset="2"/>
              </a:rPr>
              <a:t></a:t>
            </a:r>
            <a:r>
              <a:rPr lang="en-US" altLang="zh-CN" sz="2800" dirty="0">
                <a:latin typeface="宋体" panose="02010600030101010101" pitchFamily="2" charset="-122"/>
              </a:rPr>
              <a:t> b = c</a:t>
            </a:r>
            <a:r>
              <a:rPr lang="zh-CN" altLang="en-US" sz="2800" dirty="0">
                <a:latin typeface="宋体" panose="02010600030101010101" pitchFamily="2" charset="-122"/>
              </a:rPr>
              <a:t>（</a:t>
            </a:r>
            <a:r>
              <a:rPr lang="en-US" altLang="zh-CN" sz="2800" dirty="0">
                <a:latin typeface="宋体" panose="02010600030101010101" pitchFamily="2" charset="-122"/>
              </a:rPr>
              <a:t>a</a:t>
            </a:r>
            <a:r>
              <a:rPr lang="zh-CN" altLang="en-US" sz="2800" dirty="0">
                <a:latin typeface="宋体" panose="02010600030101010101" pitchFamily="2" charset="-122"/>
              </a:rPr>
              <a:t>是右可消去的）。</a:t>
            </a:r>
            <a:endParaRPr lang="en-US" altLang="zh-CN" sz="2800" dirty="0">
              <a:latin typeface="宋体" panose="02010600030101010101" pitchFamily="2" charset="-122"/>
            </a:endParaRPr>
          </a:p>
          <a:p>
            <a:pPr eaLnBrk="1" hangingPunct="1"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en-US" sz="2800" dirty="0">
                <a:latin typeface="宋体" panose="02010600030101010101" pitchFamily="2" charset="-122"/>
              </a:rPr>
              <a:t>结论：此定理说明群满足消去律。</a:t>
            </a:r>
            <a:endParaRPr lang="zh-CN" altLang="en-US" sz="2800" dirty="0">
              <a:latin typeface="宋体" panose="02010600030101010101" pitchFamily="2" charset="-122"/>
            </a:endParaRPr>
          </a:p>
          <a:p>
            <a:pPr eaLnBrk="1" hangingPunct="1"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endParaRPr lang="en-US" altLang="zh-CN" dirty="0"/>
          </a:p>
        </p:txBody>
      </p:sp>
      <p:sp>
        <p:nvSpPr>
          <p:cNvPr id="33796" name="日期占位符 1"/>
          <p:cNvSpPr txBox="1">
            <a:spLocks noGrp="1"/>
          </p:cNvSpPr>
          <p:nvPr/>
        </p:nvSpPr>
        <p:spPr>
          <a:xfrm>
            <a:off x="4211638" y="5951538"/>
            <a:ext cx="4419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00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 dirty="0">
                <a:latin typeface="Times New Roman" panose="02020603050405020304" pitchFamily="18" charset="0"/>
              </a:rPr>
              <a:t>                    </a:t>
            </a:r>
            <a:fld id="{BB962C8B-B14F-4D97-AF65-F5344CB8AC3E}" type="datetime2">
              <a:rPr lang="zh-CN" altLang="en-US" sz="1400" dirty="0">
                <a:latin typeface="Times New Roman" panose="02020603050405020304" pitchFamily="18" charset="0"/>
              </a:rPr>
            </a:fld>
            <a:r>
              <a:rPr lang="en-US" altLang="zh-CN" sz="1400" dirty="0">
                <a:latin typeface="Times New Roman" panose="02020603050405020304" pitchFamily="18" charset="0"/>
              </a:rPr>
              <a:t>        </a:t>
            </a:r>
            <a:endParaRPr lang="en-US" altLang="zh-CN" sz="1400" dirty="0">
              <a:latin typeface="Times New Roman" panose="02020603050405020304" pitchFamily="18" charset="0"/>
            </a:endParaRPr>
          </a:p>
        </p:txBody>
      </p:sp>
      <p:sp>
        <p:nvSpPr>
          <p:cNvPr id="5" name="日期占位符 1"/>
          <p:cNvSpPr txBox="1">
            <a:spLocks noGrp="1" noChangeArrowheads="1"/>
          </p:cNvSpPr>
          <p:nvPr/>
        </p:nvSpPr>
        <p:spPr bwMode="auto">
          <a:xfrm>
            <a:off x="1692275" y="5951538"/>
            <a:ext cx="17399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R="0" defTabSz="914400" eaLnBrk="1" fontAlgn="auto" hangingPunct="1">
              <a:spcBef>
                <a:spcPct val="5000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1400" kern="0" cap="none" spc="0" normalizeH="0" baseline="0" noProof="0" dirty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            </a:t>
            </a:r>
            <a:fld id="{B9E1957B-E1B7-410E-8D08-270CF65A090A}" type="datetime10">
              <a:rPr kumimoji="0" lang="zh-CN" altLang="en-US" sz="1400" kern="0" cap="none" spc="0" normalizeH="0" baseline="0" noProof="0" dirty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r>
              <a:rPr kumimoji="0" lang="en-US" altLang="zh-CN" sz="1400" kern="0" cap="none" spc="0" normalizeH="0" baseline="0" noProof="0" dirty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</a:t>
            </a:r>
            <a:endParaRPr kumimoji="0" lang="en-US" altLang="zh-CN" sz="1400" kern="0" cap="none" spc="0" normalizeH="0" baseline="0" noProof="0" dirty="0">
              <a:solidFill>
                <a:sysClr val="windowText" lastClr="000000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charRg st="0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3491">
                                            <p:txEl>
                                              <p:charRg st="0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charRg st="25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3491">
                                            <p:txEl>
                                              <p:charRg st="25" end="4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charRg st="40" end="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3491">
                                            <p:txEl>
                                              <p:charRg st="40" end="7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charRg st="74" end="10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3491">
                                            <p:txEl>
                                              <p:charRg st="74" end="10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charRg st="108" end="1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63491">
                                            <p:txEl>
                                              <p:charRg st="108" end="1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91440" anchor="b"/>
          <a:p>
            <a:pPr eaLnBrk="1" hangingPunct="1"/>
            <a:r>
              <a:rPr lang="en-US" altLang="zh-CN" b="1" dirty="0">
                <a:solidFill>
                  <a:srgbClr val="FF0000"/>
                </a:solidFill>
                <a:cs typeface="Times New Roman" panose="02020603050405020304" pitchFamily="18" charset="0"/>
              </a:rPr>
              <a:t>§4 </a:t>
            </a:r>
            <a:r>
              <a:rPr lang="zh-CN" altLang="en-US" b="1" dirty="0">
                <a:solidFill>
                  <a:srgbClr val="FF0000"/>
                </a:solidFill>
                <a:cs typeface="Times New Roman" panose="02020603050405020304" pitchFamily="18" charset="0"/>
              </a:rPr>
              <a:t>群与子群</a:t>
            </a:r>
            <a:endParaRPr lang="zh-CN" altLang="en-US" b="1" dirty="0">
              <a:solidFill>
                <a:srgbClr val="FF0000"/>
              </a:solidFill>
              <a:ea typeface="Times New Roman" panose="02020603050405020304" pitchFamily="18" charset="0"/>
            </a:endParaRPr>
          </a:p>
        </p:txBody>
      </p:sp>
      <p:sp>
        <p:nvSpPr>
          <p:cNvPr id="64515" name="Rectangle 3"/>
          <p:cNvSpPr>
            <a:spLocks noGrp="1"/>
          </p:cNvSpPr>
          <p:nvPr>
            <p:ph sz="quarter" idx="1"/>
          </p:nvPr>
        </p:nvSpPr>
        <p:spPr/>
        <p:txBody>
          <a:bodyPr vert="horz" wrap="square" lIns="91440" tIns="45720" rIns="91440" bIns="45720" anchor="t"/>
          <a:p>
            <a:pPr eaLnBrk="1" hangingPunct="1"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sz="2800" b="1" dirty="0"/>
              <a:t>2.</a:t>
            </a:r>
            <a:r>
              <a:rPr lang="zh-CN" altLang="en-US" sz="2800" b="1" dirty="0"/>
              <a:t>群的性质</a:t>
            </a:r>
            <a:r>
              <a:rPr lang="en-US" altLang="zh-CN" sz="2800" b="1" dirty="0">
                <a:latin typeface="宋体" panose="02010600030101010101" pitchFamily="2" charset="-122"/>
              </a:rPr>
              <a:t>《</a:t>
            </a:r>
            <a:r>
              <a:rPr lang="zh-CN" altLang="en-US" sz="2800" b="1" dirty="0">
                <a:latin typeface="宋体" panose="02010600030101010101" pitchFamily="2" charset="-122"/>
              </a:rPr>
              <a:t>定理</a:t>
            </a:r>
            <a:r>
              <a:rPr lang="en-US" altLang="zh-CN" sz="2800" b="1" dirty="0">
                <a:latin typeface="宋体" panose="02010600030101010101" pitchFamily="2" charset="-122"/>
              </a:rPr>
              <a:t>3》</a:t>
            </a:r>
            <a:r>
              <a:rPr lang="zh-CN" altLang="en-US" sz="2800" dirty="0">
                <a:latin typeface="宋体" panose="02010600030101010101" pitchFamily="2" charset="-122"/>
              </a:rPr>
              <a:t>一个群</a:t>
            </a:r>
            <a:r>
              <a:rPr lang="en-US" altLang="zh-CN" sz="2800" dirty="0">
                <a:latin typeface="宋体" panose="02010600030101010101" pitchFamily="2" charset="-122"/>
              </a:rPr>
              <a:t>&lt; G , *&gt;</a:t>
            </a:r>
            <a:r>
              <a:rPr lang="zh-CN" altLang="en-US" sz="2800" dirty="0">
                <a:latin typeface="宋体" panose="02010600030101010101" pitchFamily="2" charset="-122"/>
              </a:rPr>
              <a:t>中</a:t>
            </a:r>
            <a:endParaRPr lang="en-US" altLang="zh-CN" sz="2800" dirty="0">
              <a:latin typeface="宋体" panose="02010600030101010101" pitchFamily="2" charset="-122"/>
            </a:endParaRPr>
          </a:p>
          <a:p>
            <a:pPr eaLnBrk="1" hangingPunct="1"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sz="2800" dirty="0">
                <a:latin typeface="宋体" panose="02010600030101010101" pitchFamily="2" charset="-122"/>
              </a:rPr>
              <a:t>   </a:t>
            </a:r>
            <a:r>
              <a:rPr lang="zh-CN" altLang="en-US" sz="2800" dirty="0">
                <a:latin typeface="宋体" panose="02010600030101010101" pitchFamily="2" charset="-122"/>
              </a:rPr>
              <a:t>一定不存在零元。</a:t>
            </a:r>
            <a:endParaRPr lang="en-US" altLang="zh-CN" sz="2800" dirty="0">
              <a:latin typeface="宋体" panose="02010600030101010101" pitchFamily="2" charset="-122"/>
            </a:endParaRPr>
          </a:p>
          <a:p>
            <a:pPr eaLnBrk="1" hangingPunct="1"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en-US" sz="2800" dirty="0">
                <a:latin typeface="宋体" panose="02010600030101010101" pitchFamily="2" charset="-122"/>
              </a:rPr>
              <a:t>   ∵零元不存在逆元。</a:t>
            </a:r>
            <a:endParaRPr lang="en-US" altLang="zh-CN" sz="2800" dirty="0">
              <a:latin typeface="宋体" panose="02010600030101010101" pitchFamily="2" charset="-122"/>
            </a:endParaRPr>
          </a:p>
          <a:p>
            <a:pPr eaLnBrk="1" hangingPunct="1"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en-US" sz="2800" dirty="0">
                <a:latin typeface="宋体" panose="02010600030101010101" pitchFamily="2" charset="-122"/>
              </a:rPr>
              <a:t>   存在</a:t>
            </a:r>
            <a:r>
              <a:rPr lang="zh-CN" altLang="en-US" sz="2800" dirty="0">
                <a:latin typeface="宋体" panose="02010600030101010101" pitchFamily="2" charset="-122"/>
                <a:sym typeface="Symbol" panose="05050102010706020507" pitchFamily="18" charset="2"/>
              </a:rPr>
              <a:t>等幂元</a:t>
            </a:r>
            <a:r>
              <a:rPr lang="en-US" altLang="zh-CN" sz="2800" dirty="0">
                <a:latin typeface="宋体" panose="02010600030101010101" pitchFamily="2" charset="-122"/>
              </a:rPr>
              <a:t>a</a:t>
            </a:r>
            <a:r>
              <a:rPr lang="en-US" altLang="zh-CN" sz="2800" dirty="0">
                <a:latin typeface="宋体" panose="02010600030101010101" pitchFamily="2" charset="-122"/>
                <a:sym typeface="Symbol" panose="05050102010706020507" pitchFamily="18" charset="2"/>
              </a:rPr>
              <a:t>G,</a:t>
            </a:r>
            <a:endParaRPr lang="en-US" altLang="zh-CN" sz="2800" dirty="0">
              <a:latin typeface="宋体" panose="02010600030101010101" pitchFamily="2" charset="-122"/>
              <a:sym typeface="Symbol" panose="05050102010706020507" pitchFamily="18" charset="2"/>
            </a:endParaRPr>
          </a:p>
          <a:p>
            <a:pPr eaLnBrk="1" hangingPunct="1"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sz="2800" dirty="0">
                <a:latin typeface="宋体" panose="02010600030101010101" pitchFamily="2" charset="-122"/>
                <a:sym typeface="Symbol" panose="05050102010706020507" pitchFamily="18" charset="2"/>
              </a:rPr>
              <a:t>   </a:t>
            </a:r>
            <a:r>
              <a:rPr lang="zh-CN" altLang="en-US" sz="2800" dirty="0">
                <a:latin typeface="宋体" panose="02010600030101010101" pitchFamily="2" charset="-122"/>
                <a:sym typeface="Symbol" panose="05050102010706020507" pitchFamily="18" charset="2"/>
              </a:rPr>
              <a:t>即</a:t>
            </a:r>
            <a:r>
              <a:rPr lang="en-US" altLang="zh-CN" sz="2800" dirty="0">
                <a:latin typeface="宋体" panose="02010600030101010101" pitchFamily="2" charset="-122"/>
                <a:sym typeface="Symbol" panose="05050102010706020507" pitchFamily="18" charset="2"/>
              </a:rPr>
              <a:t>a*a=a</a:t>
            </a:r>
            <a:r>
              <a:rPr lang="zh-CN" altLang="en-US" sz="2800" dirty="0">
                <a:latin typeface="宋体" panose="02010600030101010101" pitchFamily="2" charset="-122"/>
                <a:sym typeface="Symbol" panose="05050102010706020507" pitchFamily="18" charset="2"/>
              </a:rPr>
              <a:t>。</a:t>
            </a:r>
            <a:endParaRPr lang="en-US" altLang="zh-CN" sz="2800" dirty="0">
              <a:latin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34820" name="日期占位符 1"/>
          <p:cNvSpPr txBox="1">
            <a:spLocks noGrp="1"/>
          </p:cNvSpPr>
          <p:nvPr/>
        </p:nvSpPr>
        <p:spPr>
          <a:xfrm>
            <a:off x="4211638" y="5951538"/>
            <a:ext cx="4419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00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 dirty="0">
                <a:latin typeface="Times New Roman" panose="02020603050405020304" pitchFamily="18" charset="0"/>
              </a:rPr>
              <a:t>                    </a:t>
            </a:r>
            <a:fld id="{BB962C8B-B14F-4D97-AF65-F5344CB8AC3E}" type="datetime2">
              <a:rPr lang="zh-CN" altLang="en-US" sz="1400" dirty="0">
                <a:latin typeface="Times New Roman" panose="02020603050405020304" pitchFamily="18" charset="0"/>
              </a:rPr>
            </a:fld>
            <a:r>
              <a:rPr lang="en-US" altLang="zh-CN" sz="1400" dirty="0">
                <a:latin typeface="Times New Roman" panose="02020603050405020304" pitchFamily="18" charset="0"/>
              </a:rPr>
              <a:t>        </a:t>
            </a:r>
            <a:endParaRPr lang="en-US" altLang="zh-CN" sz="1400" dirty="0">
              <a:latin typeface="Times New Roman" panose="02020603050405020304" pitchFamily="18" charset="0"/>
            </a:endParaRPr>
          </a:p>
        </p:txBody>
      </p:sp>
      <p:sp>
        <p:nvSpPr>
          <p:cNvPr id="5" name="日期占位符 1"/>
          <p:cNvSpPr txBox="1">
            <a:spLocks noGrp="1" noChangeArrowheads="1"/>
          </p:cNvSpPr>
          <p:nvPr/>
        </p:nvSpPr>
        <p:spPr bwMode="auto">
          <a:xfrm>
            <a:off x="1692275" y="5951538"/>
            <a:ext cx="17399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R="0" defTabSz="914400" eaLnBrk="1" fontAlgn="auto" hangingPunct="1">
              <a:spcBef>
                <a:spcPct val="5000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1400" kern="0" cap="none" spc="0" normalizeH="0" baseline="0" noProof="0" dirty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            </a:t>
            </a:r>
            <a:fld id="{B9E1957B-E1B7-410E-8D08-270CF65A090A}" type="datetime10">
              <a:rPr kumimoji="0" lang="zh-CN" altLang="en-US" sz="1400" kern="0" cap="none" spc="0" normalizeH="0" baseline="0" noProof="0" dirty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r>
              <a:rPr kumimoji="0" lang="en-US" altLang="zh-CN" sz="1400" kern="0" cap="none" spc="0" normalizeH="0" baseline="0" noProof="0" dirty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</a:t>
            </a:r>
            <a:endParaRPr kumimoji="0" lang="en-US" altLang="zh-CN" sz="1400" kern="0" cap="none" spc="0" normalizeH="0" baseline="0" noProof="0" dirty="0">
              <a:solidFill>
                <a:sysClr val="windowText" lastClr="000000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4515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charRg st="24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4515">
                                            <p:txEl>
                                              <p:charRg st="24" end="3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charRg st="36" end="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4515">
                                            <p:txEl>
                                              <p:charRg st="36" end="4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charRg st="49" end="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4515">
                                            <p:txEl>
                                              <p:charRg st="49" end="6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charRg st="62" end="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64515">
                                            <p:txEl>
                                              <p:charRg st="62" end="7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2" name="Rectangle 2"/>
          <p:cNvSpPr>
            <a:spLocks noGrp="1"/>
          </p:cNvSpPr>
          <p:nvPr>
            <p:ph type="title"/>
          </p:nvPr>
        </p:nvSpPr>
        <p:spPr>
          <a:xfrm>
            <a:off x="755650" y="274638"/>
            <a:ext cx="7772400" cy="1143000"/>
          </a:xfrm>
        </p:spPr>
        <p:txBody>
          <a:bodyPr vert="horz" wrap="square" lIns="91440" tIns="45720" rIns="91440" bIns="91440" anchor="b"/>
          <a:p>
            <a:pPr eaLnBrk="1" hangingPunct="1"/>
            <a:r>
              <a:rPr lang="en-US" altLang="zh-CN" b="1" dirty="0">
                <a:solidFill>
                  <a:srgbClr val="FF0000"/>
                </a:solidFill>
                <a:cs typeface="Times New Roman" panose="02020603050405020304" pitchFamily="18" charset="0"/>
              </a:rPr>
              <a:t>§4 </a:t>
            </a:r>
            <a:r>
              <a:rPr lang="zh-CN" altLang="en-US" b="1" dirty="0">
                <a:solidFill>
                  <a:srgbClr val="FF0000"/>
                </a:solidFill>
                <a:cs typeface="Times New Roman" panose="02020603050405020304" pitchFamily="18" charset="0"/>
              </a:rPr>
              <a:t>群与子群</a:t>
            </a:r>
            <a:endParaRPr lang="zh-CN" altLang="en-US" b="1" dirty="0">
              <a:solidFill>
                <a:srgbClr val="FF0000"/>
              </a:solidFill>
              <a:ea typeface="Times New Roman" panose="02020603050405020304" pitchFamily="18" charset="0"/>
            </a:endParaRPr>
          </a:p>
        </p:txBody>
      </p:sp>
      <p:sp>
        <p:nvSpPr>
          <p:cNvPr id="65539" name="Rectangle 3"/>
          <p:cNvSpPr>
            <a:spLocks noGrp="1"/>
          </p:cNvSpPr>
          <p:nvPr>
            <p:ph sz="quarter" idx="1"/>
          </p:nvPr>
        </p:nvSpPr>
        <p:spPr/>
        <p:txBody>
          <a:bodyPr vert="horz" wrap="square" lIns="91440" tIns="45720" rIns="91440" bIns="45720" anchor="t"/>
          <a:p>
            <a:pPr eaLnBrk="1" hangingPunct="1"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sz="2800" b="1" dirty="0"/>
              <a:t>2.</a:t>
            </a:r>
            <a:r>
              <a:rPr lang="zh-CN" altLang="en-US" sz="2800" b="1" dirty="0"/>
              <a:t>群的性质</a:t>
            </a:r>
            <a:r>
              <a:rPr lang="en-US" altLang="zh-CN" sz="2800" b="1" dirty="0"/>
              <a:t>《</a:t>
            </a:r>
            <a:r>
              <a:rPr lang="zh-CN" altLang="en-US" sz="2800" b="1" dirty="0"/>
              <a:t>定理</a:t>
            </a:r>
            <a:r>
              <a:rPr lang="en-US" altLang="zh-CN" sz="2800" b="1" dirty="0"/>
              <a:t>4》</a:t>
            </a:r>
            <a:r>
              <a:rPr lang="zh-CN" altLang="en-US" sz="2800" dirty="0"/>
              <a:t>一个群中，除了幺元</a:t>
            </a:r>
            <a:r>
              <a:rPr lang="en-US" altLang="zh-CN" sz="2800" dirty="0">
                <a:sym typeface="Symbol" panose="05050102010706020507" pitchFamily="18" charset="2"/>
              </a:rPr>
              <a:t>e</a:t>
            </a:r>
            <a:r>
              <a:rPr lang="zh-CN" altLang="en-US" sz="2800" dirty="0"/>
              <a:t>之外，</a:t>
            </a:r>
            <a:endParaRPr lang="en-US" altLang="zh-CN" sz="2800" dirty="0"/>
          </a:p>
          <a:p>
            <a:pPr eaLnBrk="1" hangingPunct="1"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en-US" sz="2800" dirty="0"/>
              <a:t>不存在其它等幂元素。</a:t>
            </a:r>
            <a:endParaRPr lang="en-US" altLang="zh-CN" sz="2800" dirty="0"/>
          </a:p>
          <a:p>
            <a:pPr eaLnBrk="1" hangingPunct="1"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en-US" sz="2800" dirty="0"/>
              <a:t>证明：若任一</a:t>
            </a:r>
            <a:r>
              <a:rPr lang="en-US" altLang="zh-CN" sz="2800" dirty="0"/>
              <a:t>a </a:t>
            </a:r>
            <a:r>
              <a:rPr lang="en-US" altLang="zh-CN" sz="2800" dirty="0">
                <a:sym typeface="Symbol" panose="05050102010706020507" pitchFamily="18" charset="2"/>
              </a:rPr>
              <a:t>G</a:t>
            </a:r>
            <a:r>
              <a:rPr lang="en-US" altLang="zh-CN" sz="2800" dirty="0"/>
              <a:t> </a:t>
            </a:r>
            <a:r>
              <a:rPr lang="zh-CN" altLang="en-US" sz="2800" dirty="0"/>
              <a:t>，有</a:t>
            </a:r>
            <a:r>
              <a:rPr lang="en-US" altLang="zh-CN" sz="2800" dirty="0"/>
              <a:t>a * a = a</a:t>
            </a:r>
            <a:r>
              <a:rPr lang="zh-CN" altLang="en-US" sz="2800" dirty="0"/>
              <a:t>的话，则</a:t>
            </a:r>
            <a:r>
              <a:rPr lang="en-US" altLang="zh-CN" sz="2800" dirty="0"/>
              <a:t>a = </a:t>
            </a:r>
            <a:r>
              <a:rPr lang="en-US" altLang="zh-CN" sz="2800" dirty="0">
                <a:sym typeface="Symbol" panose="05050102010706020507" pitchFamily="18" charset="2"/>
              </a:rPr>
              <a:t>e</a:t>
            </a:r>
            <a:r>
              <a:rPr lang="en-US" altLang="zh-CN" sz="2800" dirty="0"/>
              <a:t> 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pPr eaLnBrk="1" hangingPunct="1"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en-US" sz="2800" dirty="0"/>
              <a:t>          ∵ </a:t>
            </a:r>
            <a:r>
              <a:rPr lang="en-US" altLang="zh-CN" sz="2800" dirty="0">
                <a:sym typeface="Symbol" panose="05050102010706020507" pitchFamily="18" charset="2"/>
              </a:rPr>
              <a:t>e</a:t>
            </a:r>
            <a:r>
              <a:rPr lang="en-US" altLang="zh-CN" sz="2800" dirty="0"/>
              <a:t>  = a * a</a:t>
            </a:r>
            <a:r>
              <a:rPr lang="en-US" altLang="zh-CN" sz="2800" baseline="30000" dirty="0"/>
              <a:t>-1</a:t>
            </a:r>
            <a:r>
              <a:rPr lang="en-US" altLang="zh-CN" sz="2800" dirty="0"/>
              <a:t> </a:t>
            </a:r>
            <a:endParaRPr lang="en-US" altLang="zh-CN" sz="2800" dirty="0"/>
          </a:p>
          <a:p>
            <a:pPr eaLnBrk="1" hangingPunct="1"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sz="2800" dirty="0"/>
              <a:t>                      = (a * a </a:t>
            </a:r>
            <a:r>
              <a:rPr lang="zh-CN" altLang="en-US" sz="2800" dirty="0"/>
              <a:t>）* </a:t>
            </a:r>
            <a:r>
              <a:rPr lang="en-US" altLang="zh-CN" sz="2800" dirty="0"/>
              <a:t>a</a:t>
            </a:r>
            <a:r>
              <a:rPr lang="en-US" altLang="zh-CN" sz="2800" baseline="30000" dirty="0"/>
              <a:t>-1</a:t>
            </a:r>
            <a:r>
              <a:rPr lang="en-US" altLang="zh-CN" sz="2800" dirty="0"/>
              <a:t>  </a:t>
            </a:r>
            <a:endParaRPr lang="en-US" altLang="zh-CN" sz="2800" dirty="0"/>
          </a:p>
          <a:p>
            <a:pPr eaLnBrk="1" hangingPunct="1"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sz="2800" dirty="0"/>
              <a:t>                      =a * (a * a</a:t>
            </a:r>
            <a:r>
              <a:rPr lang="en-US" altLang="zh-CN" sz="2800" baseline="30000" dirty="0"/>
              <a:t>-1</a:t>
            </a:r>
            <a:r>
              <a:rPr lang="en-US" altLang="zh-CN" sz="2800" dirty="0"/>
              <a:t>  ) </a:t>
            </a:r>
            <a:endParaRPr lang="en-US" altLang="zh-CN" sz="2800" dirty="0"/>
          </a:p>
          <a:p>
            <a:pPr eaLnBrk="1" hangingPunct="1"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sz="2800" dirty="0"/>
              <a:t>                      =a * </a:t>
            </a:r>
            <a:r>
              <a:rPr lang="en-US" altLang="zh-CN" sz="2800" dirty="0">
                <a:sym typeface="Symbol" panose="05050102010706020507" pitchFamily="18" charset="2"/>
              </a:rPr>
              <a:t>e</a:t>
            </a:r>
            <a:r>
              <a:rPr lang="en-US" altLang="zh-CN" sz="2800" dirty="0"/>
              <a:t> = a</a:t>
            </a:r>
            <a:endParaRPr lang="en-US" altLang="zh-CN" sz="2800" dirty="0"/>
          </a:p>
        </p:txBody>
      </p:sp>
      <p:sp>
        <p:nvSpPr>
          <p:cNvPr id="35844" name="日期占位符 1"/>
          <p:cNvSpPr txBox="1">
            <a:spLocks noGrp="1"/>
          </p:cNvSpPr>
          <p:nvPr/>
        </p:nvSpPr>
        <p:spPr>
          <a:xfrm>
            <a:off x="4211638" y="5951538"/>
            <a:ext cx="4419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00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 dirty="0">
                <a:latin typeface="Times New Roman" panose="02020603050405020304" pitchFamily="18" charset="0"/>
              </a:rPr>
              <a:t>                    </a:t>
            </a:r>
            <a:fld id="{BB962C8B-B14F-4D97-AF65-F5344CB8AC3E}" type="datetime2">
              <a:rPr lang="zh-CN" altLang="en-US" sz="1400" dirty="0">
                <a:latin typeface="Times New Roman" panose="02020603050405020304" pitchFamily="18" charset="0"/>
              </a:rPr>
            </a:fld>
            <a:r>
              <a:rPr lang="en-US" altLang="zh-CN" sz="1400" dirty="0">
                <a:latin typeface="Times New Roman" panose="02020603050405020304" pitchFamily="18" charset="0"/>
              </a:rPr>
              <a:t>        </a:t>
            </a:r>
            <a:endParaRPr lang="en-US" altLang="zh-CN" sz="1400" dirty="0">
              <a:latin typeface="Times New Roman" panose="02020603050405020304" pitchFamily="18" charset="0"/>
            </a:endParaRPr>
          </a:p>
        </p:txBody>
      </p:sp>
      <p:sp>
        <p:nvSpPr>
          <p:cNvPr id="5" name="日期占位符 1"/>
          <p:cNvSpPr txBox="1">
            <a:spLocks noGrp="1" noChangeArrowheads="1"/>
          </p:cNvSpPr>
          <p:nvPr/>
        </p:nvSpPr>
        <p:spPr bwMode="auto">
          <a:xfrm>
            <a:off x="1692275" y="5951538"/>
            <a:ext cx="17399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R="0" defTabSz="914400" eaLnBrk="1" fontAlgn="auto" hangingPunct="1">
              <a:spcBef>
                <a:spcPct val="5000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1400" kern="0" cap="none" spc="0" normalizeH="0" baseline="0" noProof="0" dirty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            </a:t>
            </a:r>
            <a:fld id="{B9E1957B-E1B7-410E-8D08-270CF65A090A}" type="datetime10">
              <a:rPr kumimoji="0" lang="zh-CN" altLang="en-US" sz="1400" kern="0" cap="none" spc="0" normalizeH="0" baseline="0" noProof="0" dirty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r>
              <a:rPr kumimoji="0" lang="en-US" altLang="zh-CN" sz="1400" kern="0" cap="none" spc="0" normalizeH="0" baseline="0" noProof="0" dirty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</a:t>
            </a:r>
            <a:endParaRPr kumimoji="0" lang="en-US" altLang="zh-CN" sz="1400" kern="0" cap="none" spc="0" normalizeH="0" baseline="0" noProof="0" dirty="0">
              <a:solidFill>
                <a:sysClr val="windowText" lastClr="000000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charRg st="0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5539">
                                            <p:txEl>
                                              <p:charRg st="0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charRg st="25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5539">
                                            <p:txEl>
                                              <p:charRg st="25" end="3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charRg st="36" end="7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5539">
                                            <p:txEl>
                                              <p:charRg st="36" end="7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charRg st="70" end="9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5539">
                                            <p:txEl>
                                              <p:charRg st="70" end="9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charRg st="96" end="1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65539">
                                            <p:txEl>
                                              <p:charRg st="96" end="13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charRg st="136" end="17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65539">
                                            <p:txEl>
                                              <p:charRg st="136" end="17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charRg st="176" end="20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65539">
                                            <p:txEl>
                                              <p:charRg st="176" end="20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6" name="Rectangle 2"/>
          <p:cNvSpPr>
            <a:spLocks noGrp="1"/>
          </p:cNvSpPr>
          <p:nvPr>
            <p:ph type="title"/>
          </p:nvPr>
        </p:nvSpPr>
        <p:spPr>
          <a:xfrm>
            <a:off x="395288" y="381000"/>
            <a:ext cx="3816350" cy="744538"/>
          </a:xfrm>
        </p:spPr>
        <p:txBody>
          <a:bodyPr vert="horz" wrap="square" lIns="91440" tIns="45720" rIns="91440" bIns="91440" anchor="b"/>
          <a:p>
            <a:pPr eaLnBrk="1" hangingPunct="1"/>
            <a:r>
              <a:rPr lang="en-US" altLang="zh-CN" b="1" dirty="0">
                <a:solidFill>
                  <a:srgbClr val="FF0000"/>
                </a:solidFill>
                <a:cs typeface="Times New Roman" panose="02020603050405020304" pitchFamily="18" charset="0"/>
              </a:rPr>
              <a:t>§4 </a:t>
            </a:r>
            <a:r>
              <a:rPr lang="zh-CN" altLang="en-US" b="1" dirty="0">
                <a:solidFill>
                  <a:srgbClr val="FF0000"/>
                </a:solidFill>
                <a:cs typeface="Times New Roman" panose="02020603050405020304" pitchFamily="18" charset="0"/>
              </a:rPr>
              <a:t>群与子群</a:t>
            </a:r>
            <a:endParaRPr lang="zh-CN" altLang="en-US" b="1" dirty="0">
              <a:solidFill>
                <a:srgbClr val="FF0000"/>
              </a:solidFill>
              <a:ea typeface="Times New Roman" panose="02020603050405020304" pitchFamily="18" charset="0"/>
            </a:endParaRPr>
          </a:p>
        </p:txBody>
      </p:sp>
      <p:sp>
        <p:nvSpPr>
          <p:cNvPr id="77827" name="Rectangle 3"/>
          <p:cNvSpPr>
            <a:spLocks noGrp="1"/>
          </p:cNvSpPr>
          <p:nvPr>
            <p:ph sz="quarter" idx="1"/>
          </p:nvPr>
        </p:nvSpPr>
        <p:spPr>
          <a:xfrm>
            <a:off x="468313" y="1125538"/>
            <a:ext cx="7772400" cy="3743325"/>
          </a:xfrm>
        </p:spPr>
        <p:txBody>
          <a:bodyPr vert="horz" wrap="square" lIns="91440" tIns="45720" rIns="91440" bIns="45720" anchor="t"/>
          <a:p>
            <a:pPr eaLnBrk="1" hangingPunct="1"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sz="2800" b="1" dirty="0"/>
              <a:t>3.</a:t>
            </a:r>
            <a:r>
              <a:rPr lang="zh-CN" altLang="en-US" sz="2800" b="1" dirty="0"/>
              <a:t>子群</a:t>
            </a:r>
            <a:endParaRPr lang="en-US" altLang="zh-CN" sz="2800" b="1" dirty="0"/>
          </a:p>
          <a:p>
            <a:pPr eaLnBrk="1" hangingPunct="1"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sz="2800" b="1" dirty="0"/>
              <a:t>《</a:t>
            </a:r>
            <a:r>
              <a:rPr lang="zh-CN" altLang="en-US" sz="2800" b="1" dirty="0"/>
              <a:t>定义</a:t>
            </a:r>
            <a:r>
              <a:rPr lang="en-US" altLang="zh-CN" sz="2800" b="1" dirty="0"/>
              <a:t>》</a:t>
            </a:r>
            <a:r>
              <a:rPr lang="zh-CN" altLang="en-US" sz="2800" dirty="0"/>
              <a:t>设</a:t>
            </a:r>
            <a:r>
              <a:rPr lang="en-US" altLang="zh-CN" sz="2800" dirty="0"/>
              <a:t>&lt;G , *&gt;</a:t>
            </a:r>
            <a:r>
              <a:rPr lang="zh-CN" altLang="en-US" sz="2800" dirty="0"/>
              <a:t>是一个群，且</a:t>
            </a:r>
            <a:r>
              <a:rPr lang="en-US" altLang="zh-CN" sz="2800" dirty="0"/>
              <a:t>S</a:t>
            </a:r>
            <a:r>
              <a:rPr lang="en-US" altLang="zh-CN" sz="2800" dirty="0">
                <a:sym typeface="Symbol" panose="05050102010706020507" pitchFamily="18" charset="2"/>
              </a:rPr>
              <a:t>G</a:t>
            </a:r>
            <a:r>
              <a:rPr lang="zh-CN" altLang="en-US" sz="2800" dirty="0"/>
              <a:t>是一个非空</a:t>
            </a:r>
            <a:endParaRPr lang="en-US" altLang="zh-CN" sz="2800" dirty="0"/>
          </a:p>
          <a:p>
            <a:pPr eaLnBrk="1" hangingPunct="1"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en-US" sz="2800" dirty="0"/>
              <a:t>集合。若</a:t>
            </a:r>
            <a:r>
              <a:rPr lang="en-US" altLang="zh-CN" sz="2800" dirty="0"/>
              <a:t>&lt;S ,* &gt;</a:t>
            </a:r>
            <a:r>
              <a:rPr lang="zh-CN" altLang="en-US" sz="2800" dirty="0"/>
              <a:t>满足下列三个条件，则称</a:t>
            </a:r>
            <a:r>
              <a:rPr lang="en-US" altLang="zh-CN" sz="2800" dirty="0"/>
              <a:t>&lt;S ,* &gt;</a:t>
            </a:r>
            <a:endParaRPr lang="en-US" altLang="zh-CN" sz="2800" dirty="0"/>
          </a:p>
          <a:p>
            <a:pPr eaLnBrk="1" hangingPunct="1"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en-US" sz="2800" dirty="0"/>
              <a:t>是</a:t>
            </a:r>
            <a:r>
              <a:rPr lang="en-US" altLang="zh-CN" sz="2800" dirty="0"/>
              <a:t>&lt;G , *&gt;</a:t>
            </a:r>
            <a:r>
              <a:rPr lang="zh-CN" altLang="en-US" sz="2800" dirty="0"/>
              <a:t>的子群：</a:t>
            </a:r>
            <a:endParaRPr lang="en-US" altLang="zh-CN" sz="2800" dirty="0"/>
          </a:p>
          <a:p>
            <a:pPr eaLnBrk="1" hangingPunct="1"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en-US" sz="2800" dirty="0"/>
              <a:t>（</a:t>
            </a:r>
            <a:r>
              <a:rPr lang="en-US" altLang="zh-CN" sz="2800" dirty="0"/>
              <a:t>1</a:t>
            </a:r>
            <a:r>
              <a:rPr lang="zh-CN" altLang="en-US" sz="2800" dirty="0"/>
              <a:t>）</a:t>
            </a:r>
            <a:r>
              <a:rPr lang="en-US" altLang="zh-CN" sz="2800" dirty="0">
                <a:sym typeface="Symbol" panose="05050102010706020507" pitchFamily="18" charset="2"/>
              </a:rPr>
              <a:t>e</a:t>
            </a:r>
            <a:r>
              <a:rPr lang="zh-CN" altLang="en-US" sz="2800" dirty="0"/>
              <a:t>是</a:t>
            </a:r>
            <a:r>
              <a:rPr lang="en-US" altLang="zh-CN" sz="2800" dirty="0"/>
              <a:t>&lt;G , *&gt;</a:t>
            </a:r>
            <a:r>
              <a:rPr lang="zh-CN" altLang="en-US" sz="2800" dirty="0"/>
              <a:t>的幺元，且</a:t>
            </a:r>
            <a:r>
              <a:rPr lang="en-US" altLang="zh-CN" sz="2800" dirty="0">
                <a:sym typeface="Symbol" panose="05050102010706020507" pitchFamily="18" charset="2"/>
              </a:rPr>
              <a:t>eS</a:t>
            </a:r>
            <a:r>
              <a:rPr lang="zh-CN" altLang="en-US" sz="2800" dirty="0"/>
              <a:t>；（保幺元）</a:t>
            </a:r>
            <a:endParaRPr lang="en-US" altLang="zh-CN" sz="2800" dirty="0"/>
          </a:p>
          <a:p>
            <a:pPr eaLnBrk="1" hangingPunct="1"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en-US" sz="2800" dirty="0"/>
              <a:t>（</a:t>
            </a:r>
            <a:r>
              <a:rPr lang="en-US" altLang="zh-CN" sz="2800" dirty="0"/>
              <a:t>2</a:t>
            </a:r>
            <a:r>
              <a:rPr lang="zh-CN" altLang="en-US" sz="2800" dirty="0"/>
              <a:t>）对任一 </a:t>
            </a:r>
            <a:r>
              <a:rPr lang="en-US" altLang="zh-CN" sz="2800" dirty="0"/>
              <a:t>a</a:t>
            </a:r>
            <a:r>
              <a:rPr lang="en-US" altLang="zh-CN" sz="2800" dirty="0">
                <a:sym typeface="Symbol" panose="05050102010706020507" pitchFamily="18" charset="2"/>
              </a:rPr>
              <a:t>S</a:t>
            </a:r>
            <a:r>
              <a:rPr lang="zh-CN" altLang="en-US" sz="2800" dirty="0"/>
              <a:t>一定有</a:t>
            </a:r>
            <a:r>
              <a:rPr lang="en-US" altLang="zh-CN" sz="2800" dirty="0"/>
              <a:t>a</a:t>
            </a:r>
            <a:r>
              <a:rPr lang="en-US" altLang="zh-CN" sz="2800" baseline="30000" dirty="0"/>
              <a:t>-1 </a:t>
            </a:r>
            <a:r>
              <a:rPr lang="en-US" altLang="zh-CN" sz="2800" dirty="0">
                <a:sym typeface="Symbol" panose="05050102010706020507" pitchFamily="18" charset="2"/>
              </a:rPr>
              <a:t>S</a:t>
            </a:r>
            <a:r>
              <a:rPr lang="en-US" altLang="zh-CN" sz="2800" baseline="30000" dirty="0"/>
              <a:t> </a:t>
            </a:r>
            <a:r>
              <a:rPr lang="zh-CN" altLang="en-US" sz="2800" dirty="0"/>
              <a:t>；     （保逆元）</a:t>
            </a:r>
            <a:endParaRPr lang="en-US" altLang="zh-CN" sz="2800" dirty="0"/>
          </a:p>
          <a:p>
            <a:pPr eaLnBrk="1" hangingPunct="1"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en-US" sz="2800" dirty="0"/>
              <a:t>（</a:t>
            </a:r>
            <a:r>
              <a:rPr lang="en-US" altLang="zh-CN" sz="2800" dirty="0"/>
              <a:t>3</a:t>
            </a:r>
            <a:r>
              <a:rPr lang="zh-CN" altLang="en-US" sz="2800" dirty="0"/>
              <a:t>）对任一</a:t>
            </a:r>
            <a:r>
              <a:rPr lang="en-US" altLang="zh-CN" sz="2800" dirty="0"/>
              <a:t>a,b</a:t>
            </a:r>
            <a:r>
              <a:rPr lang="en-US" altLang="zh-CN" sz="2800" dirty="0">
                <a:sym typeface="Symbol" panose="05050102010706020507" pitchFamily="18" charset="2"/>
              </a:rPr>
              <a:t>S</a:t>
            </a:r>
            <a:r>
              <a:rPr lang="zh-CN" altLang="en-US" sz="2800" dirty="0"/>
              <a:t>一定有</a:t>
            </a:r>
            <a:r>
              <a:rPr lang="en-US" altLang="zh-CN" sz="2800" dirty="0"/>
              <a:t>a*b</a:t>
            </a:r>
            <a:r>
              <a:rPr lang="en-US" altLang="zh-CN" sz="2800" dirty="0">
                <a:sym typeface="Symbol" panose="05050102010706020507" pitchFamily="18" charset="2"/>
              </a:rPr>
              <a:t>S</a:t>
            </a:r>
            <a:r>
              <a:rPr lang="zh-CN" altLang="en-US" sz="2800" dirty="0">
                <a:sym typeface="Symbol" panose="05050102010706020507" pitchFamily="18" charset="2"/>
              </a:rPr>
              <a:t>。</a:t>
            </a:r>
            <a:r>
              <a:rPr lang="en-US" altLang="zh-CN" sz="2800" dirty="0"/>
              <a:t>   </a:t>
            </a:r>
            <a:r>
              <a:rPr lang="zh-CN" altLang="en-US" sz="2800" dirty="0"/>
              <a:t>（封闭性）</a:t>
            </a:r>
            <a:endParaRPr lang="zh-CN" altLang="en-US" sz="2800" dirty="0"/>
          </a:p>
        </p:txBody>
      </p:sp>
      <p:sp>
        <p:nvSpPr>
          <p:cNvPr id="36868" name="日期占位符 1"/>
          <p:cNvSpPr txBox="1">
            <a:spLocks noGrp="1"/>
          </p:cNvSpPr>
          <p:nvPr/>
        </p:nvSpPr>
        <p:spPr>
          <a:xfrm>
            <a:off x="4211638" y="5951538"/>
            <a:ext cx="4419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00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 dirty="0">
                <a:latin typeface="Times New Roman" panose="02020603050405020304" pitchFamily="18" charset="0"/>
              </a:rPr>
              <a:t>                    </a:t>
            </a:r>
            <a:fld id="{BB962C8B-B14F-4D97-AF65-F5344CB8AC3E}" type="datetime2">
              <a:rPr lang="zh-CN" altLang="en-US" sz="1400" dirty="0">
                <a:latin typeface="Times New Roman" panose="02020603050405020304" pitchFamily="18" charset="0"/>
              </a:rPr>
            </a:fld>
            <a:r>
              <a:rPr lang="en-US" altLang="zh-CN" sz="1400" dirty="0">
                <a:latin typeface="Times New Roman" panose="02020603050405020304" pitchFamily="18" charset="0"/>
              </a:rPr>
              <a:t>        </a:t>
            </a:r>
            <a:endParaRPr lang="en-US" altLang="zh-CN" sz="1400" dirty="0">
              <a:latin typeface="Times New Roman" panose="02020603050405020304" pitchFamily="18" charset="0"/>
            </a:endParaRPr>
          </a:p>
        </p:txBody>
      </p:sp>
      <p:sp>
        <p:nvSpPr>
          <p:cNvPr id="5" name="日期占位符 1"/>
          <p:cNvSpPr txBox="1">
            <a:spLocks noGrp="1" noChangeArrowheads="1"/>
          </p:cNvSpPr>
          <p:nvPr/>
        </p:nvSpPr>
        <p:spPr bwMode="auto">
          <a:xfrm>
            <a:off x="1692275" y="5951538"/>
            <a:ext cx="17399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R="0" defTabSz="914400" eaLnBrk="1" fontAlgn="auto" hangingPunct="1">
              <a:spcBef>
                <a:spcPct val="5000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1400" kern="0" cap="none" spc="0" normalizeH="0" baseline="0" noProof="0" dirty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            </a:t>
            </a:r>
            <a:fld id="{B9E1957B-E1B7-410E-8D08-270CF65A090A}" type="datetime10">
              <a:rPr kumimoji="0" lang="zh-CN" altLang="en-US" sz="1400" kern="0" cap="none" spc="0" normalizeH="0" baseline="0" noProof="0" dirty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r>
              <a:rPr kumimoji="0" lang="en-US" altLang="zh-CN" sz="1400" kern="0" cap="none" spc="0" normalizeH="0" baseline="0" noProof="0" dirty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</a:t>
            </a:r>
            <a:endParaRPr kumimoji="0" lang="en-US" altLang="zh-CN" sz="1400" kern="0" cap="none" spc="0" normalizeH="0" baseline="0" noProof="0" dirty="0">
              <a:solidFill>
                <a:sysClr val="windowText" lastClr="000000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7827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charRg st="5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7827">
                                            <p:txEl>
                                              <p:charRg st="5" end="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charRg st="32" end="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7827">
                                            <p:txEl>
                                              <p:charRg st="32" end="6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charRg st="62" end="7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7827">
                                            <p:txEl>
                                              <p:charRg st="62" end="7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charRg st="75" end="10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77827">
                                            <p:txEl>
                                              <p:charRg st="75" end="10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charRg st="102" end="1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77827">
                                            <p:txEl>
                                              <p:charRg st="102" end="13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charRg st="134" end="1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77827">
                                            <p:txEl>
                                              <p:charRg st="134" end="16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Rectangle 2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919162"/>
          </a:xfrm>
        </p:spPr>
        <p:txBody>
          <a:bodyPr vert="horz" wrap="square" lIns="91440" tIns="45720" rIns="91440" bIns="91440" anchor="b"/>
          <a:p>
            <a:pPr eaLnBrk="1" hangingPunct="1"/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§1	</a:t>
            </a:r>
            <a:r>
              <a:rPr lang="zh-CN" altLang="en-US" b="1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代数系统的引入</a:t>
            </a:r>
            <a:endParaRPr lang="zh-CN" altLang="en-US" b="1" dirty="0">
              <a:solidFill>
                <a:srgbClr val="FF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5123" name="Rectangle 3"/>
          <p:cNvSpPr>
            <a:spLocks noGrp="1"/>
          </p:cNvSpPr>
          <p:nvPr>
            <p:ph sz="quarter" idx="1"/>
          </p:nvPr>
        </p:nvSpPr>
        <p:spPr>
          <a:xfrm>
            <a:off x="685800" y="1412875"/>
            <a:ext cx="7772400" cy="4752975"/>
          </a:xfrm>
        </p:spPr>
        <p:txBody>
          <a:bodyPr vert="horz" wrap="square" lIns="91440" tIns="45720" rIns="91440" bIns="45720" anchor="t"/>
          <a:p>
            <a:pPr eaLnBrk="1" hangingPunct="1">
              <a:lnSpc>
                <a:spcPct val="110000"/>
              </a:lnSpc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sz="2800" b="1" dirty="0"/>
              <a:t>1.n</a:t>
            </a:r>
            <a:r>
              <a:rPr lang="zh-CN" altLang="en-US" sz="2800" b="1" dirty="0"/>
              <a:t>元运算</a:t>
            </a:r>
            <a:r>
              <a:rPr lang="en-US" altLang="zh-CN" sz="2800" b="1" dirty="0"/>
              <a:t>《</a:t>
            </a:r>
            <a:r>
              <a:rPr lang="zh-CN" altLang="en-US" sz="2800" b="1" dirty="0"/>
              <a:t>定义</a:t>
            </a:r>
            <a:r>
              <a:rPr lang="en-US" altLang="zh-CN" sz="2800" b="1" dirty="0"/>
              <a:t>》:</a:t>
            </a:r>
            <a:r>
              <a:rPr lang="zh-CN" altLang="en-US" sz="2800" dirty="0"/>
              <a:t>设集合</a:t>
            </a:r>
            <a:r>
              <a:rPr lang="en-US" altLang="zh-CN" sz="2800" dirty="0"/>
              <a:t>A</a:t>
            </a:r>
            <a:r>
              <a:rPr lang="zh-CN" altLang="en-US" sz="2800" dirty="0"/>
              <a:t>，</a:t>
            </a:r>
            <a:r>
              <a:rPr lang="en-US" altLang="zh-CN" sz="2800" dirty="0"/>
              <a:t>B,f</a:t>
            </a:r>
            <a:r>
              <a:rPr lang="zh-CN" altLang="en-US" sz="2800" dirty="0"/>
              <a:t>是一个函数</a:t>
            </a:r>
            <a:r>
              <a:rPr lang="en-US" altLang="zh-CN" sz="2800" dirty="0"/>
              <a:t>,</a:t>
            </a:r>
            <a:endParaRPr lang="en-US" altLang="zh-CN" sz="2800" dirty="0"/>
          </a:p>
          <a:p>
            <a:pPr eaLnBrk="1" hangingPunct="1">
              <a:lnSpc>
                <a:spcPct val="110000"/>
              </a:lnSpc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sz="2800" dirty="0"/>
              <a:t>           f</a:t>
            </a:r>
            <a:r>
              <a:rPr lang="zh-CN" altLang="en-US" sz="2800" dirty="0"/>
              <a:t>：</a:t>
            </a:r>
            <a:r>
              <a:rPr lang="en-US" altLang="zh-CN" sz="2800" dirty="0"/>
              <a:t>A</a:t>
            </a:r>
            <a:r>
              <a:rPr lang="en-US" altLang="zh-CN" sz="2800" baseline="30000" dirty="0"/>
              <a:t>n</a:t>
            </a:r>
            <a:r>
              <a:rPr lang="en-US" altLang="zh-CN" sz="2800" dirty="0">
                <a:sym typeface="Symbol" panose="05050102010706020507" pitchFamily="18" charset="2"/>
              </a:rPr>
              <a:t>B</a:t>
            </a:r>
            <a:r>
              <a:rPr lang="en-US" altLang="zh-CN" sz="2800" dirty="0"/>
              <a:t>,</a:t>
            </a:r>
            <a:r>
              <a:rPr lang="zh-CN" altLang="en-US" sz="2800" dirty="0"/>
              <a:t>则称为</a:t>
            </a:r>
            <a:r>
              <a:rPr lang="en-US" altLang="zh-CN" sz="2800" dirty="0"/>
              <a:t>n</a:t>
            </a:r>
            <a:r>
              <a:rPr lang="zh-CN" altLang="en-US" sz="2800" dirty="0"/>
              <a:t>元运算</a:t>
            </a:r>
            <a:r>
              <a:rPr lang="en-US" altLang="zh-CN" sz="2800" dirty="0"/>
              <a:t>,</a:t>
            </a:r>
            <a:endParaRPr lang="en-US" altLang="zh-CN" sz="2800" dirty="0"/>
          </a:p>
          <a:p>
            <a:pPr eaLnBrk="1" hangingPunct="1">
              <a:lnSpc>
                <a:spcPct val="110000"/>
              </a:lnSpc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sz="2800" dirty="0"/>
              <a:t>          </a:t>
            </a:r>
            <a:r>
              <a:rPr lang="zh-CN" altLang="en-US" sz="2800" dirty="0"/>
              <a:t>若</a:t>
            </a:r>
            <a:r>
              <a:rPr lang="en-US" altLang="zh-CN" sz="2800" dirty="0"/>
              <a:t>B</a:t>
            </a:r>
            <a:r>
              <a:rPr lang="en-US" altLang="zh-CN" sz="2800" dirty="0">
                <a:sym typeface="Symbol" panose="05050102010706020507" pitchFamily="18" charset="2"/>
              </a:rPr>
              <a:t>  </a:t>
            </a:r>
            <a:r>
              <a:rPr lang="en-US" altLang="zh-CN" sz="2800" dirty="0"/>
              <a:t>A</a:t>
            </a:r>
            <a:r>
              <a:rPr lang="zh-CN" altLang="en-US" sz="2800" dirty="0"/>
              <a:t>，称运算封闭</a:t>
            </a:r>
            <a:endParaRPr lang="en-US" altLang="zh-CN" sz="2800" dirty="0"/>
          </a:p>
          <a:p>
            <a:pPr eaLnBrk="1" hangingPunct="1">
              <a:lnSpc>
                <a:spcPct val="110000"/>
              </a:lnSpc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en-US" sz="2800" dirty="0"/>
              <a:t>          整数</a:t>
            </a:r>
            <a:r>
              <a:rPr lang="en-US" altLang="zh-CN" sz="2800" dirty="0"/>
              <a:t>n</a:t>
            </a:r>
            <a:r>
              <a:rPr lang="zh-CN" altLang="en-US" sz="2800" dirty="0"/>
              <a:t>称为运算的阶。</a:t>
            </a:r>
            <a:endParaRPr lang="en-US" altLang="zh-CN" sz="2800" dirty="0"/>
          </a:p>
          <a:p>
            <a:pPr eaLnBrk="1" hangingPunct="1">
              <a:lnSpc>
                <a:spcPct val="110000"/>
              </a:lnSpc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en-US" sz="2800" dirty="0"/>
              <a:t>若</a:t>
            </a:r>
            <a:r>
              <a:rPr lang="en-US" altLang="zh-CN" sz="2800" dirty="0"/>
              <a:t>n=1,</a:t>
            </a:r>
            <a:r>
              <a:rPr lang="zh-CN" altLang="en-US" sz="2800" dirty="0"/>
              <a:t>则称</a:t>
            </a:r>
            <a:r>
              <a:rPr lang="en-US" altLang="zh-CN" sz="2800" dirty="0"/>
              <a:t>f</a:t>
            </a:r>
            <a:r>
              <a:rPr lang="zh-CN" altLang="en-US" sz="2800" dirty="0"/>
              <a:t>： </a:t>
            </a:r>
            <a:r>
              <a:rPr lang="en-US" altLang="zh-CN" sz="2800" dirty="0"/>
              <a:t>A</a:t>
            </a:r>
            <a:r>
              <a:rPr lang="en-US" altLang="zh-CN" sz="2800" dirty="0">
                <a:sym typeface="Symbol" panose="05050102010706020507" pitchFamily="18" charset="2"/>
              </a:rPr>
              <a:t>B</a:t>
            </a:r>
            <a:r>
              <a:rPr lang="zh-CN" altLang="en-US" sz="2800" dirty="0"/>
              <a:t>为一元运算；</a:t>
            </a:r>
            <a:endParaRPr lang="zh-CN" altLang="en-US" sz="2800" dirty="0"/>
          </a:p>
          <a:p>
            <a:pPr eaLnBrk="1" hangingPunct="1">
              <a:lnSpc>
                <a:spcPct val="110000"/>
              </a:lnSpc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en-US" sz="2800" dirty="0"/>
              <a:t>若</a:t>
            </a:r>
            <a:r>
              <a:rPr lang="en-US" altLang="zh-CN" sz="2800" dirty="0"/>
              <a:t>n=2,</a:t>
            </a:r>
            <a:r>
              <a:rPr lang="zh-CN" altLang="en-US" sz="2800" dirty="0"/>
              <a:t>则</a:t>
            </a:r>
            <a:r>
              <a:rPr lang="en-US" altLang="zh-CN" sz="2800" dirty="0"/>
              <a:t>f</a:t>
            </a:r>
            <a:r>
              <a:rPr lang="zh-CN" altLang="en-US" sz="2800" dirty="0"/>
              <a:t>： </a:t>
            </a:r>
            <a:r>
              <a:rPr lang="en-US" altLang="zh-CN" sz="2800" dirty="0"/>
              <a:t>A</a:t>
            </a:r>
            <a:r>
              <a:rPr lang="en-US" altLang="zh-CN" sz="2800" baseline="30000" dirty="0"/>
              <a:t>2</a:t>
            </a:r>
            <a:r>
              <a:rPr lang="en-US" altLang="zh-CN" sz="2800" dirty="0">
                <a:sym typeface="Symbol" panose="05050102010706020507" pitchFamily="18" charset="2"/>
              </a:rPr>
              <a:t>B</a:t>
            </a:r>
            <a:r>
              <a:rPr lang="zh-CN" altLang="en-US" sz="2800" dirty="0"/>
              <a:t>为二元运算。</a:t>
            </a:r>
            <a:endParaRPr lang="en-US" altLang="zh-CN" sz="2800" dirty="0"/>
          </a:p>
          <a:p>
            <a:pPr eaLnBrk="1" hangingPunct="1">
              <a:lnSpc>
                <a:spcPct val="110000"/>
              </a:lnSpc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en-US" sz="2800" dirty="0"/>
              <a:t>例：</a:t>
            </a:r>
            <a:r>
              <a:rPr lang="en-US" altLang="zh-CN" sz="2800" dirty="0">
                <a:latin typeface="宋体" panose="02010600030101010101" pitchFamily="2" charset="-122"/>
              </a:rPr>
              <a:t> ∨,∧</a:t>
            </a:r>
            <a:r>
              <a:rPr lang="zh-CN" altLang="en-US" sz="2800" dirty="0">
                <a:latin typeface="宋体" panose="02010600030101010101" pitchFamily="2" charset="-122"/>
              </a:rPr>
              <a:t>均为二元运算</a:t>
            </a:r>
            <a:r>
              <a:rPr lang="en-US" altLang="zh-CN" sz="2800" dirty="0">
                <a:latin typeface="宋体" panose="02010600030101010101" pitchFamily="2" charset="-122"/>
              </a:rPr>
              <a:t>,</a:t>
            </a:r>
            <a:r>
              <a:rPr lang="zh-CN" altLang="en-US" sz="2800" dirty="0">
                <a:latin typeface="宋体" panose="02010600030101010101" pitchFamily="2" charset="-122"/>
              </a:rPr>
              <a:t>而“</a:t>
            </a:r>
            <a:r>
              <a:rPr lang="zh-CN" altLang="en-US" sz="2800" dirty="0">
                <a:latin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zh-CN" altLang="en-US" sz="2800" dirty="0">
                <a:latin typeface="宋体" panose="02010600030101010101" pitchFamily="2" charset="-122"/>
              </a:rPr>
              <a:t>”为一元运算。</a:t>
            </a:r>
            <a:endParaRPr lang="en-US" altLang="zh-CN" sz="28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en-US" sz="2800" dirty="0">
                <a:latin typeface="宋体" panose="02010600030101010101" pitchFamily="2" charset="-122"/>
              </a:rPr>
              <a:t>例：在整数的集合</a:t>
            </a:r>
            <a:r>
              <a:rPr lang="en-US" altLang="zh-CN" sz="2800" dirty="0">
                <a:latin typeface="宋体" panose="02010600030101010101" pitchFamily="2" charset="-122"/>
              </a:rPr>
              <a:t>I</a:t>
            </a:r>
            <a:r>
              <a:rPr lang="zh-CN" altLang="en-US" sz="2800" dirty="0">
                <a:latin typeface="宋体" panose="02010600030101010101" pitchFamily="2" charset="-122"/>
              </a:rPr>
              <a:t>中</a:t>
            </a:r>
            <a:r>
              <a:rPr lang="en-US" altLang="zh-CN" sz="2800" dirty="0">
                <a:latin typeface="宋体" panose="02010600030101010101" pitchFamily="2" charset="-122"/>
              </a:rPr>
              <a:t>,</a:t>
            </a:r>
            <a:r>
              <a:rPr lang="zh-CN" altLang="en-US" sz="2800" dirty="0">
                <a:latin typeface="宋体" panose="02010600030101010101" pitchFamily="2" charset="-122"/>
              </a:rPr>
              <a:t>对</a:t>
            </a:r>
            <a:r>
              <a:rPr lang="en-US" altLang="zh-CN" sz="2800" dirty="0">
                <a:latin typeface="宋体" panose="02010600030101010101" pitchFamily="2" charset="-122"/>
              </a:rPr>
              <a:t>×,+</a:t>
            </a:r>
            <a:r>
              <a:rPr lang="zh-CN" altLang="en-US" sz="2800" dirty="0">
                <a:latin typeface="宋体" panose="02010600030101010101" pitchFamily="2" charset="-122"/>
              </a:rPr>
              <a:t>运算是封闭的；</a:t>
            </a:r>
            <a:endParaRPr lang="zh-CN" altLang="en-US" sz="2800" dirty="0"/>
          </a:p>
        </p:txBody>
      </p:sp>
      <p:sp>
        <p:nvSpPr>
          <p:cNvPr id="10244" name="日期占位符 1"/>
          <p:cNvSpPr txBox="1">
            <a:spLocks noGrp="1"/>
          </p:cNvSpPr>
          <p:nvPr/>
        </p:nvSpPr>
        <p:spPr>
          <a:xfrm>
            <a:off x="4211638" y="5951538"/>
            <a:ext cx="4419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00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 dirty="0">
                <a:latin typeface="Times New Roman" panose="02020603050405020304" pitchFamily="18" charset="0"/>
              </a:rPr>
              <a:t>                    </a:t>
            </a:r>
            <a:fld id="{BB962C8B-B14F-4D97-AF65-F5344CB8AC3E}" type="datetime2">
              <a:rPr lang="zh-CN" altLang="en-US" sz="1400" dirty="0">
                <a:latin typeface="Times New Roman" panose="02020603050405020304" pitchFamily="18" charset="0"/>
              </a:rPr>
            </a:fld>
            <a:r>
              <a:rPr lang="en-US" altLang="zh-CN" sz="1400" dirty="0">
                <a:latin typeface="Times New Roman" panose="02020603050405020304" pitchFamily="18" charset="0"/>
              </a:rPr>
              <a:t>        </a:t>
            </a:r>
            <a:endParaRPr lang="en-US" altLang="zh-CN" sz="1400" dirty="0">
              <a:latin typeface="Times New Roman" panose="02020603050405020304" pitchFamily="18" charset="0"/>
            </a:endParaRPr>
          </a:p>
        </p:txBody>
      </p:sp>
      <p:sp>
        <p:nvSpPr>
          <p:cNvPr id="5" name="日期占位符 1"/>
          <p:cNvSpPr txBox="1">
            <a:spLocks noGrp="1" noChangeArrowheads="1"/>
          </p:cNvSpPr>
          <p:nvPr/>
        </p:nvSpPr>
        <p:spPr bwMode="auto">
          <a:xfrm>
            <a:off x="1692275" y="5951538"/>
            <a:ext cx="17399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R="0" defTabSz="914400" eaLnBrk="1" fontAlgn="auto" hangingPunct="1">
              <a:spcBef>
                <a:spcPct val="5000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1400" kern="0" cap="none" spc="0" normalizeH="0" baseline="0" noProof="0" dirty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            </a:t>
            </a:r>
            <a:fld id="{B9E1957B-E1B7-410E-8D08-270CF65A090A}" type="datetime10">
              <a:rPr kumimoji="0" lang="zh-CN" altLang="en-US" sz="1400" kern="0" cap="none" spc="0" normalizeH="0" baseline="0" noProof="0" dirty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r>
              <a:rPr kumimoji="0" lang="en-US" altLang="zh-CN" sz="1400" kern="0" cap="none" spc="0" normalizeH="0" baseline="0" noProof="0" dirty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</a:t>
            </a:r>
            <a:endParaRPr kumimoji="0" lang="en-US" altLang="zh-CN" sz="1400" kern="0" cap="none" spc="0" normalizeH="0" baseline="0" noProof="0" dirty="0">
              <a:solidFill>
                <a:sysClr val="windowText" lastClr="000000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charRg st="0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123">
                                            <p:txEl>
                                              <p:charRg st="0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charRg st="26" end="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123">
                                            <p:txEl>
                                              <p:charRg st="26" end="5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charRg st="53" end="7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123">
                                            <p:txEl>
                                              <p:charRg st="53" end="7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charRg st="76" end="9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123">
                                            <p:txEl>
                                              <p:charRg st="76" end="9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charRg st="97" end="1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123">
                                            <p:txEl>
                                              <p:charRg st="97" end="1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charRg st="117" end="1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5123">
                                            <p:txEl>
                                              <p:charRg st="117" end="13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charRg st="137" end="1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5123">
                                            <p:txEl>
                                              <p:charRg st="137" end="16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charRg st="161" end="18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5123">
                                            <p:txEl>
                                              <p:charRg st="161" end="18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90" name="Rectangle 2"/>
          <p:cNvSpPr>
            <a:spLocks noGrp="1"/>
          </p:cNvSpPr>
          <p:nvPr>
            <p:ph type="title"/>
          </p:nvPr>
        </p:nvSpPr>
        <p:spPr>
          <a:xfrm>
            <a:off x="395288" y="381000"/>
            <a:ext cx="3816350" cy="744538"/>
          </a:xfrm>
        </p:spPr>
        <p:txBody>
          <a:bodyPr vert="horz" wrap="square" lIns="91440" tIns="45720" rIns="91440" bIns="91440" anchor="b"/>
          <a:p>
            <a:pPr eaLnBrk="1" hangingPunct="1"/>
            <a:r>
              <a:rPr lang="en-US" altLang="zh-CN" b="1" dirty="0">
                <a:solidFill>
                  <a:srgbClr val="FF0000"/>
                </a:solidFill>
                <a:cs typeface="Times New Roman" panose="02020603050405020304" pitchFamily="18" charset="0"/>
              </a:rPr>
              <a:t>§4 </a:t>
            </a:r>
            <a:r>
              <a:rPr lang="zh-CN" altLang="en-US" b="1" dirty="0">
                <a:solidFill>
                  <a:srgbClr val="FF0000"/>
                </a:solidFill>
                <a:cs typeface="Times New Roman" panose="02020603050405020304" pitchFamily="18" charset="0"/>
              </a:rPr>
              <a:t>群与子群</a:t>
            </a:r>
            <a:endParaRPr lang="zh-CN" altLang="en-US" b="1" dirty="0">
              <a:solidFill>
                <a:srgbClr val="FF0000"/>
              </a:solidFill>
              <a:ea typeface="Times New Roman" panose="02020603050405020304" pitchFamily="18" charset="0"/>
            </a:endParaRPr>
          </a:p>
        </p:txBody>
      </p:sp>
      <p:sp>
        <p:nvSpPr>
          <p:cNvPr id="5" name="Rectangle 3"/>
          <p:cNvSpPr>
            <a:spLocks noGrp="1"/>
          </p:cNvSpPr>
          <p:nvPr>
            <p:ph sz="quarter" idx="1"/>
          </p:nvPr>
        </p:nvSpPr>
        <p:spPr>
          <a:xfrm>
            <a:off x="468313" y="1125538"/>
            <a:ext cx="7772400" cy="4572000"/>
          </a:xfrm>
        </p:spPr>
        <p:txBody>
          <a:bodyPr vert="horz" wrap="square" lIns="91440" tIns="45720" rIns="91440" bIns="45720" anchor="t"/>
          <a:p>
            <a:pPr eaLnBrk="1" hangingPunct="1"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sz="2800" b="1" dirty="0"/>
              <a:t>3.</a:t>
            </a:r>
            <a:r>
              <a:rPr lang="zh-CN" altLang="en-US" sz="2800" b="1" dirty="0"/>
              <a:t>子群</a:t>
            </a:r>
            <a:endParaRPr lang="en-US" altLang="zh-CN" sz="2800" b="1" dirty="0"/>
          </a:p>
          <a:p>
            <a:pPr eaLnBrk="1" hangingPunct="1"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en-US" sz="2800" dirty="0"/>
              <a:t>讨论定义：</a:t>
            </a:r>
            <a:endParaRPr lang="en-US" altLang="zh-CN" sz="2800" dirty="0"/>
          </a:p>
          <a:p>
            <a:pPr eaLnBrk="1" hangingPunct="1"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en-US" sz="2800" dirty="0"/>
              <a:t>（</a:t>
            </a:r>
            <a:r>
              <a:rPr lang="en-US" altLang="zh-CN" sz="2800" dirty="0"/>
              <a:t>1</a:t>
            </a:r>
            <a:r>
              <a:rPr lang="zh-CN" altLang="en-US" sz="2800" dirty="0"/>
              <a:t>）任一群</a:t>
            </a:r>
            <a:r>
              <a:rPr lang="en-US" altLang="zh-CN" sz="2800" dirty="0"/>
              <a:t>&lt;G , *&gt;</a:t>
            </a:r>
            <a:r>
              <a:rPr lang="zh-CN" altLang="en-US" sz="2800" dirty="0"/>
              <a:t>至少可找到二个子群，</a:t>
            </a:r>
            <a:r>
              <a:rPr lang="en-US" altLang="zh-CN" sz="2800" dirty="0"/>
              <a:t>            </a:t>
            </a:r>
            <a:endParaRPr lang="en-US" altLang="zh-CN" sz="2800" dirty="0"/>
          </a:p>
          <a:p>
            <a:pPr eaLnBrk="1" hangingPunct="1"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en-US" sz="2800" dirty="0"/>
              <a:t>           即</a:t>
            </a:r>
            <a:r>
              <a:rPr lang="en-US" altLang="zh-CN" sz="2800" dirty="0"/>
              <a:t>&lt;{</a:t>
            </a:r>
            <a:r>
              <a:rPr lang="en-US" altLang="zh-CN" sz="2800" dirty="0">
                <a:sym typeface="Symbol" panose="05050102010706020507" pitchFamily="18" charset="2"/>
              </a:rPr>
              <a:t>e} ,*&gt;</a:t>
            </a:r>
            <a:r>
              <a:rPr lang="zh-CN" altLang="en-US" sz="2800" dirty="0"/>
              <a:t>和</a:t>
            </a:r>
            <a:r>
              <a:rPr lang="en-US" altLang="zh-CN" sz="2800" dirty="0"/>
              <a:t>&lt;G , *&gt; </a:t>
            </a:r>
            <a:r>
              <a:rPr lang="zh-CN" altLang="en-US" sz="2800" dirty="0"/>
              <a:t>，</a:t>
            </a:r>
            <a:endParaRPr lang="en-US" altLang="zh-CN" sz="2800" dirty="0"/>
          </a:p>
          <a:p>
            <a:pPr eaLnBrk="1" hangingPunct="1"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sz="2800" dirty="0"/>
              <a:t>           </a:t>
            </a:r>
            <a:r>
              <a:rPr lang="zh-CN" altLang="en-US" sz="2800" dirty="0"/>
              <a:t>为了以示区别称此二子群为平凡子群；</a:t>
            </a:r>
            <a:endParaRPr lang="en-US" altLang="zh-CN" sz="2800" dirty="0"/>
          </a:p>
          <a:p>
            <a:pPr eaLnBrk="1" hangingPunct="1"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en-US" sz="2800" dirty="0"/>
              <a:t>（</a:t>
            </a:r>
            <a:r>
              <a:rPr lang="en-US" altLang="zh-CN" sz="2800" dirty="0"/>
              <a:t>2</a:t>
            </a:r>
            <a:r>
              <a:rPr lang="zh-CN" altLang="en-US" sz="2800" dirty="0"/>
              <a:t>）除了平凡子群以外的子群称为的真子群。</a:t>
            </a:r>
            <a:endParaRPr lang="zh-CN" altLang="en-US" sz="2800" dirty="0"/>
          </a:p>
        </p:txBody>
      </p:sp>
      <p:sp>
        <p:nvSpPr>
          <p:cNvPr id="37892" name="日期占位符 1"/>
          <p:cNvSpPr txBox="1">
            <a:spLocks noGrp="1"/>
          </p:cNvSpPr>
          <p:nvPr/>
        </p:nvSpPr>
        <p:spPr>
          <a:xfrm>
            <a:off x="4211638" y="5951538"/>
            <a:ext cx="4419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00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 dirty="0">
                <a:latin typeface="Times New Roman" panose="02020603050405020304" pitchFamily="18" charset="0"/>
              </a:rPr>
              <a:t>                    </a:t>
            </a:r>
            <a:fld id="{BB962C8B-B14F-4D97-AF65-F5344CB8AC3E}" type="datetime2">
              <a:rPr lang="zh-CN" altLang="en-US" sz="1400" dirty="0">
                <a:latin typeface="Times New Roman" panose="02020603050405020304" pitchFamily="18" charset="0"/>
              </a:rPr>
            </a:fld>
            <a:r>
              <a:rPr lang="en-US" altLang="zh-CN" sz="1400" dirty="0">
                <a:latin typeface="Times New Roman" panose="02020603050405020304" pitchFamily="18" charset="0"/>
              </a:rPr>
              <a:t>        </a:t>
            </a:r>
            <a:endParaRPr lang="en-US" altLang="zh-CN" sz="1400" dirty="0">
              <a:latin typeface="Times New Roman" panose="02020603050405020304" pitchFamily="18" charset="0"/>
            </a:endParaRPr>
          </a:p>
        </p:txBody>
      </p:sp>
      <p:sp>
        <p:nvSpPr>
          <p:cNvPr id="7" name="日期占位符 1"/>
          <p:cNvSpPr txBox="1">
            <a:spLocks noGrp="1" noChangeArrowheads="1"/>
          </p:cNvSpPr>
          <p:nvPr/>
        </p:nvSpPr>
        <p:spPr bwMode="auto">
          <a:xfrm>
            <a:off x="1692275" y="5951538"/>
            <a:ext cx="17399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R="0" defTabSz="914400" eaLnBrk="1" fontAlgn="auto" hangingPunct="1">
              <a:spcBef>
                <a:spcPct val="5000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1400" kern="0" cap="none" spc="0" normalizeH="0" baseline="0" noProof="0" dirty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            </a:t>
            </a:r>
            <a:fld id="{B9E1957B-E1B7-410E-8D08-270CF65A090A}" type="datetime10">
              <a:rPr kumimoji="0" lang="zh-CN" altLang="en-US" sz="1400" kern="0" cap="none" spc="0" normalizeH="0" baseline="0" noProof="0" dirty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r>
              <a:rPr kumimoji="0" lang="en-US" altLang="zh-CN" sz="1400" kern="0" cap="none" spc="0" normalizeH="0" baseline="0" noProof="0" dirty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</a:t>
            </a:r>
            <a:endParaRPr kumimoji="0" lang="en-US" altLang="zh-CN" sz="1400" kern="0" cap="none" spc="0" normalizeH="0" baseline="0" noProof="0" dirty="0">
              <a:solidFill>
                <a:sysClr val="windowText" lastClr="000000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5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charRg st="5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11" end="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charRg st="11" end="4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47" end="7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charRg st="47" end="7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78" end="10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charRg st="78" end="10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107" end="1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charRg st="107" end="1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91440" anchor="b"/>
          <a:p>
            <a:pPr eaLnBrk="1" hangingPunct="1"/>
            <a:r>
              <a:rPr lang="en-US" altLang="zh-CN" b="1" dirty="0">
                <a:solidFill>
                  <a:srgbClr val="FF0000"/>
                </a:solidFill>
                <a:cs typeface="Times New Roman" panose="02020603050405020304" pitchFamily="18" charset="0"/>
              </a:rPr>
              <a:t>§4 </a:t>
            </a:r>
            <a:r>
              <a:rPr lang="zh-CN" altLang="en-US" b="1" dirty="0">
                <a:solidFill>
                  <a:srgbClr val="FF0000"/>
                </a:solidFill>
                <a:cs typeface="Times New Roman" panose="02020603050405020304" pitchFamily="18" charset="0"/>
              </a:rPr>
              <a:t>群与子群</a:t>
            </a:r>
            <a:endParaRPr lang="zh-CN" altLang="en-US" b="1" dirty="0">
              <a:solidFill>
                <a:srgbClr val="FF0000"/>
              </a:solidFill>
              <a:ea typeface="Times New Roman" panose="02020603050405020304" pitchFamily="18" charset="0"/>
            </a:endParaRPr>
          </a:p>
        </p:txBody>
      </p:sp>
      <p:sp>
        <p:nvSpPr>
          <p:cNvPr id="78851" name="Rectangle 3"/>
          <p:cNvSpPr>
            <a:spLocks noGrp="1"/>
          </p:cNvSpPr>
          <p:nvPr>
            <p:ph sz="quarter" idx="1"/>
          </p:nvPr>
        </p:nvSpPr>
        <p:spPr/>
        <p:txBody>
          <a:bodyPr vert="horz" wrap="square" lIns="91440" tIns="45720" rIns="91440" bIns="45720" anchor="t"/>
          <a:p>
            <a:pPr eaLnBrk="1" hangingPunct="1">
              <a:lnSpc>
                <a:spcPct val="90000"/>
              </a:lnSpc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</a:pPr>
            <a:r>
              <a:rPr lang="en-US" altLang="zh-CN" sz="2800" b="1" dirty="0"/>
              <a:t>4.</a:t>
            </a:r>
            <a:r>
              <a:rPr lang="zh-CN" altLang="en-US" sz="2800" b="1" dirty="0"/>
              <a:t>子群</a:t>
            </a:r>
            <a:endParaRPr lang="en-US" altLang="zh-CN" sz="2800" b="1" dirty="0"/>
          </a:p>
          <a:p>
            <a:pPr eaLnBrk="1" hangingPunct="1">
              <a:lnSpc>
                <a:spcPct val="90000"/>
              </a:lnSpc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</a:pPr>
            <a:r>
              <a:rPr lang="en-US" altLang="zh-CN" sz="2800" b="1" dirty="0"/>
              <a:t>《</a:t>
            </a:r>
            <a:r>
              <a:rPr lang="zh-CN" altLang="en-US" sz="2800" b="1" dirty="0"/>
              <a:t>定理</a:t>
            </a:r>
            <a:r>
              <a:rPr lang="en-US" altLang="zh-CN" sz="2800" b="1" dirty="0"/>
              <a:t>1》</a:t>
            </a:r>
            <a:r>
              <a:rPr lang="zh-CN" altLang="en-US" sz="2800" dirty="0"/>
              <a:t>设</a:t>
            </a:r>
            <a:r>
              <a:rPr lang="en-US" altLang="zh-CN" sz="2800" dirty="0"/>
              <a:t>&lt; G ,*&gt;</a:t>
            </a:r>
            <a:r>
              <a:rPr lang="zh-CN" altLang="en-US" sz="2800" dirty="0"/>
              <a:t>是一个群，</a:t>
            </a:r>
            <a:r>
              <a:rPr lang="en-US" altLang="zh-CN" sz="2800" dirty="0"/>
              <a:t>B</a:t>
            </a:r>
            <a:r>
              <a:rPr lang="zh-CN" altLang="en-US" sz="2800" dirty="0"/>
              <a:t>是</a:t>
            </a:r>
            <a:r>
              <a:rPr lang="en-US" altLang="zh-CN" sz="2800" dirty="0"/>
              <a:t>G</a:t>
            </a:r>
            <a:r>
              <a:rPr lang="zh-CN" altLang="en-US" sz="2800" dirty="0"/>
              <a:t>的非空子集，</a:t>
            </a:r>
            <a:endParaRPr lang="en-US" altLang="zh-CN" sz="2800" dirty="0"/>
          </a:p>
          <a:p>
            <a:pPr eaLnBrk="1" hangingPunct="1">
              <a:lnSpc>
                <a:spcPct val="90000"/>
              </a:lnSpc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</a:pPr>
            <a:r>
              <a:rPr lang="en-US" altLang="zh-CN" sz="2800" dirty="0"/>
              <a:t>                 </a:t>
            </a:r>
            <a:r>
              <a:rPr lang="zh-CN" altLang="en-US" sz="2800" dirty="0"/>
              <a:t>如果</a:t>
            </a:r>
            <a:r>
              <a:rPr lang="en-US" altLang="zh-CN" sz="2800" dirty="0"/>
              <a:t>B</a:t>
            </a:r>
            <a:r>
              <a:rPr lang="zh-CN" altLang="en-US" sz="2800" dirty="0"/>
              <a:t>是一个有限集，那么，</a:t>
            </a:r>
            <a:endParaRPr lang="en-US" altLang="zh-CN" sz="2800" dirty="0"/>
          </a:p>
          <a:p>
            <a:pPr eaLnBrk="1" hangingPunct="1">
              <a:lnSpc>
                <a:spcPct val="90000"/>
              </a:lnSpc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</a:pPr>
            <a:r>
              <a:rPr lang="en-US" altLang="zh-CN" sz="2800" dirty="0"/>
              <a:t>                </a:t>
            </a:r>
            <a:r>
              <a:rPr lang="zh-CN" altLang="en-US" sz="2800" dirty="0"/>
              <a:t>只要运算*在</a:t>
            </a:r>
            <a:r>
              <a:rPr lang="en-US" altLang="zh-CN" sz="2800" dirty="0"/>
              <a:t>B</a:t>
            </a:r>
            <a:r>
              <a:rPr lang="zh-CN" altLang="en-US" sz="2800" dirty="0"/>
              <a:t>上是封闭的，</a:t>
            </a:r>
            <a:endParaRPr lang="en-US" altLang="zh-CN" sz="2800" dirty="0"/>
          </a:p>
          <a:p>
            <a:pPr eaLnBrk="1" hangingPunct="1">
              <a:lnSpc>
                <a:spcPct val="90000"/>
              </a:lnSpc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</a:pPr>
            <a:r>
              <a:rPr lang="en-US" altLang="zh-CN" sz="2800" dirty="0"/>
              <a:t>                </a:t>
            </a:r>
            <a:r>
              <a:rPr lang="zh-CN" altLang="en-US" sz="2800" dirty="0"/>
              <a:t>则</a:t>
            </a:r>
            <a:r>
              <a:rPr lang="en-US" altLang="zh-CN" sz="2800" dirty="0"/>
              <a:t>&lt; B ,* &gt;</a:t>
            </a:r>
            <a:r>
              <a:rPr lang="zh-CN" altLang="en-US" sz="2800" dirty="0"/>
              <a:t>必定是</a:t>
            </a:r>
            <a:r>
              <a:rPr lang="en-US" altLang="zh-CN" sz="2800" dirty="0"/>
              <a:t>&lt; G , *&gt;</a:t>
            </a:r>
            <a:r>
              <a:rPr lang="zh-CN" altLang="en-US" sz="2800" dirty="0"/>
              <a:t>的子群。</a:t>
            </a:r>
            <a:endParaRPr lang="en-US" altLang="zh-CN" sz="2800" dirty="0"/>
          </a:p>
          <a:p>
            <a:pPr eaLnBrk="1" hangingPunct="1"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sz="2800" b="1" dirty="0"/>
              <a:t>《</a:t>
            </a:r>
            <a:r>
              <a:rPr lang="zh-CN" altLang="en-US" sz="2800" b="1" dirty="0"/>
              <a:t>定理</a:t>
            </a:r>
            <a:r>
              <a:rPr lang="en-US" altLang="zh-CN" sz="2800" b="1" dirty="0"/>
              <a:t>2》:</a:t>
            </a:r>
            <a:r>
              <a:rPr lang="zh-CN" altLang="en-US" sz="2800" dirty="0"/>
              <a:t>设</a:t>
            </a:r>
            <a:r>
              <a:rPr lang="en-US" altLang="zh-CN" sz="2800" dirty="0"/>
              <a:t>&lt; G ,*&gt;</a:t>
            </a:r>
            <a:r>
              <a:rPr lang="zh-CN" altLang="en-US" sz="2800" dirty="0"/>
              <a:t>是一个群，</a:t>
            </a:r>
            <a:r>
              <a:rPr lang="en-US" altLang="zh-CN" sz="2800" dirty="0"/>
              <a:t>S</a:t>
            </a:r>
            <a:r>
              <a:rPr lang="zh-CN" altLang="en-US" sz="2800" dirty="0"/>
              <a:t>是</a:t>
            </a:r>
            <a:r>
              <a:rPr lang="en-US" altLang="zh-CN" sz="2800" dirty="0"/>
              <a:t>G</a:t>
            </a:r>
            <a:r>
              <a:rPr lang="zh-CN" altLang="en-US" sz="2800" dirty="0"/>
              <a:t>的非空子集，   </a:t>
            </a:r>
            <a:endParaRPr lang="en-US" altLang="zh-CN" sz="2800" dirty="0"/>
          </a:p>
          <a:p>
            <a:pPr eaLnBrk="1" hangingPunct="1"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sz="2800" dirty="0"/>
              <a:t>                 </a:t>
            </a:r>
            <a:r>
              <a:rPr lang="zh-CN" altLang="en-US" sz="2800" dirty="0"/>
              <a:t>如果对于</a:t>
            </a:r>
            <a:r>
              <a:rPr lang="en-US" altLang="zh-CN" sz="2800" dirty="0"/>
              <a:t>S</a:t>
            </a:r>
            <a:r>
              <a:rPr lang="zh-CN" altLang="en-US" sz="2800" dirty="0"/>
              <a:t>中的任意元素</a:t>
            </a:r>
            <a:r>
              <a:rPr lang="en-US" altLang="zh-CN" sz="2800" dirty="0"/>
              <a:t>a</a:t>
            </a:r>
            <a:r>
              <a:rPr lang="zh-CN" altLang="en-US" sz="2800" dirty="0"/>
              <a:t>和</a:t>
            </a:r>
            <a:r>
              <a:rPr lang="en-US" altLang="zh-CN" sz="2800" dirty="0"/>
              <a:t>b</a:t>
            </a:r>
            <a:r>
              <a:rPr lang="zh-CN" altLang="en-US" sz="2800" dirty="0"/>
              <a:t>有</a:t>
            </a:r>
            <a:r>
              <a:rPr lang="en-US" altLang="zh-CN" sz="2800" dirty="0"/>
              <a:t>a</a:t>
            </a:r>
            <a:r>
              <a:rPr lang="en-US" altLang="zh-CN" sz="4400" baseline="-18000" dirty="0"/>
              <a:t>*</a:t>
            </a:r>
            <a:r>
              <a:rPr lang="en-US" altLang="zh-CN" sz="2800" dirty="0"/>
              <a:t>b</a:t>
            </a:r>
            <a:r>
              <a:rPr lang="en-US" altLang="zh-CN" sz="2800" baseline="30000" dirty="0"/>
              <a:t>-1</a:t>
            </a:r>
            <a:r>
              <a:rPr lang="en-US" altLang="zh-CN" sz="2800" dirty="0">
                <a:sym typeface="Symbol" panose="05050102010706020507" pitchFamily="18" charset="2"/>
              </a:rPr>
              <a:t>S</a:t>
            </a:r>
            <a:r>
              <a:rPr lang="zh-CN" altLang="en-US" sz="2800" dirty="0">
                <a:sym typeface="Symbol" panose="05050102010706020507" pitchFamily="18" charset="2"/>
              </a:rPr>
              <a:t>， </a:t>
            </a:r>
            <a:endParaRPr lang="en-US" altLang="zh-CN" sz="2800" dirty="0">
              <a:sym typeface="Symbol" panose="05050102010706020507" pitchFamily="18" charset="2"/>
            </a:endParaRPr>
          </a:p>
          <a:p>
            <a:pPr eaLnBrk="1" hangingPunct="1"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sz="2800" dirty="0">
                <a:sym typeface="Symbol" panose="05050102010706020507" pitchFamily="18" charset="2"/>
              </a:rPr>
              <a:t>                </a:t>
            </a:r>
            <a:r>
              <a:rPr lang="zh-CN" altLang="en-US" sz="2800" dirty="0">
                <a:sym typeface="Symbol" panose="05050102010706020507" pitchFamily="18" charset="2"/>
              </a:rPr>
              <a:t>则</a:t>
            </a:r>
            <a:r>
              <a:rPr lang="en-US" altLang="zh-CN" sz="2800" dirty="0"/>
              <a:t>&lt; S ,* &gt;</a:t>
            </a:r>
            <a:r>
              <a:rPr lang="zh-CN" altLang="en-US" sz="2800" dirty="0"/>
              <a:t>是 </a:t>
            </a:r>
            <a:r>
              <a:rPr lang="en-US" altLang="zh-CN" sz="2800" dirty="0"/>
              <a:t>&lt; G , *&gt;</a:t>
            </a:r>
            <a:r>
              <a:rPr lang="zh-CN" altLang="en-US" sz="2800" dirty="0"/>
              <a:t>的子群。</a:t>
            </a:r>
            <a:endParaRPr lang="zh-CN" altLang="en-US" sz="2800" dirty="0"/>
          </a:p>
          <a:p>
            <a:pPr eaLnBrk="1" hangingPunct="1">
              <a:lnSpc>
                <a:spcPct val="90000"/>
              </a:lnSpc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</a:pPr>
            <a:endParaRPr lang="zh-CN" altLang="en-US" sz="2800" dirty="0"/>
          </a:p>
        </p:txBody>
      </p:sp>
      <p:sp>
        <p:nvSpPr>
          <p:cNvPr id="38916" name="日期占位符 1"/>
          <p:cNvSpPr txBox="1">
            <a:spLocks noGrp="1"/>
          </p:cNvSpPr>
          <p:nvPr/>
        </p:nvSpPr>
        <p:spPr>
          <a:xfrm>
            <a:off x="4211638" y="5951538"/>
            <a:ext cx="4419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00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 dirty="0">
                <a:latin typeface="Times New Roman" panose="02020603050405020304" pitchFamily="18" charset="0"/>
              </a:rPr>
              <a:t>                    </a:t>
            </a:r>
            <a:fld id="{BB962C8B-B14F-4D97-AF65-F5344CB8AC3E}" type="datetime2">
              <a:rPr lang="zh-CN" altLang="en-US" sz="1400" dirty="0">
                <a:latin typeface="Times New Roman" panose="02020603050405020304" pitchFamily="18" charset="0"/>
              </a:rPr>
            </a:fld>
            <a:r>
              <a:rPr lang="en-US" altLang="zh-CN" sz="1400" dirty="0">
                <a:latin typeface="Times New Roman" panose="02020603050405020304" pitchFamily="18" charset="0"/>
              </a:rPr>
              <a:t>        </a:t>
            </a:r>
            <a:endParaRPr lang="en-US" altLang="zh-CN" sz="1400" dirty="0">
              <a:latin typeface="Times New Roman" panose="02020603050405020304" pitchFamily="18" charset="0"/>
            </a:endParaRPr>
          </a:p>
        </p:txBody>
      </p:sp>
      <p:sp>
        <p:nvSpPr>
          <p:cNvPr id="5" name="日期占位符 1"/>
          <p:cNvSpPr txBox="1">
            <a:spLocks noGrp="1" noChangeArrowheads="1"/>
          </p:cNvSpPr>
          <p:nvPr/>
        </p:nvSpPr>
        <p:spPr bwMode="auto">
          <a:xfrm>
            <a:off x="1692275" y="5951538"/>
            <a:ext cx="17399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R="0" defTabSz="914400" eaLnBrk="1" fontAlgn="auto" hangingPunct="1">
              <a:spcBef>
                <a:spcPct val="5000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1400" kern="0" cap="none" spc="0" normalizeH="0" baseline="0" noProof="0" dirty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            </a:t>
            </a:r>
            <a:fld id="{B9E1957B-E1B7-410E-8D08-270CF65A090A}" type="datetime10">
              <a:rPr kumimoji="0" lang="zh-CN" altLang="en-US" sz="1400" kern="0" cap="none" spc="0" normalizeH="0" baseline="0" noProof="0" dirty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r>
              <a:rPr kumimoji="0" lang="en-US" altLang="zh-CN" sz="1400" kern="0" cap="none" spc="0" normalizeH="0" baseline="0" noProof="0" dirty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</a:t>
            </a:r>
            <a:endParaRPr kumimoji="0" lang="en-US" altLang="zh-CN" sz="1400" kern="0" cap="none" spc="0" normalizeH="0" baseline="0" noProof="0" dirty="0">
              <a:solidFill>
                <a:sysClr val="windowText" lastClr="000000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8851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charRg st="5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8851">
                                            <p:txEl>
                                              <p:charRg st="5" end="3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charRg st="33" end="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8851">
                                            <p:txEl>
                                              <p:charRg st="33" end="6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charRg st="64" end="9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8851">
                                            <p:txEl>
                                              <p:charRg st="64" end="9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charRg st="94" end="1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78851">
                                            <p:txEl>
                                              <p:charRg st="94" end="13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charRg st="135" end="16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78851">
                                            <p:txEl>
                                              <p:charRg st="135" end="16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charRg st="167" end="20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78851">
                                            <p:txEl>
                                              <p:charRg st="167" end="20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charRg st="209" end="2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78851">
                                            <p:txEl>
                                              <p:charRg st="209" end="24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91440" anchor="b"/>
          <a:p>
            <a:pPr eaLnBrk="1" hangingPunct="1"/>
            <a:r>
              <a:rPr lang="en-US" altLang="zh-CN" b="1" dirty="0">
                <a:solidFill>
                  <a:srgbClr val="FF0000"/>
                </a:solidFill>
                <a:cs typeface="Times New Roman" panose="02020603050405020304" pitchFamily="18" charset="0"/>
              </a:rPr>
              <a:t>§4 </a:t>
            </a:r>
            <a:r>
              <a:rPr lang="zh-CN" altLang="en-US" b="1" dirty="0">
                <a:solidFill>
                  <a:srgbClr val="FF0000"/>
                </a:solidFill>
                <a:cs typeface="Times New Roman" panose="02020603050405020304" pitchFamily="18" charset="0"/>
              </a:rPr>
              <a:t>群与子群</a:t>
            </a:r>
            <a:endParaRPr lang="zh-CN" altLang="en-US" b="1" dirty="0">
              <a:solidFill>
                <a:srgbClr val="FF0000"/>
              </a:solidFill>
              <a:ea typeface="Times New Roman" panose="02020603050405020304" pitchFamily="18" charset="0"/>
            </a:endParaRPr>
          </a:p>
        </p:txBody>
      </p:sp>
      <p:sp>
        <p:nvSpPr>
          <p:cNvPr id="83971" name="Rectangle 3"/>
          <p:cNvSpPr>
            <a:spLocks noGrp="1"/>
          </p:cNvSpPr>
          <p:nvPr>
            <p:ph sz="quarter" idx="1"/>
          </p:nvPr>
        </p:nvSpPr>
        <p:spPr/>
        <p:txBody>
          <a:bodyPr vert="horz" wrap="square" lIns="91440" tIns="45720" rIns="91440" bIns="45720" anchor="t"/>
          <a:p>
            <a:pPr eaLnBrk="1" hangingPunct="1"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sz="2400" b="1" dirty="0"/>
              <a:t>《</a:t>
            </a:r>
            <a:r>
              <a:rPr lang="zh-CN" altLang="en-US" sz="2400" b="1" dirty="0"/>
              <a:t>定理</a:t>
            </a:r>
            <a:r>
              <a:rPr lang="en-US" altLang="zh-CN" sz="2400" b="1" dirty="0"/>
              <a:t>2》</a:t>
            </a:r>
            <a:r>
              <a:rPr lang="zh-CN" altLang="en-US" dirty="0"/>
              <a:t>证明：</a:t>
            </a:r>
            <a:endParaRPr lang="en-US" altLang="zh-CN" dirty="0"/>
          </a:p>
          <a:p>
            <a:pPr eaLnBrk="1" hangingPunct="1"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en-US" sz="2800" dirty="0"/>
              <a:t>        先证，</a:t>
            </a:r>
            <a:r>
              <a:rPr lang="en-US" altLang="zh-CN" sz="2800" dirty="0"/>
              <a:t>G</a:t>
            </a:r>
            <a:r>
              <a:rPr lang="zh-CN" altLang="en-US" sz="2800" dirty="0"/>
              <a:t>中的幺元</a:t>
            </a:r>
            <a:r>
              <a:rPr lang="en-US" altLang="zh-CN" sz="2800" dirty="0"/>
              <a:t>e</a:t>
            </a:r>
            <a:r>
              <a:rPr lang="zh-CN" altLang="en-US" sz="2800" dirty="0"/>
              <a:t>也是</a:t>
            </a:r>
            <a:r>
              <a:rPr lang="en-US" altLang="zh-CN" sz="2800" dirty="0"/>
              <a:t>S</a:t>
            </a:r>
            <a:r>
              <a:rPr lang="zh-CN" altLang="en-US" sz="2800" dirty="0"/>
              <a:t>中的幺元。</a:t>
            </a:r>
            <a:endParaRPr lang="en-US" altLang="zh-CN" sz="2800" dirty="0"/>
          </a:p>
          <a:p>
            <a:pPr eaLnBrk="1" hangingPunct="1"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en-US" sz="2800" dirty="0"/>
              <a:t>                  任取 </a:t>
            </a:r>
            <a:r>
              <a:rPr lang="en-US" altLang="zh-CN" sz="2800" dirty="0"/>
              <a:t>a</a:t>
            </a:r>
            <a:r>
              <a:rPr lang="en-US" altLang="zh-CN" sz="2800" dirty="0">
                <a:sym typeface="Symbol" panose="05050102010706020507" pitchFamily="18" charset="2"/>
              </a:rPr>
              <a:t>S</a:t>
            </a:r>
            <a:r>
              <a:rPr lang="zh-CN" altLang="en-US" sz="2800" dirty="0">
                <a:sym typeface="Symbol" panose="05050102010706020507" pitchFamily="18" charset="2"/>
              </a:rPr>
              <a:t>， </a:t>
            </a:r>
            <a:r>
              <a:rPr lang="en-US" altLang="zh-CN" sz="2800" dirty="0"/>
              <a:t>a</a:t>
            </a:r>
            <a:r>
              <a:rPr lang="en-US" altLang="zh-CN" sz="2800" baseline="-18000" dirty="0"/>
              <a:t>*</a:t>
            </a:r>
            <a:r>
              <a:rPr lang="en-US" altLang="zh-CN" sz="2800" dirty="0"/>
              <a:t>a</a:t>
            </a:r>
            <a:r>
              <a:rPr lang="en-US" altLang="zh-CN" sz="2800" baseline="30000" dirty="0"/>
              <a:t>-1</a:t>
            </a:r>
            <a:r>
              <a:rPr lang="en-US" altLang="zh-CN" sz="2800" dirty="0">
                <a:sym typeface="Symbol" panose="05050102010706020507" pitchFamily="18" charset="2"/>
              </a:rPr>
              <a:t>S</a:t>
            </a:r>
            <a:r>
              <a:rPr lang="zh-CN" altLang="en-US" sz="2800" dirty="0">
                <a:sym typeface="Symbol" panose="05050102010706020507" pitchFamily="18" charset="2"/>
              </a:rPr>
              <a:t>，而</a:t>
            </a:r>
            <a:r>
              <a:rPr lang="en-US" altLang="zh-CN" sz="2800" dirty="0"/>
              <a:t>a</a:t>
            </a:r>
            <a:r>
              <a:rPr lang="en-US" altLang="zh-CN" sz="2800" baseline="-18000" dirty="0"/>
              <a:t>*</a:t>
            </a:r>
            <a:r>
              <a:rPr lang="en-US" altLang="zh-CN" sz="2800" dirty="0"/>
              <a:t>a</a:t>
            </a:r>
            <a:r>
              <a:rPr lang="en-US" altLang="zh-CN" sz="2800" baseline="30000" dirty="0"/>
              <a:t>-1</a:t>
            </a:r>
            <a:r>
              <a:rPr lang="zh-CN" altLang="en-US" sz="2800" dirty="0"/>
              <a:t>＝</a:t>
            </a:r>
            <a:r>
              <a:rPr lang="en-US" altLang="zh-CN" sz="2800" dirty="0"/>
              <a:t>e</a:t>
            </a:r>
            <a:r>
              <a:rPr lang="zh-CN" altLang="en-US" sz="2800" dirty="0"/>
              <a:t>，</a:t>
            </a:r>
            <a:r>
              <a:rPr lang="zh-CN" altLang="en-US" sz="2800" dirty="0">
                <a:latin typeface="宋体" panose="02010600030101010101" pitchFamily="2" charset="-122"/>
              </a:rPr>
              <a:t>∴</a:t>
            </a:r>
            <a:r>
              <a:rPr lang="en-US" altLang="zh-CN" sz="2800" dirty="0">
                <a:latin typeface="宋体" panose="02010600030101010101" pitchFamily="2" charset="-122"/>
              </a:rPr>
              <a:t>e</a:t>
            </a:r>
            <a:r>
              <a:rPr lang="en-US" altLang="zh-CN" sz="2800" dirty="0">
                <a:sym typeface="Symbol" panose="05050102010706020507" pitchFamily="18" charset="2"/>
              </a:rPr>
              <a:t>S</a:t>
            </a:r>
            <a:endParaRPr lang="en-US" altLang="zh-CN" sz="2800" dirty="0">
              <a:sym typeface="Symbol" panose="05050102010706020507" pitchFamily="18" charset="2"/>
            </a:endParaRPr>
          </a:p>
          <a:p>
            <a:pPr eaLnBrk="1" hangingPunct="1"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sz="2800" dirty="0">
                <a:sym typeface="Symbol" panose="05050102010706020507" pitchFamily="18" charset="2"/>
              </a:rPr>
              <a:t>        </a:t>
            </a:r>
            <a:r>
              <a:rPr lang="zh-CN" altLang="en-US" sz="2800" dirty="0">
                <a:sym typeface="Symbol" panose="05050102010706020507" pitchFamily="18" charset="2"/>
              </a:rPr>
              <a:t>再证，每个元素都有逆元。</a:t>
            </a:r>
            <a:endParaRPr lang="en-US" altLang="zh-CN" sz="2800" dirty="0">
              <a:sym typeface="Symbol" panose="05050102010706020507" pitchFamily="18" charset="2"/>
            </a:endParaRPr>
          </a:p>
          <a:p>
            <a:pPr eaLnBrk="1" hangingPunct="1"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en-US" sz="2800" dirty="0">
                <a:sym typeface="Symbol" panose="05050102010706020507" pitchFamily="18" charset="2"/>
              </a:rPr>
              <a:t>                 又</a:t>
            </a:r>
            <a:r>
              <a:rPr lang="en-US" altLang="zh-CN" sz="2800" dirty="0"/>
              <a:t>e</a:t>
            </a:r>
            <a:r>
              <a:rPr lang="en-US" altLang="zh-CN" sz="2800" baseline="-18000" dirty="0"/>
              <a:t>*</a:t>
            </a:r>
            <a:r>
              <a:rPr lang="en-US" altLang="zh-CN" sz="2800" dirty="0"/>
              <a:t>a</a:t>
            </a:r>
            <a:r>
              <a:rPr lang="en-US" altLang="zh-CN" sz="2800" baseline="30000" dirty="0"/>
              <a:t>-1</a:t>
            </a:r>
            <a:r>
              <a:rPr lang="en-US" altLang="zh-CN" sz="2800" dirty="0">
                <a:sym typeface="Symbol" panose="05050102010706020507" pitchFamily="18" charset="2"/>
              </a:rPr>
              <a:t>S</a:t>
            </a:r>
            <a:r>
              <a:rPr lang="zh-CN" altLang="en-US" sz="2800" dirty="0">
                <a:sym typeface="Symbol" panose="05050102010706020507" pitchFamily="18" charset="2"/>
              </a:rPr>
              <a:t>，即</a:t>
            </a:r>
            <a:r>
              <a:rPr lang="en-US" altLang="zh-CN" sz="2800" dirty="0"/>
              <a:t>a</a:t>
            </a:r>
            <a:r>
              <a:rPr lang="en-US" altLang="zh-CN" sz="2800" baseline="30000" dirty="0"/>
              <a:t>-1</a:t>
            </a:r>
            <a:r>
              <a:rPr lang="en-US" altLang="zh-CN" sz="2800" dirty="0">
                <a:sym typeface="Symbol" panose="05050102010706020507" pitchFamily="18" charset="2"/>
              </a:rPr>
              <a:t>S</a:t>
            </a:r>
            <a:r>
              <a:rPr lang="zh-CN" altLang="en-US" sz="2800" dirty="0">
                <a:sym typeface="Symbol" panose="05050102010706020507" pitchFamily="18" charset="2"/>
              </a:rPr>
              <a:t>。</a:t>
            </a:r>
            <a:endParaRPr lang="en-US" altLang="zh-CN" sz="2800" dirty="0">
              <a:sym typeface="Symbol" panose="05050102010706020507" pitchFamily="18" charset="2"/>
            </a:endParaRPr>
          </a:p>
          <a:p>
            <a:pPr eaLnBrk="1" hangingPunct="1"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en-US" sz="2800" dirty="0">
                <a:sym typeface="Symbol" panose="05050102010706020507" pitchFamily="18" charset="2"/>
              </a:rPr>
              <a:t>        最后说明，</a:t>
            </a:r>
            <a:r>
              <a:rPr lang="en-US" altLang="zh-CN" sz="2800" dirty="0">
                <a:sym typeface="Symbol" panose="05050102010706020507" pitchFamily="18" charset="2"/>
              </a:rPr>
              <a:t>*</a:t>
            </a:r>
            <a:r>
              <a:rPr lang="zh-CN" altLang="en-US" sz="2800" dirty="0">
                <a:sym typeface="Symbol" panose="05050102010706020507" pitchFamily="18" charset="2"/>
              </a:rPr>
              <a:t>显然是可结合的，*对</a:t>
            </a:r>
            <a:r>
              <a:rPr lang="en-US" altLang="zh-CN" sz="2800" dirty="0">
                <a:sym typeface="Symbol" panose="05050102010706020507" pitchFamily="18" charset="2"/>
              </a:rPr>
              <a:t>S</a:t>
            </a:r>
            <a:r>
              <a:rPr lang="zh-CN" altLang="en-US" sz="2800" dirty="0">
                <a:sym typeface="Symbol" panose="05050102010706020507" pitchFamily="18" charset="2"/>
              </a:rPr>
              <a:t>是封闭的。</a:t>
            </a:r>
            <a:endParaRPr lang="en-US" altLang="zh-CN" sz="2800" dirty="0">
              <a:sym typeface="Symbol" panose="05050102010706020507" pitchFamily="18" charset="2"/>
            </a:endParaRPr>
          </a:p>
          <a:p>
            <a:pPr eaLnBrk="1" hangingPunct="1"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en-US" sz="2800" dirty="0">
                <a:sym typeface="Symbol" panose="05050102010706020507" pitchFamily="18" charset="2"/>
              </a:rPr>
              <a:t>                  </a:t>
            </a:r>
            <a:r>
              <a:rPr lang="en-US" altLang="zh-CN" sz="2800" dirty="0">
                <a:sym typeface="Symbol" panose="05050102010706020507" pitchFamily="18" charset="2"/>
              </a:rPr>
              <a:t>a,b S</a:t>
            </a:r>
            <a:r>
              <a:rPr lang="zh-CN" altLang="en-US" sz="2800" dirty="0">
                <a:sym typeface="Symbol" panose="05050102010706020507" pitchFamily="18" charset="2"/>
              </a:rPr>
              <a:t>，因</a:t>
            </a:r>
            <a:r>
              <a:rPr lang="en-US" altLang="zh-CN" sz="2800" dirty="0"/>
              <a:t>b</a:t>
            </a:r>
            <a:r>
              <a:rPr lang="en-US" altLang="zh-CN" sz="2800" baseline="30000" dirty="0"/>
              <a:t>-1</a:t>
            </a:r>
            <a:r>
              <a:rPr lang="en-US" altLang="zh-CN" sz="2800" dirty="0">
                <a:sym typeface="Symbol" panose="05050102010706020507" pitchFamily="18" charset="2"/>
              </a:rPr>
              <a:t>S</a:t>
            </a:r>
            <a:r>
              <a:rPr lang="zh-CN" altLang="en-US" sz="2800" dirty="0">
                <a:sym typeface="Symbol" panose="05050102010706020507" pitchFamily="18" charset="2"/>
              </a:rPr>
              <a:t>， </a:t>
            </a:r>
            <a:r>
              <a:rPr lang="zh-CN" altLang="en-US" sz="2800" dirty="0">
                <a:latin typeface="宋体" panose="02010600030101010101" pitchFamily="2" charset="-122"/>
              </a:rPr>
              <a:t>∴ </a:t>
            </a:r>
            <a:r>
              <a:rPr lang="en-US" altLang="zh-CN" sz="2800" dirty="0">
                <a:latin typeface="宋体" panose="02010600030101010101" pitchFamily="2" charset="-122"/>
              </a:rPr>
              <a:t>(</a:t>
            </a:r>
            <a:r>
              <a:rPr lang="en-US" altLang="zh-CN" sz="2800" dirty="0"/>
              <a:t>b</a:t>
            </a:r>
            <a:r>
              <a:rPr lang="en-US" altLang="zh-CN" sz="2800" baseline="30000" dirty="0"/>
              <a:t>-1</a:t>
            </a:r>
            <a:r>
              <a:rPr lang="en-US" altLang="zh-CN" sz="2800" dirty="0"/>
              <a:t>)</a:t>
            </a:r>
            <a:r>
              <a:rPr lang="en-US" altLang="zh-CN" sz="2800" baseline="30000" dirty="0"/>
              <a:t>-1 </a:t>
            </a:r>
            <a:r>
              <a:rPr lang="en-US" altLang="zh-CN" sz="2800" dirty="0">
                <a:sym typeface="Symbol" panose="05050102010706020507" pitchFamily="18" charset="2"/>
              </a:rPr>
              <a:t>S</a:t>
            </a:r>
            <a:endParaRPr lang="en-US" altLang="zh-CN" sz="2800" dirty="0">
              <a:sym typeface="Symbol" panose="05050102010706020507" pitchFamily="18" charset="2"/>
            </a:endParaRPr>
          </a:p>
          <a:p>
            <a:pPr eaLnBrk="1" hangingPunct="1"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sz="2800" dirty="0"/>
              <a:t>                  a</a:t>
            </a:r>
            <a:r>
              <a:rPr lang="en-US" altLang="zh-CN" sz="2800" baseline="-18000" dirty="0"/>
              <a:t>*</a:t>
            </a:r>
            <a:r>
              <a:rPr lang="en-US" altLang="zh-CN" sz="2800" dirty="0"/>
              <a:t>b=a</a:t>
            </a:r>
            <a:r>
              <a:rPr lang="en-US" altLang="zh-CN" sz="2800" baseline="-18000" dirty="0"/>
              <a:t>*</a:t>
            </a:r>
            <a:r>
              <a:rPr lang="en-US" altLang="zh-CN" sz="2800" dirty="0">
                <a:latin typeface="宋体" panose="02010600030101010101" pitchFamily="2" charset="-122"/>
              </a:rPr>
              <a:t>(</a:t>
            </a:r>
            <a:r>
              <a:rPr lang="en-US" altLang="zh-CN" sz="2800" dirty="0"/>
              <a:t>b</a:t>
            </a:r>
            <a:r>
              <a:rPr lang="en-US" altLang="zh-CN" sz="2800" baseline="30000" dirty="0"/>
              <a:t>-1</a:t>
            </a:r>
            <a:r>
              <a:rPr lang="en-US" altLang="zh-CN" sz="2800" dirty="0"/>
              <a:t>)</a:t>
            </a:r>
            <a:r>
              <a:rPr lang="en-US" altLang="zh-CN" sz="2800" baseline="30000" dirty="0"/>
              <a:t>-1 </a:t>
            </a:r>
            <a:r>
              <a:rPr lang="en-US" altLang="zh-CN" sz="2800" dirty="0">
                <a:sym typeface="Symbol" panose="05050102010706020507" pitchFamily="18" charset="2"/>
              </a:rPr>
              <a:t>S</a:t>
            </a:r>
            <a:r>
              <a:rPr lang="zh-CN" altLang="en-US" sz="2800" dirty="0">
                <a:sym typeface="Symbol" panose="05050102010706020507" pitchFamily="18" charset="2"/>
              </a:rPr>
              <a:t>，而</a:t>
            </a:r>
            <a:r>
              <a:rPr lang="en-US" altLang="zh-CN" sz="2800" dirty="0">
                <a:latin typeface="宋体" panose="02010600030101010101" pitchFamily="2" charset="-122"/>
              </a:rPr>
              <a:t>(</a:t>
            </a:r>
            <a:r>
              <a:rPr lang="en-US" altLang="zh-CN" sz="2800" dirty="0"/>
              <a:t>b</a:t>
            </a:r>
            <a:r>
              <a:rPr lang="en-US" altLang="zh-CN" sz="2800" baseline="30000" dirty="0"/>
              <a:t>-1</a:t>
            </a:r>
            <a:r>
              <a:rPr lang="en-US" altLang="zh-CN" sz="2800" dirty="0"/>
              <a:t>)</a:t>
            </a:r>
            <a:r>
              <a:rPr lang="en-US" altLang="zh-CN" sz="2800" baseline="30000" dirty="0"/>
              <a:t>-1 </a:t>
            </a:r>
            <a:r>
              <a:rPr lang="zh-CN" altLang="en-US" sz="2800" dirty="0">
                <a:sym typeface="Symbol" panose="05050102010706020507" pitchFamily="18" charset="2"/>
              </a:rPr>
              <a:t>＝</a:t>
            </a:r>
            <a:r>
              <a:rPr lang="en-US" altLang="zh-CN" sz="2800" dirty="0">
                <a:sym typeface="Symbol" panose="05050102010706020507" pitchFamily="18" charset="2"/>
              </a:rPr>
              <a:t>b</a:t>
            </a:r>
            <a:r>
              <a:rPr lang="zh-CN" altLang="en-US" sz="2800" dirty="0">
                <a:sym typeface="Symbol" panose="05050102010706020507" pitchFamily="18" charset="2"/>
              </a:rPr>
              <a:t>，</a:t>
            </a:r>
            <a:r>
              <a:rPr lang="en-US" altLang="zh-CN" sz="2800" dirty="0">
                <a:latin typeface="宋体" panose="02010600030101010101" pitchFamily="2" charset="-122"/>
                <a:sym typeface="Symbol" panose="05050102010706020507" pitchFamily="18" charset="2"/>
              </a:rPr>
              <a:t> ∴</a:t>
            </a:r>
            <a:r>
              <a:rPr lang="en-US" altLang="zh-CN" sz="2800" dirty="0"/>
              <a:t>a</a:t>
            </a:r>
            <a:r>
              <a:rPr lang="en-US" altLang="zh-CN" sz="2800" baseline="-18000" dirty="0"/>
              <a:t>*</a:t>
            </a:r>
            <a:r>
              <a:rPr lang="en-US" altLang="zh-CN" sz="2800" dirty="0"/>
              <a:t>b </a:t>
            </a:r>
            <a:r>
              <a:rPr lang="en-US" altLang="zh-CN" sz="2800" dirty="0">
                <a:sym typeface="Symbol" panose="05050102010706020507" pitchFamily="18" charset="2"/>
              </a:rPr>
              <a:t>S</a:t>
            </a:r>
            <a:endParaRPr lang="en-US" altLang="zh-CN" sz="2800" dirty="0">
              <a:sym typeface="Symbol" panose="05050102010706020507" pitchFamily="18" charset="2"/>
            </a:endParaRPr>
          </a:p>
          <a:p>
            <a:pPr eaLnBrk="1" hangingPunct="1"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sz="2800" dirty="0">
                <a:sym typeface="Symbol" panose="05050102010706020507" pitchFamily="18" charset="2"/>
              </a:rPr>
              <a:t>	             </a:t>
            </a:r>
            <a:r>
              <a:rPr lang="en-US" altLang="zh-CN" sz="2800" dirty="0">
                <a:latin typeface="宋体" panose="02010600030101010101" pitchFamily="2" charset="-122"/>
                <a:sym typeface="Symbol" panose="05050102010706020507" pitchFamily="18" charset="2"/>
              </a:rPr>
              <a:t>∴</a:t>
            </a:r>
            <a:r>
              <a:rPr lang="en-US" altLang="zh-CN" sz="2800" dirty="0"/>
              <a:t>&lt; S ,* &gt;</a:t>
            </a:r>
            <a:r>
              <a:rPr lang="zh-CN" altLang="en-US" sz="2800" dirty="0"/>
              <a:t>是</a:t>
            </a:r>
            <a:r>
              <a:rPr lang="en-US" altLang="zh-CN" sz="2800" dirty="0"/>
              <a:t>&lt; G , *&gt;</a:t>
            </a:r>
            <a:r>
              <a:rPr lang="zh-CN" altLang="en-US" sz="2800" dirty="0"/>
              <a:t>的子群</a:t>
            </a:r>
            <a:endParaRPr lang="zh-CN" altLang="en-US" sz="2800" dirty="0"/>
          </a:p>
          <a:p>
            <a:pPr eaLnBrk="1" hangingPunct="1"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endParaRPr lang="en-US" altLang="zh-CN" dirty="0">
              <a:sym typeface="Symbol" panose="05050102010706020507" pitchFamily="18" charset="2"/>
            </a:endParaRPr>
          </a:p>
        </p:txBody>
      </p:sp>
      <p:sp>
        <p:nvSpPr>
          <p:cNvPr id="39940" name="日期占位符 1"/>
          <p:cNvSpPr txBox="1">
            <a:spLocks noGrp="1"/>
          </p:cNvSpPr>
          <p:nvPr/>
        </p:nvSpPr>
        <p:spPr>
          <a:xfrm>
            <a:off x="4211638" y="5951538"/>
            <a:ext cx="4419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00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 dirty="0">
                <a:latin typeface="Times New Roman" panose="02020603050405020304" pitchFamily="18" charset="0"/>
              </a:rPr>
              <a:t>                    </a:t>
            </a:r>
            <a:fld id="{BB962C8B-B14F-4D97-AF65-F5344CB8AC3E}" type="datetime2">
              <a:rPr lang="zh-CN" altLang="en-US" sz="1400" dirty="0">
                <a:latin typeface="Times New Roman" panose="02020603050405020304" pitchFamily="18" charset="0"/>
              </a:rPr>
            </a:fld>
            <a:r>
              <a:rPr lang="en-US" altLang="zh-CN" sz="1400" dirty="0">
                <a:latin typeface="Times New Roman" panose="02020603050405020304" pitchFamily="18" charset="0"/>
              </a:rPr>
              <a:t>        </a:t>
            </a:r>
            <a:endParaRPr lang="en-US" altLang="zh-CN" sz="1400" dirty="0">
              <a:latin typeface="Times New Roman" panose="02020603050405020304" pitchFamily="18" charset="0"/>
            </a:endParaRPr>
          </a:p>
        </p:txBody>
      </p:sp>
      <p:sp>
        <p:nvSpPr>
          <p:cNvPr id="5" name="日期占位符 1"/>
          <p:cNvSpPr txBox="1">
            <a:spLocks noGrp="1" noChangeArrowheads="1"/>
          </p:cNvSpPr>
          <p:nvPr/>
        </p:nvSpPr>
        <p:spPr bwMode="auto">
          <a:xfrm>
            <a:off x="1692275" y="5951538"/>
            <a:ext cx="17399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R="0" defTabSz="914400" eaLnBrk="1" fontAlgn="auto" hangingPunct="1">
              <a:spcBef>
                <a:spcPct val="5000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1400" kern="0" cap="none" spc="0" normalizeH="0" baseline="0" noProof="0" dirty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            </a:t>
            </a:r>
            <a:fld id="{B9E1957B-E1B7-410E-8D08-270CF65A090A}" type="datetime10">
              <a:rPr kumimoji="0" lang="zh-CN" altLang="en-US" sz="1400" kern="0" cap="none" spc="0" normalizeH="0" baseline="0" noProof="0" dirty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r>
              <a:rPr kumimoji="0" lang="en-US" altLang="zh-CN" sz="1400" kern="0" cap="none" spc="0" normalizeH="0" baseline="0" noProof="0" dirty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</a:t>
            </a:r>
            <a:endParaRPr kumimoji="0" lang="en-US" altLang="zh-CN" sz="1400" kern="0" cap="none" spc="0" normalizeH="0" baseline="0" noProof="0" dirty="0">
              <a:solidFill>
                <a:sysClr val="windowText" lastClr="000000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3971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charRg st="9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3971">
                                            <p:txEl>
                                              <p:charRg st="9" end="3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charRg st="35" end="8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3971">
                                            <p:txEl>
                                              <p:charRg st="35" end="8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charRg st="83" end="10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83971">
                                            <p:txEl>
                                              <p:charRg st="83" end="10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charRg st="104" end="1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83971">
                                            <p:txEl>
                                              <p:charRg st="104" end="13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charRg st="138" end="1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83971">
                                            <p:txEl>
                                              <p:charRg st="138" end="16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charRg st="169" end="2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83971">
                                            <p:txEl>
                                              <p:charRg st="169" end="2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charRg st="216" end="2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83971">
                                            <p:txEl>
                                              <p:charRg st="216" end="27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charRg st="272" end="30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83971">
                                            <p:txEl>
                                              <p:charRg st="272" end="30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91440" anchor="b"/>
          <a:p>
            <a:r>
              <a:rPr lang="zh-CN" altLang="zh-CN" b="1" dirty="0">
                <a:solidFill>
                  <a:srgbClr val="FF0000"/>
                </a:solidFill>
              </a:rPr>
              <a:t>重点回顾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sz="quarter"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anose="05000000000000000000" pitchFamily="2" charset="2"/>
              <a:buAutoNum type="arabicPeriod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广群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anose="05000000000000000000" pitchFamily="2" charset="2"/>
              <a:buAutoNum type="arabicPeriod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半群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anose="05000000000000000000" pitchFamily="2" charset="2"/>
              <a:buAutoNum type="arabicPeriod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含幺半群（独异点）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anose="05000000000000000000" pitchFamily="2" charset="2"/>
              <a:buAutoNum type="arabicPeriod"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群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anose="05000000000000000000" pitchFamily="2" charset="2"/>
              <a:buAutoNum type="arabicPeriod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子群</a:t>
            </a:r>
            <a:endParaRPr kumimoji="0" lang="en-US" altLang="zh-CN" sz="2800" b="0" i="0" u="none" strike="noStrike" kern="1200" cap="none" spc="0" normalizeH="0" baseline="30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Symbol" panose="05050102010706020507" pitchFamily="18" charset="2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/>
            </a:pPr>
            <a:endParaRPr kumimoji="0" lang="zh-CN" alt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3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charRg st="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16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charRg st="16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19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charRg st="19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6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91440" anchor="b"/>
          <a:p>
            <a:r>
              <a:rPr lang="zh-CN" altLang="en-US" b="1" dirty="0">
                <a:solidFill>
                  <a:srgbClr val="FF0000"/>
                </a:solidFill>
              </a:rPr>
              <a:t>重点回顾</a:t>
            </a:r>
            <a:endParaRPr lang="zh-CN" altLang="en-US" dirty="0"/>
          </a:p>
        </p:txBody>
      </p:sp>
      <p:sp>
        <p:nvSpPr>
          <p:cNvPr id="5" name="Rectangle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645025"/>
          </a:xfrm>
        </p:spPr>
        <p:txBody>
          <a:bodyPr vert="horz" wrap="square" lIns="91440" tIns="45720" rIns="91440" bIns="45720" anchor="t"/>
          <a:p>
            <a:pPr eaLnBrk="1" hangingPunct="1"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FF0000"/>
                </a:solidFill>
              </a:rPr>
              <a:t>1.</a:t>
            </a:r>
            <a:r>
              <a:rPr lang="zh-CN" altLang="en-US" sz="2800" b="1" dirty="0">
                <a:solidFill>
                  <a:srgbClr val="FF0000"/>
                </a:solidFill>
              </a:rPr>
              <a:t>群</a:t>
            </a:r>
            <a:r>
              <a:rPr lang="en-US" altLang="zh-CN" sz="2800" dirty="0"/>
              <a:t>&lt;G ,*&gt;</a:t>
            </a:r>
            <a:endParaRPr lang="en-US" altLang="zh-CN" sz="2800" dirty="0"/>
          </a:p>
          <a:p>
            <a:pPr eaLnBrk="1" hangingPunct="1"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en-US" sz="2800" dirty="0"/>
              <a:t>（</a:t>
            </a:r>
            <a:r>
              <a:rPr lang="en-US" altLang="zh-CN" sz="2800" dirty="0"/>
              <a:t>1</a:t>
            </a:r>
            <a:r>
              <a:rPr lang="zh-CN" altLang="en-US" sz="2800" dirty="0"/>
              <a:t>）*运算是封闭的；</a:t>
            </a:r>
            <a:endParaRPr lang="en-US" altLang="zh-CN" sz="2800" dirty="0"/>
          </a:p>
          <a:p>
            <a:pPr eaLnBrk="1" hangingPunct="1"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en-US" sz="2800" dirty="0"/>
              <a:t>（</a:t>
            </a:r>
            <a:r>
              <a:rPr lang="en-US" altLang="zh-CN" sz="2800" dirty="0"/>
              <a:t>2</a:t>
            </a:r>
            <a:r>
              <a:rPr lang="zh-CN" altLang="en-US" sz="2800" dirty="0"/>
              <a:t>） *运算是可结合的；</a:t>
            </a:r>
            <a:endParaRPr lang="en-US" altLang="zh-CN" sz="2800" dirty="0"/>
          </a:p>
          <a:p>
            <a:pPr eaLnBrk="1" hangingPunct="1"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en-US" sz="2800" dirty="0"/>
              <a:t>（</a:t>
            </a:r>
            <a:r>
              <a:rPr lang="en-US" altLang="zh-CN" sz="2800" dirty="0"/>
              <a:t>3</a:t>
            </a:r>
            <a:r>
              <a:rPr lang="zh-CN" altLang="en-US" sz="2800" dirty="0"/>
              <a:t>）存在幺元</a:t>
            </a:r>
            <a:r>
              <a:rPr lang="en-US" altLang="zh-CN" sz="2800" dirty="0">
                <a:sym typeface="Symbol" panose="05050102010706020507" pitchFamily="18" charset="2"/>
              </a:rPr>
              <a:t>e</a:t>
            </a:r>
            <a:r>
              <a:rPr lang="zh-CN" altLang="en-US" sz="2800" dirty="0">
                <a:sym typeface="+mn-ea"/>
              </a:rPr>
              <a:t>逆元</a:t>
            </a:r>
            <a:r>
              <a:rPr lang="zh-CN" altLang="en-US" sz="2800" dirty="0"/>
              <a:t>；</a:t>
            </a:r>
            <a:endParaRPr lang="en-US" altLang="zh-CN" sz="2800" dirty="0"/>
          </a:p>
          <a:p>
            <a:pPr eaLnBrk="1" hangingPunct="1"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</a:pPr>
            <a:r>
              <a:rPr lang="en-US" altLang="zh-CN" sz="2800" b="1" dirty="0">
                <a:solidFill>
                  <a:srgbClr val="FF0000"/>
                </a:solidFill>
              </a:rPr>
              <a:t>2.</a:t>
            </a:r>
            <a:r>
              <a:rPr lang="zh-CN" altLang="en-US" sz="2800" b="1" dirty="0">
                <a:solidFill>
                  <a:srgbClr val="FF0000"/>
                </a:solidFill>
              </a:rPr>
              <a:t>子群</a:t>
            </a:r>
            <a:r>
              <a:rPr lang="en-US" altLang="zh-CN" sz="2800" dirty="0"/>
              <a:t>&lt;S ,* &gt; </a:t>
            </a:r>
            <a:endParaRPr lang="en-US" altLang="zh-CN" sz="2800" dirty="0"/>
          </a:p>
          <a:p>
            <a:pPr eaLnBrk="1" hangingPunct="1"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</a:pPr>
            <a:r>
              <a:rPr lang="en-US" altLang="zh-CN" sz="2800" dirty="0"/>
              <a:t>&lt;S ,* &gt;</a:t>
            </a:r>
            <a:r>
              <a:rPr lang="zh-CN" altLang="en-US" sz="2800" dirty="0"/>
              <a:t>为群</a:t>
            </a:r>
            <a:r>
              <a:rPr lang="en-US" altLang="zh-CN" sz="2800" dirty="0"/>
              <a:t>&lt;G , *&gt;</a:t>
            </a:r>
            <a:r>
              <a:rPr lang="zh-CN" altLang="en-US" sz="2800" dirty="0"/>
              <a:t>的子集且为群。</a:t>
            </a:r>
            <a:endParaRPr lang="en-US" altLang="zh-CN" sz="2800" dirty="0"/>
          </a:p>
          <a:p>
            <a:pPr eaLnBrk="1" hangingPunct="1"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en-US" sz="2800" dirty="0"/>
              <a:t>（保幺元）、（保逆元）、</a:t>
            </a:r>
            <a:r>
              <a:rPr lang="en-US" altLang="zh-CN" sz="2800" dirty="0"/>
              <a:t> </a:t>
            </a:r>
            <a:r>
              <a:rPr lang="zh-CN" altLang="en-US" sz="2800" dirty="0"/>
              <a:t>（封闭性）</a:t>
            </a:r>
            <a:endParaRPr lang="zh-CN" altLang="en-US" sz="2800" dirty="0"/>
          </a:p>
          <a:p>
            <a:pPr eaLnBrk="1" hangingPunct="1"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</a:pP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10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charRg st="10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22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charRg st="22" end="3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36" end="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charRg st="36" end="4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46" end="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charRg st="46" end="5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59" end="8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charRg st="59" end="8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83" end="10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charRg st="83" end="10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10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91440" anchor="b"/>
          <a:p>
            <a:r>
              <a:rPr lang="zh-CN" altLang="en-US" dirty="0">
                <a:solidFill>
                  <a:srgbClr val="FF0000"/>
                </a:solidFill>
              </a:rPr>
              <a:t>重点回顾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/>
            </a:pP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群的验证</a:t>
            </a:r>
            <a:endParaRPr kumimoji="0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定义法验证封闭、可结合、幺元、逆元</a:t>
            </a:r>
            <a:endParaRPr kumimoji="0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imes New Roman" panose="02020603050405020304" pitchFamily="18" charset="0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/>
            </a:pP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子群的验证</a:t>
            </a:r>
            <a:endParaRPr kumimoji="0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定义法验证子集也为群</a:t>
            </a:r>
            <a:endParaRPr kumimoji="0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定理一有限群的封闭子集</a:t>
            </a:r>
            <a:endParaRPr kumimoji="0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imes New Roman" panose="02020603050405020304" pitchFamily="18" charset="0"/>
            </a:endParaRPr>
          </a:p>
          <a:p>
            <a:pPr marL="273050" marR="0" lvl="0" indent="-273050" algn="l" defTabSz="914400" rtl="0" eaLnBrk="1" fontAlgn="base" latinLnBrk="0" hangingPunct="1">
              <a:lnSpc>
                <a:spcPct val="10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定理二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 G ,*&gt;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是群，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是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子集，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中的任意元素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和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有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en-US" altLang="zh-CN" sz="4000" b="0" i="0" u="none" strike="noStrike" kern="1200" cap="none" spc="0" normalizeH="0" baseline="-18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</a:t>
            </a:r>
            <a:r>
              <a:rPr kumimoji="0" lang="en-US" altLang="zh-CN" sz="2400" b="0" i="0" u="none" strike="noStrike" kern="12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-1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S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，则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 S ,* &gt;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是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 G , *&gt;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的子群。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  <a:defRPr/>
            </a:pPr>
            <a:endParaRPr kumimoji="0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Times New Roman" panose="02020603050405020304" pitchFamily="18" charset="0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/>
            </a:pPr>
            <a:endParaRPr kumimoji="0" lang="zh-CN" alt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5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9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40" end="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52" end="1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4" name="Rectangle 2"/>
          <p:cNvSpPr>
            <a:spLocks noGrp="1"/>
          </p:cNvSpPr>
          <p:nvPr>
            <p:ph type="title"/>
          </p:nvPr>
        </p:nvSpPr>
        <p:spPr>
          <a:xfrm>
            <a:off x="900113" y="260350"/>
            <a:ext cx="7772400" cy="1143000"/>
          </a:xfrm>
        </p:spPr>
        <p:txBody>
          <a:bodyPr vert="horz" wrap="square" lIns="91440" tIns="45720" rIns="91440" bIns="91440" anchor="b"/>
          <a:p>
            <a:pPr eaLnBrk="1" hangingPunct="1"/>
            <a:r>
              <a:rPr lang="en-US" altLang="zh-CN" b="1" dirty="0">
                <a:solidFill>
                  <a:srgbClr val="FF0000"/>
                </a:solidFill>
                <a:cs typeface="Times New Roman" panose="02020603050405020304" pitchFamily="18" charset="0"/>
              </a:rPr>
              <a:t>§5 </a:t>
            </a:r>
            <a:r>
              <a:rPr lang="zh-CN" altLang="en-US" b="1" dirty="0">
                <a:solidFill>
                  <a:srgbClr val="FF0000"/>
                </a:solidFill>
              </a:rPr>
              <a:t>阿贝尔群和循环群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5" name="Rectangle 3"/>
          <p:cNvSpPr>
            <a:spLocks noGrp="1"/>
          </p:cNvSpPr>
          <p:nvPr>
            <p:ph sz="quarter" idx="1"/>
          </p:nvPr>
        </p:nvSpPr>
        <p:spPr>
          <a:xfrm>
            <a:off x="685800" y="1295400"/>
            <a:ext cx="7924800" cy="4797425"/>
          </a:xfrm>
        </p:spPr>
        <p:txBody>
          <a:bodyPr vert="horz" wrap="square" lIns="91440" tIns="45720" rIns="91440" bIns="45720" anchor="t"/>
          <a:p>
            <a:pPr eaLnBrk="1" hangingPunct="1"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endParaRPr lang="en-US" altLang="zh-CN" sz="2800" b="1" dirty="0"/>
          </a:p>
          <a:p>
            <a:pPr eaLnBrk="1" hangingPunct="1"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sz="2800" b="1" dirty="0"/>
              <a:t>《</a:t>
            </a:r>
            <a:r>
              <a:rPr lang="zh-CN" altLang="en-US" sz="2800" b="1" dirty="0"/>
              <a:t>定义</a:t>
            </a:r>
            <a:r>
              <a:rPr lang="en-US" altLang="zh-CN" sz="2800" b="1" dirty="0"/>
              <a:t>》</a:t>
            </a:r>
            <a:r>
              <a:rPr lang="zh-CN" altLang="en-US" sz="2800" dirty="0"/>
              <a:t>如果群</a:t>
            </a:r>
            <a:r>
              <a:rPr lang="en-US" altLang="zh-CN" sz="2800" dirty="0"/>
              <a:t>&lt;G ,*&gt;</a:t>
            </a:r>
            <a:r>
              <a:rPr lang="zh-CN" altLang="en-US" sz="2800" dirty="0"/>
              <a:t>中运算*是可交换的，</a:t>
            </a:r>
            <a:endParaRPr lang="en-US" altLang="zh-CN" sz="2800" dirty="0"/>
          </a:p>
          <a:p>
            <a:pPr eaLnBrk="1" hangingPunct="1"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en-US" sz="2800" dirty="0"/>
              <a:t>则称该群为阿贝尔群（或称为交换群）。</a:t>
            </a:r>
            <a:endParaRPr lang="en-US" altLang="zh-CN" sz="2800" dirty="0"/>
          </a:p>
          <a:p>
            <a:pPr eaLnBrk="1" hangingPunct="1"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en-US" sz="2800" dirty="0"/>
              <a:t>例：</a:t>
            </a:r>
            <a:r>
              <a:rPr lang="en-US" altLang="zh-CN" sz="2800" dirty="0"/>
              <a:t>&lt;I ,+&gt; </a:t>
            </a:r>
            <a:r>
              <a:rPr lang="zh-CN" altLang="en-US" sz="2800" dirty="0"/>
              <a:t>为阿贝尔群。</a:t>
            </a:r>
            <a:endParaRPr lang="en-US" altLang="zh-CN" sz="2800" dirty="0"/>
          </a:p>
          <a:p>
            <a:pPr eaLnBrk="1" hangingPunct="1"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en-US" sz="2800" dirty="0"/>
              <a:t>例：离散函数代数系统</a:t>
            </a:r>
            <a:r>
              <a:rPr lang="en-US" altLang="zh-CN" sz="2800" dirty="0"/>
              <a:t>&lt;F,</a:t>
            </a:r>
            <a:r>
              <a:rPr lang="en-US" altLang="zh-CN" sz="2800" dirty="0">
                <a:cs typeface="Times New Roman" panose="02020603050405020304" pitchFamily="18" charset="0"/>
              </a:rPr>
              <a:t>° &gt;</a:t>
            </a:r>
            <a:r>
              <a:rPr lang="zh-CN" altLang="en-US" sz="2800" dirty="0"/>
              <a:t>是阿贝尔群。</a:t>
            </a:r>
            <a:endParaRPr lang="en-US" altLang="zh-CN" sz="2800" dirty="0"/>
          </a:p>
          <a:p>
            <a:pPr eaLnBrk="1" hangingPunct="1"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sz="2800" dirty="0"/>
              <a:t>Z={1,2,3,4}</a:t>
            </a:r>
            <a:r>
              <a:rPr lang="zh-CN" altLang="en-US" sz="2800" dirty="0"/>
              <a:t>，            </a:t>
            </a:r>
            <a:r>
              <a:rPr lang="en-US" altLang="zh-CN" sz="2800" dirty="0"/>
              <a:t>F={</a:t>
            </a:r>
            <a:r>
              <a:rPr lang="en-US" altLang="zh-CN" sz="2800" i="1" dirty="0"/>
              <a:t>f</a:t>
            </a:r>
            <a:r>
              <a:rPr lang="en-US" altLang="zh-CN" sz="2800" i="1" baseline="30000" dirty="0"/>
              <a:t>0 </a:t>
            </a:r>
            <a:r>
              <a:rPr lang="en-US" altLang="zh-CN" sz="2800" i="1" dirty="0"/>
              <a:t> , f</a:t>
            </a:r>
            <a:r>
              <a:rPr lang="en-US" altLang="zh-CN" sz="2800" i="1" baseline="30000" dirty="0"/>
              <a:t>1 </a:t>
            </a:r>
            <a:r>
              <a:rPr lang="en-US" altLang="zh-CN" sz="2800" i="1" dirty="0"/>
              <a:t> , f</a:t>
            </a:r>
            <a:r>
              <a:rPr lang="en-US" altLang="zh-CN" sz="2800" i="1" baseline="30000" dirty="0"/>
              <a:t>2 </a:t>
            </a:r>
            <a:r>
              <a:rPr lang="en-US" altLang="zh-CN" sz="2800" i="1" dirty="0"/>
              <a:t>  , f</a:t>
            </a:r>
            <a:r>
              <a:rPr lang="en-US" altLang="zh-CN" sz="2800" i="1" baseline="30000" dirty="0"/>
              <a:t>3 </a:t>
            </a:r>
            <a:r>
              <a:rPr lang="en-US" altLang="zh-CN" sz="2800" i="1" dirty="0"/>
              <a:t> </a:t>
            </a:r>
            <a:r>
              <a:rPr lang="en-US" altLang="zh-CN" sz="2800" dirty="0"/>
              <a:t>}</a:t>
            </a:r>
            <a:endParaRPr lang="en-US" altLang="zh-CN" sz="2800" i="1" dirty="0"/>
          </a:p>
          <a:p>
            <a:pPr eaLnBrk="1" hangingPunct="1"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endParaRPr lang="en-US" altLang="zh-CN" i="1" dirty="0"/>
          </a:p>
          <a:p>
            <a:pPr eaLnBrk="1" hangingPunct="1"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endParaRPr lang="en-US" altLang="zh-CN" dirty="0"/>
          </a:p>
        </p:txBody>
      </p:sp>
      <p:sp>
        <p:nvSpPr>
          <p:cNvPr id="44036" name="日期占位符 1"/>
          <p:cNvSpPr txBox="1">
            <a:spLocks noGrp="1"/>
          </p:cNvSpPr>
          <p:nvPr/>
        </p:nvSpPr>
        <p:spPr>
          <a:xfrm>
            <a:off x="4211638" y="5951538"/>
            <a:ext cx="4419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00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 dirty="0">
                <a:latin typeface="Times New Roman" panose="02020603050405020304" pitchFamily="18" charset="0"/>
              </a:rPr>
              <a:t>                    </a:t>
            </a:r>
            <a:fld id="{BB962C8B-B14F-4D97-AF65-F5344CB8AC3E}" type="datetime2">
              <a:rPr lang="zh-CN" altLang="en-US" sz="1400" dirty="0">
                <a:latin typeface="Times New Roman" panose="02020603050405020304" pitchFamily="18" charset="0"/>
              </a:rPr>
            </a:fld>
            <a:r>
              <a:rPr lang="en-US" altLang="zh-CN" sz="1400" dirty="0">
                <a:latin typeface="Times New Roman" panose="02020603050405020304" pitchFamily="18" charset="0"/>
              </a:rPr>
              <a:t>        </a:t>
            </a:r>
            <a:endParaRPr lang="en-US" altLang="zh-CN" sz="1400" dirty="0">
              <a:latin typeface="Times New Roman" panose="02020603050405020304" pitchFamily="18" charset="0"/>
            </a:endParaRPr>
          </a:p>
        </p:txBody>
      </p:sp>
      <p:sp>
        <p:nvSpPr>
          <p:cNvPr id="7" name="日期占位符 1"/>
          <p:cNvSpPr txBox="1">
            <a:spLocks noGrp="1" noChangeArrowheads="1"/>
          </p:cNvSpPr>
          <p:nvPr/>
        </p:nvSpPr>
        <p:spPr bwMode="auto">
          <a:xfrm>
            <a:off x="1692275" y="5951538"/>
            <a:ext cx="17399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R="0" defTabSz="914400" eaLnBrk="1" fontAlgn="auto" hangingPunct="1">
              <a:spcBef>
                <a:spcPct val="5000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1400" kern="0" cap="none" spc="0" normalizeH="0" baseline="0" noProof="0" dirty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            </a:t>
            </a:r>
            <a:fld id="{B9E1957B-E1B7-410E-8D08-270CF65A090A}" type="datetime10">
              <a:rPr kumimoji="0" lang="zh-CN" altLang="en-US" sz="1400" kern="0" cap="none" spc="0" normalizeH="0" baseline="0" noProof="0" dirty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r>
              <a:rPr kumimoji="0" lang="en-US" altLang="zh-CN" sz="1400" kern="0" cap="none" spc="0" normalizeH="0" baseline="0" noProof="0" dirty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</a:t>
            </a:r>
            <a:endParaRPr kumimoji="0" lang="en-US" altLang="zh-CN" sz="1400" kern="0" cap="none" spc="0" normalizeH="0" baseline="0" noProof="0" dirty="0">
              <a:solidFill>
                <a:sysClr val="windowText" lastClr="000000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1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charRg st="1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25" end="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charRg st="25" end="4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44" end="6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charRg st="44" end="6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60" end="8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charRg st="60" end="8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83" end="1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charRg st="83" end="13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8" name="Rectangle 2"/>
          <p:cNvSpPr>
            <a:spLocks noGrp="1"/>
          </p:cNvSpPr>
          <p:nvPr>
            <p:ph type="title"/>
          </p:nvPr>
        </p:nvSpPr>
        <p:spPr>
          <a:xfrm>
            <a:off x="539750" y="188913"/>
            <a:ext cx="5327650" cy="908050"/>
          </a:xfrm>
        </p:spPr>
        <p:txBody>
          <a:bodyPr vert="horz" wrap="square" lIns="91440" tIns="45720" rIns="91440" bIns="91440" anchor="b"/>
          <a:p>
            <a:pPr eaLnBrk="1" hangingPunct="1"/>
            <a:r>
              <a:rPr lang="en-US" altLang="zh-CN" b="1" dirty="0">
                <a:solidFill>
                  <a:srgbClr val="FF0000"/>
                </a:solidFill>
                <a:cs typeface="Times New Roman" panose="02020603050405020304" pitchFamily="18" charset="0"/>
              </a:rPr>
              <a:t>§5 </a:t>
            </a:r>
            <a:r>
              <a:rPr lang="zh-CN" altLang="en-US" b="1" dirty="0">
                <a:solidFill>
                  <a:srgbClr val="FF0000"/>
                </a:solidFill>
              </a:rPr>
              <a:t>阿贝尔群和循环群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86019" name="Rectangle 3"/>
          <p:cNvSpPr>
            <a:spLocks noGrp="1"/>
          </p:cNvSpPr>
          <p:nvPr>
            <p:ph sz="quarter" idx="1"/>
          </p:nvPr>
        </p:nvSpPr>
        <p:spPr>
          <a:xfrm>
            <a:off x="685800" y="1295400"/>
            <a:ext cx="7924800" cy="4797425"/>
          </a:xfrm>
        </p:spPr>
        <p:txBody>
          <a:bodyPr vert="horz" wrap="square" lIns="91440" tIns="45720" rIns="91440" bIns="45720" anchor="t"/>
          <a:p>
            <a:pPr eaLnBrk="1" hangingPunct="1"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sz="2800" b="1" dirty="0"/>
              <a:t>1.</a:t>
            </a:r>
            <a:r>
              <a:rPr lang="zh-CN" altLang="en-US" sz="2800" dirty="0"/>
              <a:t>阿贝尔群</a:t>
            </a:r>
            <a:r>
              <a:rPr lang="en-US" altLang="zh-CN" sz="2800" b="1" dirty="0"/>
              <a:t>《</a:t>
            </a:r>
            <a:r>
              <a:rPr lang="zh-CN" altLang="en-US" sz="2800" b="1" dirty="0"/>
              <a:t>定义</a:t>
            </a:r>
            <a:r>
              <a:rPr lang="en-US" altLang="zh-CN" sz="2800" b="1" dirty="0"/>
              <a:t>》</a:t>
            </a:r>
            <a:r>
              <a:rPr lang="zh-CN" altLang="en-US" sz="2800" b="1" dirty="0"/>
              <a:t>：</a:t>
            </a:r>
            <a:r>
              <a:rPr lang="zh-CN" altLang="en-US" sz="2800" dirty="0"/>
              <a:t>如果群</a:t>
            </a:r>
            <a:r>
              <a:rPr lang="en-US" altLang="zh-CN" sz="2800" dirty="0"/>
              <a:t>&lt;G ,*&gt;</a:t>
            </a:r>
            <a:r>
              <a:rPr lang="zh-CN" altLang="en-US" sz="2800" dirty="0"/>
              <a:t>中运算*是可</a:t>
            </a:r>
            <a:endParaRPr lang="en-US" altLang="zh-CN" sz="2800" dirty="0"/>
          </a:p>
          <a:p>
            <a:pPr eaLnBrk="1" hangingPunct="1"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sz="2800" dirty="0"/>
              <a:t>   </a:t>
            </a:r>
            <a:r>
              <a:rPr lang="zh-CN" altLang="en-US" sz="2800" dirty="0"/>
              <a:t>交换的，则称该群为阿贝尔群（或称为交换群）。</a:t>
            </a:r>
            <a:endParaRPr lang="en-US" altLang="zh-CN" sz="2800" dirty="0"/>
          </a:p>
          <a:p>
            <a:pPr eaLnBrk="1" hangingPunct="1"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en-US" sz="2800" dirty="0"/>
              <a:t>例：</a:t>
            </a:r>
            <a:r>
              <a:rPr lang="en-US" altLang="zh-CN" sz="2800" dirty="0"/>
              <a:t>&lt;I ,+&gt; </a:t>
            </a:r>
            <a:r>
              <a:rPr lang="zh-CN" altLang="en-US" sz="2800" dirty="0"/>
              <a:t>为阿贝尔群。</a:t>
            </a:r>
            <a:endParaRPr lang="en-US" altLang="zh-CN" sz="2800" dirty="0"/>
          </a:p>
          <a:p>
            <a:pPr eaLnBrk="1" hangingPunct="1"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en-US" sz="2800" dirty="0"/>
              <a:t>例：离散函数代数系统</a:t>
            </a:r>
            <a:r>
              <a:rPr lang="en-US" altLang="zh-CN" sz="2800" dirty="0"/>
              <a:t>&lt;F,</a:t>
            </a:r>
            <a:r>
              <a:rPr lang="zh-CN" altLang="en-US" sz="2800" i="1" dirty="0">
                <a:latin typeface="Times New Roman" panose="02020603050405020304" pitchFamily="18" charset="0"/>
              </a:rPr>
              <a:t> 。</a:t>
            </a:r>
            <a:r>
              <a:rPr lang="en-US" altLang="zh-CN" sz="2800" dirty="0">
                <a:cs typeface="Times New Roman" panose="02020603050405020304" pitchFamily="18" charset="0"/>
              </a:rPr>
              <a:t> &gt;</a:t>
            </a:r>
            <a:r>
              <a:rPr lang="zh-CN" altLang="en-US" sz="2800" dirty="0"/>
              <a:t>是阿贝尔群。</a:t>
            </a:r>
            <a:endParaRPr lang="en-US" altLang="zh-CN" sz="2800" dirty="0"/>
          </a:p>
          <a:p>
            <a:pPr eaLnBrk="1" hangingPunct="1"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sz="2800" dirty="0"/>
              <a:t>S={a,b,c,d}</a:t>
            </a:r>
            <a:r>
              <a:rPr lang="zh-CN" altLang="en-US" sz="2800" dirty="0"/>
              <a:t>，</a:t>
            </a:r>
            <a:endParaRPr lang="en-US" altLang="zh-CN" sz="2800" dirty="0"/>
          </a:p>
          <a:p>
            <a:pPr eaLnBrk="1" hangingPunct="1"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sz="2800" dirty="0"/>
              <a:t>F={</a:t>
            </a:r>
            <a:r>
              <a:rPr lang="en-US" altLang="zh-CN" sz="2800" i="1" dirty="0"/>
              <a:t>f</a:t>
            </a:r>
            <a:r>
              <a:rPr lang="en-US" altLang="zh-CN" sz="2800" i="1" baseline="30000" dirty="0"/>
              <a:t>0 </a:t>
            </a:r>
            <a:r>
              <a:rPr lang="en-US" altLang="zh-CN" sz="2800" i="1" dirty="0"/>
              <a:t> , f</a:t>
            </a:r>
            <a:r>
              <a:rPr lang="en-US" altLang="zh-CN" sz="2800" i="1" baseline="30000" dirty="0"/>
              <a:t>1 </a:t>
            </a:r>
            <a:r>
              <a:rPr lang="en-US" altLang="zh-CN" sz="2800" i="1" dirty="0"/>
              <a:t> , f</a:t>
            </a:r>
            <a:r>
              <a:rPr lang="en-US" altLang="zh-CN" sz="2800" i="1" baseline="30000" dirty="0"/>
              <a:t>2 </a:t>
            </a:r>
            <a:r>
              <a:rPr lang="en-US" altLang="zh-CN" sz="2800" i="1" dirty="0"/>
              <a:t>  , f</a:t>
            </a:r>
            <a:r>
              <a:rPr lang="en-US" altLang="zh-CN" sz="2800" i="1" baseline="30000" dirty="0"/>
              <a:t>3 </a:t>
            </a:r>
            <a:r>
              <a:rPr lang="en-US" altLang="zh-CN" sz="2800" i="1" dirty="0"/>
              <a:t> </a:t>
            </a:r>
            <a:r>
              <a:rPr lang="en-US" altLang="zh-CN" sz="2800" dirty="0"/>
              <a:t>}</a:t>
            </a:r>
            <a:r>
              <a:rPr lang="zh-CN" altLang="en-US" sz="2800" dirty="0"/>
              <a:t>，</a:t>
            </a:r>
            <a:endParaRPr lang="en-US" altLang="zh-CN" sz="2800" dirty="0"/>
          </a:p>
        </p:txBody>
      </p:sp>
      <p:sp>
        <p:nvSpPr>
          <p:cNvPr id="86023" name="Text Box 7"/>
          <p:cNvSpPr txBox="1"/>
          <p:nvPr/>
        </p:nvSpPr>
        <p:spPr>
          <a:xfrm>
            <a:off x="3563938" y="4365625"/>
            <a:ext cx="3095625" cy="5222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00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, </a:t>
            </a:r>
            <a:r>
              <a:rPr lang="en-US" altLang="zh-CN" sz="2800" i="1" dirty="0">
                <a:latin typeface="Times New Roman" panose="02020603050405020304" pitchFamily="18" charset="0"/>
              </a:rPr>
              <a:t>f</a:t>
            </a:r>
            <a:r>
              <a:rPr lang="en-US" altLang="zh-CN" sz="2800" i="1" baseline="30000" dirty="0">
                <a:latin typeface="Times New Roman" panose="02020603050405020304" pitchFamily="18" charset="0"/>
              </a:rPr>
              <a:t>2 </a:t>
            </a:r>
            <a:r>
              <a:rPr lang="en-US" altLang="zh-CN" sz="2800" i="1" dirty="0">
                <a:latin typeface="Times New Roman" panose="02020603050405020304" pitchFamily="18" charset="0"/>
              </a:rPr>
              <a:t> =f</a:t>
            </a:r>
            <a:r>
              <a:rPr lang="zh-CN" altLang="en-US" sz="2800" i="1" dirty="0">
                <a:latin typeface="Times New Roman" panose="02020603050405020304" pitchFamily="18" charset="0"/>
              </a:rPr>
              <a:t>。</a:t>
            </a:r>
            <a:r>
              <a:rPr lang="en-US" altLang="zh-CN" sz="2800" i="1" dirty="0">
                <a:latin typeface="Times New Roman" panose="02020603050405020304" pitchFamily="18" charset="0"/>
              </a:rPr>
              <a:t>f(x)=f(f(x))</a:t>
            </a:r>
            <a:endParaRPr lang="en-US" altLang="zh-CN" sz="2800" i="1" dirty="0">
              <a:latin typeface="Times New Roman" panose="02020603050405020304" pitchFamily="18" charset="0"/>
            </a:endParaRPr>
          </a:p>
        </p:txBody>
      </p:sp>
      <p:sp>
        <p:nvSpPr>
          <p:cNvPr id="86027" name="Text Box 11"/>
          <p:cNvSpPr txBox="1"/>
          <p:nvPr/>
        </p:nvSpPr>
        <p:spPr>
          <a:xfrm>
            <a:off x="611188" y="4941888"/>
            <a:ext cx="4608512" cy="5222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00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i="1" dirty="0">
                <a:latin typeface="Times New Roman" panose="02020603050405020304" pitchFamily="18" charset="0"/>
              </a:rPr>
              <a:t> f</a:t>
            </a:r>
            <a:r>
              <a:rPr lang="en-US" altLang="zh-CN" sz="2800" i="1" baseline="30000" dirty="0">
                <a:latin typeface="Times New Roman" panose="02020603050405020304" pitchFamily="18" charset="0"/>
              </a:rPr>
              <a:t>3 </a:t>
            </a:r>
            <a:r>
              <a:rPr lang="en-US" altLang="zh-CN" sz="2800" i="1" dirty="0">
                <a:latin typeface="Times New Roman" panose="02020603050405020304" pitchFamily="18" charset="0"/>
              </a:rPr>
              <a:t> =f</a:t>
            </a:r>
            <a:r>
              <a:rPr lang="zh-CN" altLang="en-US" sz="2800" i="1" dirty="0">
                <a:latin typeface="Times New Roman" panose="02020603050405020304" pitchFamily="18" charset="0"/>
              </a:rPr>
              <a:t> 。</a:t>
            </a:r>
            <a:r>
              <a:rPr lang="en-US" altLang="zh-CN" sz="2800" i="1" dirty="0">
                <a:latin typeface="Times New Roman" panose="02020603050405020304" pitchFamily="18" charset="0"/>
              </a:rPr>
              <a:t>f</a:t>
            </a:r>
            <a:r>
              <a:rPr lang="en-US" altLang="zh-CN" sz="2800" i="1" baseline="30000" dirty="0">
                <a:latin typeface="Times New Roman" panose="02020603050405020304" pitchFamily="18" charset="0"/>
              </a:rPr>
              <a:t>2</a:t>
            </a:r>
            <a:r>
              <a:rPr lang="en-US" altLang="zh-CN" sz="2800" i="1" dirty="0">
                <a:latin typeface="Times New Roman" panose="02020603050405020304" pitchFamily="18" charset="0"/>
              </a:rPr>
              <a:t>(x)= f(f</a:t>
            </a:r>
            <a:r>
              <a:rPr lang="en-US" altLang="zh-CN" sz="2800" i="1" baseline="30000" dirty="0">
                <a:latin typeface="Times New Roman" panose="02020603050405020304" pitchFamily="18" charset="0"/>
              </a:rPr>
              <a:t>2</a:t>
            </a:r>
            <a:r>
              <a:rPr lang="en-US" altLang="zh-CN" sz="2800" i="1" dirty="0">
                <a:latin typeface="Times New Roman" panose="02020603050405020304" pitchFamily="18" charset="0"/>
              </a:rPr>
              <a:t>(x))</a:t>
            </a:r>
            <a:endParaRPr lang="en-US" altLang="zh-CN" sz="2800" i="1" dirty="0">
              <a:latin typeface="Times New Roman" panose="02020603050405020304" pitchFamily="18" charset="0"/>
            </a:endParaRPr>
          </a:p>
        </p:txBody>
      </p:sp>
      <p:sp>
        <p:nvSpPr>
          <p:cNvPr id="86031" name="Text Box 15"/>
          <p:cNvSpPr txBox="1"/>
          <p:nvPr/>
        </p:nvSpPr>
        <p:spPr>
          <a:xfrm>
            <a:off x="755650" y="4346575"/>
            <a:ext cx="1512888" cy="5222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00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i="1" dirty="0">
                <a:latin typeface="Times New Roman" panose="02020603050405020304" pitchFamily="18" charset="0"/>
              </a:rPr>
              <a:t>f</a:t>
            </a:r>
            <a:r>
              <a:rPr lang="en-US" altLang="zh-CN" sz="2800" i="1" baseline="30000" dirty="0">
                <a:latin typeface="Times New Roman" panose="02020603050405020304" pitchFamily="18" charset="0"/>
              </a:rPr>
              <a:t>0</a:t>
            </a:r>
            <a:r>
              <a:rPr lang="en-US" altLang="zh-CN" sz="2800" i="1" dirty="0">
                <a:latin typeface="Times New Roman" panose="02020603050405020304" pitchFamily="18" charset="0"/>
              </a:rPr>
              <a:t> =x</a:t>
            </a:r>
            <a:endParaRPr lang="en-US" altLang="zh-CN" sz="2800" i="1" dirty="0">
              <a:latin typeface="Times New Roman" panose="02020603050405020304" pitchFamily="18" charset="0"/>
            </a:endParaRPr>
          </a:p>
        </p:txBody>
      </p:sp>
      <p:sp>
        <p:nvSpPr>
          <p:cNvPr id="86035" name="Text Box 19"/>
          <p:cNvSpPr txBox="1"/>
          <p:nvPr/>
        </p:nvSpPr>
        <p:spPr>
          <a:xfrm>
            <a:off x="2051050" y="4365625"/>
            <a:ext cx="1968500" cy="5222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00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 ,</a:t>
            </a:r>
            <a:r>
              <a:rPr lang="en-US" altLang="zh-CN" sz="2800" i="1" dirty="0">
                <a:latin typeface="Times New Roman" panose="02020603050405020304" pitchFamily="18" charset="0"/>
              </a:rPr>
              <a:t>f</a:t>
            </a:r>
            <a:r>
              <a:rPr lang="en-US" altLang="zh-CN" sz="2800" i="1" baseline="30000" dirty="0">
                <a:latin typeface="Times New Roman" panose="02020603050405020304" pitchFamily="18" charset="0"/>
              </a:rPr>
              <a:t> 1</a:t>
            </a:r>
            <a:r>
              <a:rPr lang="en-US" altLang="zh-CN" sz="2800" i="1" dirty="0">
                <a:latin typeface="Times New Roman" panose="02020603050405020304" pitchFamily="18" charset="0"/>
              </a:rPr>
              <a:t> =f(x)</a:t>
            </a:r>
            <a:endParaRPr lang="en-US" altLang="zh-CN" sz="2800" i="1" dirty="0">
              <a:latin typeface="Times New Roman" panose="02020603050405020304" pitchFamily="18" charset="0"/>
            </a:endParaRPr>
          </a:p>
        </p:txBody>
      </p:sp>
      <p:sp>
        <p:nvSpPr>
          <p:cNvPr id="20" name="Text Box 19"/>
          <p:cNvSpPr txBox="1"/>
          <p:nvPr/>
        </p:nvSpPr>
        <p:spPr>
          <a:xfrm>
            <a:off x="2700338" y="3284538"/>
            <a:ext cx="5400675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00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 </a:t>
            </a:r>
            <a:r>
              <a:rPr lang="en-US" altLang="zh-CN" sz="2800" i="1" dirty="0">
                <a:latin typeface="Times New Roman" panose="02020603050405020304" pitchFamily="18" charset="0"/>
              </a:rPr>
              <a:t>f</a:t>
            </a:r>
            <a:r>
              <a:rPr lang="en-US" altLang="zh-CN" sz="2800" i="1" baseline="30000" dirty="0">
                <a:latin typeface="Times New Roman" panose="02020603050405020304" pitchFamily="18" charset="0"/>
              </a:rPr>
              <a:t> </a:t>
            </a:r>
            <a:r>
              <a:rPr lang="en-US" altLang="zh-CN" sz="2800" i="1" dirty="0">
                <a:latin typeface="Times New Roman" panose="02020603050405020304" pitchFamily="18" charset="0"/>
              </a:rPr>
              <a:t>(x)</a:t>
            </a:r>
            <a:r>
              <a:rPr lang="zh-CN" altLang="en-US" sz="2800" i="1" dirty="0">
                <a:latin typeface="Times New Roman" panose="02020603050405020304" pitchFamily="18" charset="0"/>
              </a:rPr>
              <a:t> </a:t>
            </a:r>
            <a:r>
              <a:rPr lang="en-US" altLang="zh-CN" sz="2800" i="1" dirty="0">
                <a:latin typeface="Times New Roman" panose="02020603050405020304" pitchFamily="18" charset="0"/>
              </a:rPr>
              <a:t>:f(a)=b,f(b)=c, f(c)=d,f(d)=a;</a:t>
            </a:r>
            <a:endParaRPr lang="en-US" altLang="zh-CN" sz="2800" i="1" dirty="0">
              <a:latin typeface="Times New Roman" panose="02020603050405020304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995738" y="4941888"/>
            <a:ext cx="4305300" cy="5222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00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latin typeface="Arial" panose="020B0604020202020204" pitchFamily="34" charset="0"/>
              </a:rPr>
              <a:t>证明</a:t>
            </a:r>
            <a:r>
              <a:rPr lang="en-US" altLang="zh-CN" sz="2800" dirty="0">
                <a:latin typeface="Arial" panose="020B0604020202020204" pitchFamily="34" charset="0"/>
              </a:rPr>
              <a:t>&lt;F,</a:t>
            </a:r>
            <a:r>
              <a:rPr lang="zh-CN" altLang="en-US" sz="2800" i="1" dirty="0">
                <a:latin typeface="Times New Roman" panose="02020603050405020304" pitchFamily="18" charset="0"/>
              </a:rPr>
              <a:t> 。</a:t>
            </a:r>
            <a:r>
              <a:rPr lang="en-US" altLang="zh-CN" sz="2800" dirty="0">
                <a:latin typeface="Arial" panose="020B0604020202020204" pitchFamily="34" charset="0"/>
                <a:cs typeface="Times New Roman" panose="02020603050405020304" pitchFamily="18" charset="0"/>
              </a:rPr>
              <a:t> &gt;</a:t>
            </a:r>
            <a:r>
              <a:rPr lang="zh-CN" altLang="en-US" sz="2800" dirty="0">
                <a:latin typeface="Arial" panose="020B0604020202020204" pitchFamily="34" charset="0"/>
              </a:rPr>
              <a:t>是阿贝尔群。</a:t>
            </a:r>
            <a:endParaRPr lang="zh-CN" altLang="en-US" sz="2800" dirty="0">
              <a:latin typeface="Arial" panose="020B0604020202020204" pitchFamily="34" charset="0"/>
            </a:endParaRPr>
          </a:p>
        </p:txBody>
      </p:sp>
      <p:sp>
        <p:nvSpPr>
          <p:cNvPr id="45066" name="日期占位符 1"/>
          <p:cNvSpPr txBox="1">
            <a:spLocks noGrp="1"/>
          </p:cNvSpPr>
          <p:nvPr/>
        </p:nvSpPr>
        <p:spPr>
          <a:xfrm>
            <a:off x="4211638" y="5951538"/>
            <a:ext cx="4419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00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 dirty="0">
                <a:latin typeface="Times New Roman" panose="02020603050405020304" pitchFamily="18" charset="0"/>
              </a:rPr>
              <a:t>                    </a:t>
            </a:r>
            <a:fld id="{BB962C8B-B14F-4D97-AF65-F5344CB8AC3E}" type="datetime2">
              <a:rPr lang="zh-CN" altLang="en-US" sz="1400" dirty="0">
                <a:latin typeface="Times New Roman" panose="02020603050405020304" pitchFamily="18" charset="0"/>
              </a:rPr>
            </a:fld>
            <a:r>
              <a:rPr lang="en-US" altLang="zh-CN" sz="1400" dirty="0">
                <a:latin typeface="Times New Roman" panose="02020603050405020304" pitchFamily="18" charset="0"/>
              </a:rPr>
              <a:t>        </a:t>
            </a:r>
            <a:endParaRPr lang="en-US" altLang="zh-CN" sz="1400" dirty="0">
              <a:latin typeface="Times New Roman" panose="02020603050405020304" pitchFamily="18" charset="0"/>
            </a:endParaRPr>
          </a:p>
        </p:txBody>
      </p:sp>
      <p:sp>
        <p:nvSpPr>
          <p:cNvPr id="23" name="日期占位符 1"/>
          <p:cNvSpPr txBox="1">
            <a:spLocks noGrp="1" noChangeArrowheads="1"/>
          </p:cNvSpPr>
          <p:nvPr/>
        </p:nvSpPr>
        <p:spPr bwMode="auto">
          <a:xfrm>
            <a:off x="1692275" y="5951538"/>
            <a:ext cx="17399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R="0" defTabSz="914400" eaLnBrk="1" fontAlgn="auto" hangingPunct="1">
              <a:spcBef>
                <a:spcPct val="5000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1400" kern="0" cap="none" spc="0" normalizeH="0" baseline="0" noProof="0" dirty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            </a:t>
            </a:r>
            <a:fld id="{B9E1957B-E1B7-410E-8D08-270CF65A090A}" type="datetime10">
              <a:rPr kumimoji="0" lang="zh-CN" altLang="en-US" sz="1400" kern="0" cap="none" spc="0" normalizeH="0" baseline="0" noProof="0" dirty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r>
              <a:rPr kumimoji="0" lang="en-US" altLang="zh-CN" sz="1400" kern="0" cap="none" spc="0" normalizeH="0" baseline="0" noProof="0" dirty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</a:t>
            </a:r>
            <a:endParaRPr kumimoji="0" lang="en-US" altLang="zh-CN" sz="1400" kern="0" cap="none" spc="0" normalizeH="0" baseline="0" noProof="0" dirty="0">
              <a:solidFill>
                <a:sysClr val="windowText" lastClr="000000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charRg st="0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6019">
                                            <p:txEl>
                                              <p:charRg st="0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charRg st="27" end="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6019">
                                            <p:txEl>
                                              <p:charRg st="27" end="5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charRg st="53" end="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6019">
                                            <p:txEl>
                                              <p:charRg st="53" end="6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charRg st="69" end="9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86019">
                                            <p:txEl>
                                              <p:charRg st="69" end="9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charRg st="93" end="10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86019">
                                            <p:txEl>
                                              <p:charRg st="93" end="10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charRg st="0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0">
                                            <p:txEl>
                                              <p:charRg st="0" end="3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charRg st="106" end="1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86019">
                                            <p:txEl>
                                              <p:charRg st="106" end="13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86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86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86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86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23" grpId="0"/>
      <p:bldP spid="86027" grpId="0"/>
      <p:bldP spid="86031" grpId="0"/>
      <p:bldP spid="86035" grpId="0"/>
      <p:bldP spid="2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7043" name="Text Box 3"/>
          <p:cNvSpPr txBox="1"/>
          <p:nvPr/>
        </p:nvSpPr>
        <p:spPr>
          <a:xfrm>
            <a:off x="395288" y="1268413"/>
            <a:ext cx="8748712" cy="4710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00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dirty="0">
                <a:latin typeface="Arial" panose="020B0604020202020204" pitchFamily="34" charset="0"/>
              </a:rPr>
              <a:t>解：构造运算表，由运算表可见：</a:t>
            </a:r>
            <a:endParaRPr lang="en-US" altLang="zh-CN" sz="2800" dirty="0">
              <a:latin typeface="Arial" panose="020B0604020202020204" pitchFamily="34" charset="0"/>
            </a:endParaRPr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dirty="0">
                <a:latin typeface="Arial" panose="020B0604020202020204" pitchFamily="34" charset="0"/>
              </a:rPr>
              <a:t>（</a:t>
            </a:r>
            <a:r>
              <a:rPr lang="en-US" altLang="zh-CN" sz="2800" dirty="0">
                <a:latin typeface="Arial" panose="020B0604020202020204" pitchFamily="34" charset="0"/>
              </a:rPr>
              <a:t>1</a:t>
            </a:r>
            <a:r>
              <a:rPr lang="zh-CN" altLang="en-US" sz="2800" dirty="0">
                <a:latin typeface="Arial" panose="020B0604020202020204" pitchFamily="34" charset="0"/>
              </a:rPr>
              <a:t>）运算是封闭的；</a:t>
            </a:r>
            <a:endParaRPr lang="en-US" altLang="zh-CN" sz="2800" dirty="0">
              <a:latin typeface="Arial" panose="020B0604020202020204" pitchFamily="34" charset="0"/>
            </a:endParaRPr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dirty="0">
                <a:latin typeface="Arial" panose="020B0604020202020204" pitchFamily="34" charset="0"/>
              </a:rPr>
              <a:t>（</a:t>
            </a:r>
            <a:r>
              <a:rPr lang="en-US" altLang="zh-CN" sz="2800" dirty="0">
                <a:latin typeface="Arial" panose="020B0604020202020204" pitchFamily="34" charset="0"/>
              </a:rPr>
              <a:t>2</a:t>
            </a:r>
            <a:r>
              <a:rPr lang="zh-CN" altLang="en-US" sz="2800" dirty="0">
                <a:latin typeface="Arial" panose="020B0604020202020204" pitchFamily="34" charset="0"/>
              </a:rPr>
              <a:t>）“ </a:t>
            </a:r>
            <a:r>
              <a:rPr lang="en-US" altLang="zh-CN" sz="2800" dirty="0">
                <a:latin typeface="Arial" panose="020B0604020202020204" pitchFamily="34" charset="0"/>
                <a:cs typeface="Times New Roman" panose="02020603050405020304" pitchFamily="18" charset="0"/>
              </a:rPr>
              <a:t>° </a:t>
            </a:r>
            <a:r>
              <a:rPr lang="en-US" altLang="zh-CN" sz="2800" dirty="0">
                <a:latin typeface="Arial" panose="020B0604020202020204" pitchFamily="34" charset="0"/>
              </a:rPr>
              <a:t>”</a:t>
            </a:r>
            <a:r>
              <a:rPr lang="zh-CN" altLang="en-US" sz="2800" dirty="0">
                <a:latin typeface="Arial" panose="020B0604020202020204" pitchFamily="34" charset="0"/>
              </a:rPr>
              <a:t>可结合； </a:t>
            </a:r>
            <a:endParaRPr lang="en-US" altLang="zh-CN" sz="2800" dirty="0">
              <a:latin typeface="Arial" panose="020B0604020202020204" pitchFamily="34" charset="0"/>
            </a:endParaRPr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dirty="0">
                <a:latin typeface="Arial" panose="020B0604020202020204" pitchFamily="34" charset="0"/>
              </a:rPr>
              <a:t>（</a:t>
            </a:r>
            <a:r>
              <a:rPr lang="en-US" altLang="zh-CN" sz="2800" dirty="0">
                <a:latin typeface="Arial" panose="020B0604020202020204" pitchFamily="34" charset="0"/>
              </a:rPr>
              <a:t>3</a:t>
            </a:r>
            <a:r>
              <a:rPr lang="zh-CN" altLang="en-US" sz="2800" dirty="0">
                <a:latin typeface="Arial" panose="020B0604020202020204" pitchFamily="34" charset="0"/>
              </a:rPr>
              <a:t>）幺元</a:t>
            </a:r>
            <a:r>
              <a:rPr lang="en-US" altLang="zh-CN" sz="2800" i="1" dirty="0">
                <a:latin typeface="Arial" panose="020B0604020202020204" pitchFamily="34" charset="0"/>
              </a:rPr>
              <a:t>f</a:t>
            </a:r>
            <a:r>
              <a:rPr lang="en-US" altLang="zh-CN" sz="2800" i="1" baseline="30000" dirty="0">
                <a:latin typeface="Arial" panose="020B0604020202020204" pitchFamily="34" charset="0"/>
              </a:rPr>
              <a:t>0</a:t>
            </a:r>
            <a:r>
              <a:rPr lang="en-US" altLang="zh-CN" sz="2800" dirty="0">
                <a:latin typeface="Arial" panose="020B0604020202020204" pitchFamily="34" charset="0"/>
              </a:rPr>
              <a:t> </a:t>
            </a:r>
            <a:r>
              <a:rPr lang="zh-CN" altLang="en-US" sz="2800" dirty="0">
                <a:latin typeface="Arial" panose="020B0604020202020204" pitchFamily="34" charset="0"/>
              </a:rPr>
              <a:t>；</a:t>
            </a:r>
            <a:endParaRPr lang="en-US" altLang="zh-CN" sz="2800" dirty="0">
              <a:latin typeface="Arial" panose="020B0604020202020204" pitchFamily="34" charset="0"/>
            </a:endParaRPr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dirty="0">
                <a:latin typeface="Arial" panose="020B0604020202020204" pitchFamily="34" charset="0"/>
              </a:rPr>
              <a:t>（</a:t>
            </a:r>
            <a:r>
              <a:rPr lang="en-US" altLang="zh-CN" sz="2800" dirty="0">
                <a:latin typeface="Arial" panose="020B0604020202020204" pitchFamily="34" charset="0"/>
              </a:rPr>
              <a:t>4</a:t>
            </a:r>
            <a:r>
              <a:rPr lang="zh-CN" altLang="en-US" sz="2800" dirty="0">
                <a:latin typeface="Arial" panose="020B0604020202020204" pitchFamily="34" charset="0"/>
              </a:rPr>
              <a:t>）每一个元素均可逆</a:t>
            </a:r>
            <a:r>
              <a:rPr lang="en-US" altLang="zh-CN" sz="2800" dirty="0">
                <a:latin typeface="Arial" panose="020B0604020202020204" pitchFamily="34" charset="0"/>
              </a:rPr>
              <a:t>; </a:t>
            </a:r>
            <a:endParaRPr lang="en-US" altLang="zh-CN" sz="2800" dirty="0">
              <a:latin typeface="Arial" panose="020B0604020202020204" pitchFamily="34" charset="0"/>
            </a:endParaRPr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dirty="0">
                <a:latin typeface="Arial" panose="020B0604020202020204" pitchFamily="34" charset="0"/>
              </a:rPr>
              <a:t>（</a:t>
            </a:r>
            <a:r>
              <a:rPr lang="en-US" altLang="zh-CN" sz="2800" dirty="0">
                <a:latin typeface="Arial" panose="020B0604020202020204" pitchFamily="34" charset="0"/>
              </a:rPr>
              <a:t>5</a:t>
            </a:r>
            <a:r>
              <a:rPr lang="zh-CN" altLang="en-US" sz="2800" dirty="0">
                <a:latin typeface="Arial" panose="020B0604020202020204" pitchFamily="34" charset="0"/>
              </a:rPr>
              <a:t>）以主对角线为对称，“ </a:t>
            </a:r>
            <a:r>
              <a:rPr lang="en-US" altLang="zh-CN" sz="2800" dirty="0">
                <a:latin typeface="Arial" panose="020B0604020202020204" pitchFamily="34" charset="0"/>
                <a:cs typeface="Times New Roman" panose="02020603050405020304" pitchFamily="18" charset="0"/>
              </a:rPr>
              <a:t>° </a:t>
            </a:r>
            <a:r>
              <a:rPr lang="en-US" altLang="zh-CN" sz="2800" dirty="0">
                <a:latin typeface="Arial" panose="020B0604020202020204" pitchFamily="34" charset="0"/>
              </a:rPr>
              <a:t>”</a:t>
            </a:r>
            <a:r>
              <a:rPr lang="zh-CN" altLang="en-US" sz="2800" dirty="0">
                <a:latin typeface="Arial" panose="020B0604020202020204" pitchFamily="34" charset="0"/>
              </a:rPr>
              <a:t>可交换； 。</a:t>
            </a:r>
            <a:endParaRPr lang="zh-CN" altLang="en-US" sz="2800" dirty="0">
              <a:latin typeface="Arial" panose="020B0604020202020204" pitchFamily="34" charset="0"/>
            </a:endParaRPr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dirty="0">
                <a:latin typeface="Arial" panose="020B0604020202020204" pitchFamily="34" charset="0"/>
              </a:rPr>
              <a:t>         ∴ </a:t>
            </a:r>
            <a:r>
              <a:rPr lang="en-US" altLang="zh-CN" sz="2800" dirty="0">
                <a:latin typeface="Arial" panose="020B0604020202020204" pitchFamily="34" charset="0"/>
              </a:rPr>
              <a:t>&lt;F,</a:t>
            </a:r>
            <a:r>
              <a:rPr lang="en-US" altLang="zh-CN" sz="2800" dirty="0">
                <a:latin typeface="Arial" panose="020B0604020202020204" pitchFamily="34" charset="0"/>
                <a:cs typeface="Times New Roman" panose="02020603050405020304" pitchFamily="18" charset="0"/>
              </a:rPr>
              <a:t>° &gt;</a:t>
            </a:r>
            <a:r>
              <a:rPr lang="zh-CN" altLang="en-US" sz="2800" dirty="0">
                <a:latin typeface="Arial" panose="020B0604020202020204" pitchFamily="34" charset="0"/>
              </a:rPr>
              <a:t>为阿贝尔群。</a:t>
            </a:r>
            <a:br>
              <a:rPr lang="zh-CN" altLang="en-US" sz="2400" dirty="0">
                <a:latin typeface="Arial" panose="020B0604020202020204" pitchFamily="34" charset="0"/>
              </a:rPr>
            </a:br>
            <a:r>
              <a:rPr lang="zh-CN" altLang="en-US" sz="2000" dirty="0">
                <a:latin typeface="Times New Roman" panose="02020603050405020304" pitchFamily="18" charset="0"/>
              </a:rPr>
              <a:t> </a:t>
            </a:r>
            <a:endParaRPr lang="zh-CN" altLang="en-US" sz="2000" dirty="0">
              <a:latin typeface="Times New Roman" panose="02020603050405020304" pitchFamily="18" charset="0"/>
            </a:endParaRPr>
          </a:p>
        </p:txBody>
      </p:sp>
      <p:sp>
        <p:nvSpPr>
          <p:cNvPr id="46083" name="Rectangle 2"/>
          <p:cNvSpPr>
            <a:spLocks noGrp="1"/>
          </p:cNvSpPr>
          <p:nvPr>
            <p:ph type="title"/>
          </p:nvPr>
        </p:nvSpPr>
        <p:spPr>
          <a:xfrm>
            <a:off x="457200" y="277813"/>
            <a:ext cx="5483225" cy="919162"/>
          </a:xfrm>
        </p:spPr>
        <p:txBody>
          <a:bodyPr vert="horz" wrap="square" lIns="91440" tIns="45720" rIns="91440" bIns="91440" anchor="b"/>
          <a:p>
            <a:pPr eaLnBrk="1" hangingPunct="1"/>
            <a:r>
              <a:rPr lang="en-US" altLang="zh-CN" b="1" dirty="0">
                <a:solidFill>
                  <a:srgbClr val="FF0000"/>
                </a:solidFill>
                <a:cs typeface="Times New Roman" panose="02020603050405020304" pitchFamily="18" charset="0"/>
              </a:rPr>
              <a:t>§5 </a:t>
            </a:r>
            <a:r>
              <a:rPr lang="zh-CN" altLang="en-US" b="1" dirty="0">
                <a:solidFill>
                  <a:srgbClr val="FF0000"/>
                </a:solidFill>
              </a:rPr>
              <a:t>阿贝尔群和循环群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87044" name="Group 4"/>
          <p:cNvGraphicFramePr>
            <a:graphicFrameLocks noGrp="1"/>
          </p:cNvGraphicFramePr>
          <p:nvPr>
            <p:ph type="tbl" idx="1"/>
          </p:nvPr>
        </p:nvGraphicFramePr>
        <p:xfrm>
          <a:off x="5867400" y="1700213"/>
          <a:ext cx="2879725" cy="2627313"/>
        </p:xfrm>
        <a:graphic>
          <a:graphicData uri="http://schemas.openxmlformats.org/drawingml/2006/table">
            <a:tbl>
              <a:tblPr/>
              <a:tblGrid>
                <a:gridCol w="575176"/>
                <a:gridCol w="577099"/>
                <a:gridCol w="575175"/>
                <a:gridCol w="579023"/>
                <a:gridCol w="573252"/>
              </a:tblGrid>
              <a:tr h="5182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°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21" marR="91421"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</a:t>
                      </a:r>
                      <a:r>
                        <a:rPr kumimoji="0" lang="en-US" altLang="zh-CN" sz="2800" b="0" i="1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800" b="0" i="1" u="none" strike="noStrike" cap="none" normalizeH="0" baseline="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21" marR="91421"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</a:t>
                      </a:r>
                      <a:r>
                        <a:rPr kumimoji="0" lang="en-US" altLang="zh-CN" sz="2800" b="0" i="1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800" b="0" i="1" u="none" strike="noStrike" cap="none" normalizeH="0" baseline="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21" marR="91421"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f</a:t>
                      </a:r>
                      <a:r>
                        <a:rPr kumimoji="0" lang="en-US" altLang="zh-CN" sz="2800" b="0" i="1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 </a:t>
                      </a:r>
                      <a:endParaRPr kumimoji="0" lang="en-US" altLang="zh-CN" sz="2800" b="0" i="1" u="none" strike="noStrike" cap="none" normalizeH="0" baseline="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21" marR="91421"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</a:t>
                      </a:r>
                      <a:r>
                        <a:rPr kumimoji="0" lang="en-US" altLang="zh-CN" sz="2800" b="0" i="1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en-US" altLang="zh-CN" sz="2800" b="0" i="1" u="none" strike="noStrike" cap="none" normalizeH="0" baseline="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21" marR="91421"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41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</a:t>
                      </a:r>
                      <a:r>
                        <a:rPr kumimoji="0" lang="en-US" altLang="zh-CN" sz="2800" b="0" i="1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800" b="0" i="1" u="none" strike="noStrike" cap="none" normalizeH="0" baseline="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21" marR="91421"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</a:t>
                      </a:r>
                      <a:r>
                        <a:rPr kumimoji="0" lang="en-US" altLang="zh-CN" sz="2800" b="0" i="1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800" b="0" i="1" u="none" strike="noStrike" cap="none" normalizeH="0" baseline="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21" marR="91421"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</a:t>
                      </a:r>
                      <a:r>
                        <a:rPr kumimoji="0" lang="en-US" altLang="zh-CN" sz="2800" b="0" i="1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800" b="0" i="1" u="none" strike="noStrike" cap="none" normalizeH="0" baseline="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21" marR="91421"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f</a:t>
                      </a:r>
                      <a:r>
                        <a:rPr kumimoji="0" lang="en-US" altLang="zh-CN" sz="2800" b="0" i="1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 </a:t>
                      </a:r>
                      <a:endParaRPr kumimoji="0" lang="en-US" altLang="zh-CN" sz="2800" b="0" i="1" u="none" strike="noStrike" cap="none" normalizeH="0" baseline="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21" marR="91421"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</a:t>
                      </a:r>
                      <a:r>
                        <a:rPr kumimoji="0" lang="en-US" altLang="zh-CN" sz="2800" b="0" i="1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en-US" altLang="zh-CN" sz="2800" b="0" i="1" u="none" strike="noStrike" cap="none" normalizeH="0" baseline="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21" marR="91421"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</a:t>
                      </a:r>
                      <a:r>
                        <a:rPr kumimoji="0" lang="en-US" altLang="zh-CN" sz="2800" b="0" i="1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800" b="0" i="1" u="none" strike="noStrike" cap="none" normalizeH="0" baseline="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21" marR="91421"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</a:t>
                      </a:r>
                      <a:r>
                        <a:rPr kumimoji="0" lang="en-US" altLang="zh-CN" sz="2800" b="0" i="1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800" b="0" i="1" u="none" strike="noStrike" cap="none" normalizeH="0" baseline="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21" marR="91421"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f</a:t>
                      </a:r>
                      <a:r>
                        <a:rPr kumimoji="0" lang="en-US" altLang="zh-CN" sz="2800" b="0" i="1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 </a:t>
                      </a:r>
                      <a:endParaRPr kumimoji="0" lang="en-US" altLang="zh-CN" sz="2800" b="0" i="1" u="none" strike="noStrike" cap="none" normalizeH="0" baseline="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21" marR="91421"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</a:t>
                      </a:r>
                      <a:r>
                        <a:rPr kumimoji="0" lang="en-US" altLang="zh-CN" sz="2800" b="0" i="1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en-US" altLang="zh-CN" sz="2800" b="0" i="1" u="none" strike="noStrike" cap="none" normalizeH="0" baseline="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21" marR="91421"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</a:t>
                      </a:r>
                      <a:r>
                        <a:rPr kumimoji="0" lang="en-US" altLang="zh-CN" sz="2800" b="0" i="1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800" b="0" i="1" u="none" strike="noStrike" cap="none" normalizeH="0" baseline="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21" marR="91421"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</a:t>
                      </a:r>
                      <a:r>
                        <a:rPr kumimoji="0" lang="en-US" altLang="zh-CN" sz="2800" b="0" i="1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 </a:t>
                      </a:r>
                      <a:endParaRPr kumimoji="0" lang="en-US" altLang="zh-CN" sz="2800" b="0" i="1" u="none" strike="noStrike" cap="none" normalizeH="0" baseline="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21" marR="91421"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f</a:t>
                      </a:r>
                      <a:r>
                        <a:rPr kumimoji="0" lang="en-US" altLang="zh-CN" sz="2800" b="0" i="1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 </a:t>
                      </a:r>
                      <a:endParaRPr kumimoji="0" lang="en-US" altLang="zh-CN" sz="2800" b="0" i="1" u="none" strike="noStrike" cap="none" normalizeH="0" baseline="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21" marR="91421"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</a:t>
                      </a:r>
                      <a:r>
                        <a:rPr kumimoji="0" lang="en-US" altLang="zh-CN" sz="2800" b="0" i="1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en-US" altLang="zh-CN" sz="2800" b="0" i="1" u="none" strike="noStrike" cap="none" normalizeH="0" baseline="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21" marR="91421"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</a:t>
                      </a:r>
                      <a:r>
                        <a:rPr kumimoji="0" lang="en-US" altLang="zh-CN" sz="2800" b="0" i="1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800" b="0" i="1" u="none" strike="noStrike" cap="none" normalizeH="0" baseline="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21" marR="91421"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</a:t>
                      </a:r>
                      <a:r>
                        <a:rPr kumimoji="0" lang="en-US" altLang="zh-CN" sz="2800" b="0" i="1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800" b="0" i="1" u="none" strike="noStrike" cap="none" normalizeH="0" baseline="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21" marR="91421"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</a:t>
                      </a:r>
                      <a:r>
                        <a:rPr kumimoji="0" lang="en-US" altLang="zh-CN" sz="2800" b="0" i="1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en-US" altLang="zh-CN" sz="2800" b="0" i="1" u="none" strike="noStrike" cap="none" normalizeH="0" baseline="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21" marR="91421"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</a:t>
                      </a:r>
                      <a:r>
                        <a:rPr kumimoji="0" lang="en-US" altLang="zh-CN" sz="2800" b="0" i="1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en-US" altLang="zh-CN" sz="2800" b="0" i="1" u="none" strike="noStrike" cap="none" normalizeH="0" baseline="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21" marR="91421"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</a:t>
                      </a:r>
                      <a:r>
                        <a:rPr kumimoji="0" lang="en-US" altLang="zh-CN" sz="2800" b="0" i="1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800" b="0" i="1" u="none" strike="noStrike" cap="none" normalizeH="0" baseline="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21" marR="91421"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</a:t>
                      </a:r>
                      <a:r>
                        <a:rPr kumimoji="0" lang="en-US" altLang="zh-CN" sz="2800" b="0" i="1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800" b="0" i="1" u="none" strike="noStrike" cap="none" normalizeH="0" baseline="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21" marR="91421"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</a:t>
                      </a:r>
                      <a:r>
                        <a:rPr kumimoji="0" lang="en-US" altLang="zh-CN" sz="2800" b="0" i="1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 </a:t>
                      </a:r>
                      <a:endParaRPr kumimoji="0" lang="en-US" altLang="zh-CN" sz="2800" b="0" i="1" u="none" strike="noStrike" cap="none" normalizeH="0" baseline="3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21" marR="91421"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6122" name="日期占位符 1"/>
          <p:cNvSpPr txBox="1">
            <a:spLocks noGrp="1"/>
          </p:cNvSpPr>
          <p:nvPr/>
        </p:nvSpPr>
        <p:spPr>
          <a:xfrm>
            <a:off x="4211638" y="5951538"/>
            <a:ext cx="4419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00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 dirty="0">
                <a:latin typeface="Times New Roman" panose="02020603050405020304" pitchFamily="18" charset="0"/>
              </a:rPr>
              <a:t>                    </a:t>
            </a:r>
            <a:fld id="{BB962C8B-B14F-4D97-AF65-F5344CB8AC3E}" type="datetime2">
              <a:rPr lang="zh-CN" altLang="en-US" sz="1400" dirty="0">
                <a:latin typeface="Times New Roman" panose="02020603050405020304" pitchFamily="18" charset="0"/>
              </a:rPr>
            </a:fld>
            <a:r>
              <a:rPr lang="en-US" altLang="zh-CN" sz="1400" dirty="0">
                <a:latin typeface="Times New Roman" panose="02020603050405020304" pitchFamily="18" charset="0"/>
              </a:rPr>
              <a:t>        </a:t>
            </a:r>
            <a:endParaRPr lang="en-US" altLang="zh-CN" sz="1400" dirty="0">
              <a:latin typeface="Times New Roman" panose="02020603050405020304" pitchFamily="18" charset="0"/>
            </a:endParaRPr>
          </a:p>
        </p:txBody>
      </p:sp>
      <p:sp>
        <p:nvSpPr>
          <p:cNvPr id="6" name="日期占位符 1"/>
          <p:cNvSpPr txBox="1">
            <a:spLocks noGrp="1" noChangeArrowheads="1"/>
          </p:cNvSpPr>
          <p:nvPr/>
        </p:nvSpPr>
        <p:spPr bwMode="auto">
          <a:xfrm>
            <a:off x="1692275" y="5951538"/>
            <a:ext cx="17399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R="0" defTabSz="914400" eaLnBrk="1" fontAlgn="auto" hangingPunct="1">
              <a:spcBef>
                <a:spcPct val="5000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1400" kern="0" cap="none" spc="0" normalizeH="0" baseline="0" noProof="0" dirty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            </a:t>
            </a:r>
            <a:fld id="{B9E1957B-E1B7-410E-8D08-270CF65A090A}" type="datetime10">
              <a:rPr kumimoji="0" lang="zh-CN" altLang="en-US" sz="1400" kern="0" cap="none" spc="0" normalizeH="0" baseline="0" noProof="0" dirty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r>
              <a:rPr kumimoji="0" lang="en-US" altLang="zh-CN" sz="1400" kern="0" cap="none" spc="0" normalizeH="0" baseline="0" noProof="0" dirty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</a:t>
            </a:r>
            <a:endParaRPr kumimoji="0" lang="en-US" altLang="zh-CN" sz="1400" kern="0" cap="none" spc="0" normalizeH="0" baseline="0" noProof="0" dirty="0">
              <a:solidFill>
                <a:sysClr val="windowText" lastClr="000000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7043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charRg st="16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87043">
                                            <p:txEl>
                                              <p:charRg st="16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charRg st="27" end="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87043">
                                            <p:txEl>
                                              <p:charRg st="27" end="4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charRg st="41" end="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87043">
                                            <p:txEl>
                                              <p:charRg st="41" end="5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charRg st="51" end="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87043">
                                            <p:txEl>
                                              <p:charRg st="51" end="6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charRg st="65" end="8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87043">
                                            <p:txEl>
                                              <p:charRg st="65" end="8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charRg st="89" end="1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87043">
                                            <p:txEl>
                                              <p:charRg st="89" end="1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6" name="Rectangle 2"/>
          <p:cNvSpPr>
            <a:spLocks noGrp="1"/>
          </p:cNvSpPr>
          <p:nvPr>
            <p:ph type="title"/>
          </p:nvPr>
        </p:nvSpPr>
        <p:spPr>
          <a:xfrm>
            <a:off x="179388" y="44450"/>
            <a:ext cx="5529262" cy="777875"/>
          </a:xfrm>
        </p:spPr>
        <p:txBody>
          <a:bodyPr vert="horz" wrap="square" lIns="91440" tIns="45720" rIns="91440" bIns="91440" anchor="b"/>
          <a:p>
            <a:pPr eaLnBrk="1" hangingPunct="1"/>
            <a:r>
              <a:rPr lang="en-US" altLang="zh-CN" b="1" dirty="0">
                <a:solidFill>
                  <a:srgbClr val="FF0000"/>
                </a:solidFill>
                <a:cs typeface="Times New Roman" panose="02020603050405020304" pitchFamily="18" charset="0"/>
              </a:rPr>
              <a:t>§5 </a:t>
            </a:r>
            <a:r>
              <a:rPr lang="zh-CN" altLang="en-US" b="1" dirty="0">
                <a:solidFill>
                  <a:srgbClr val="FF0000"/>
                </a:solidFill>
              </a:rPr>
              <a:t>阿贝尔群和循环群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88067" name="Rectangle 3"/>
          <p:cNvSpPr>
            <a:spLocks noGrp="1"/>
          </p:cNvSpPr>
          <p:nvPr>
            <p:ph sz="quarter" idx="1"/>
          </p:nvPr>
        </p:nvSpPr>
        <p:spPr>
          <a:xfrm>
            <a:off x="323850" y="836613"/>
            <a:ext cx="7772400" cy="5256212"/>
          </a:xfrm>
        </p:spPr>
        <p:txBody>
          <a:bodyPr vert="horz" wrap="square" lIns="91440" tIns="45720" rIns="91440" bIns="45720" anchor="t"/>
          <a:p>
            <a:pPr eaLnBrk="1" hangingPunct="1">
              <a:lnSpc>
                <a:spcPct val="90000"/>
              </a:lnSpc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sz="2800" b="1" dirty="0"/>
              <a:t>《</a:t>
            </a:r>
            <a:r>
              <a:rPr lang="zh-CN" altLang="en-US" sz="2800" b="1" dirty="0"/>
              <a:t>定理</a:t>
            </a:r>
            <a:r>
              <a:rPr lang="en-US" altLang="zh-CN" sz="2800" b="1" dirty="0"/>
              <a:t>》</a:t>
            </a:r>
            <a:r>
              <a:rPr lang="zh-CN" altLang="en-US" sz="2800" dirty="0"/>
              <a:t>设</a:t>
            </a:r>
            <a:r>
              <a:rPr lang="en-US" altLang="zh-CN" sz="2800" dirty="0"/>
              <a:t>&lt; G , *&gt;</a:t>
            </a:r>
            <a:r>
              <a:rPr lang="zh-CN" altLang="en-US" sz="2800" dirty="0"/>
              <a:t>是一个群， </a:t>
            </a:r>
            <a:endParaRPr lang="en-US" altLang="zh-CN" sz="2800" dirty="0"/>
          </a:p>
          <a:p>
            <a:pPr eaLnBrk="1" hangingPunct="1">
              <a:lnSpc>
                <a:spcPct val="90000"/>
              </a:lnSpc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sz="2800" dirty="0"/>
              <a:t>&lt; G , *&gt;</a:t>
            </a:r>
            <a:r>
              <a:rPr lang="zh-CN" altLang="en-US" sz="2800" dirty="0"/>
              <a:t>是阿贝尔群的充分必要条件是对任</a:t>
            </a:r>
            <a:endParaRPr lang="en-US" altLang="zh-CN" sz="2800" dirty="0"/>
          </a:p>
          <a:p>
            <a:pPr eaLnBrk="1" hangingPunct="1">
              <a:lnSpc>
                <a:spcPct val="90000"/>
              </a:lnSpc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sz="2800" dirty="0"/>
              <a:t>a ,b</a:t>
            </a:r>
            <a:r>
              <a:rPr lang="en-US" altLang="zh-CN" sz="2800" dirty="0">
                <a:sym typeface="Symbol" panose="05050102010706020507" pitchFamily="18" charset="2"/>
              </a:rPr>
              <a:t>G</a:t>
            </a:r>
            <a:r>
              <a:rPr lang="zh-CN" altLang="en-US" sz="2800" dirty="0"/>
              <a:t>有       </a:t>
            </a:r>
            <a:r>
              <a:rPr lang="en-US" altLang="zh-CN" sz="2800" dirty="0"/>
              <a:t>(a*b)*(a*b) = (a*a)*(b*b)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pPr eaLnBrk="1" hangingPunct="1">
              <a:lnSpc>
                <a:spcPct val="90000"/>
              </a:lnSpc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en-US" sz="2800" dirty="0"/>
              <a:t>证明：</a:t>
            </a:r>
            <a:endParaRPr lang="en-US" altLang="zh-CN" sz="2800" dirty="0"/>
          </a:p>
          <a:p>
            <a:pPr eaLnBrk="1" hangingPunct="1">
              <a:lnSpc>
                <a:spcPct val="90000"/>
              </a:lnSpc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en-US" sz="2800" dirty="0"/>
              <a:t>（</a:t>
            </a:r>
            <a:r>
              <a:rPr lang="en-US" altLang="zh-CN" sz="2800" dirty="0"/>
              <a:t>1</a:t>
            </a:r>
            <a:r>
              <a:rPr lang="zh-CN" altLang="en-US" sz="2800" dirty="0"/>
              <a:t>）充分性： </a:t>
            </a:r>
            <a:r>
              <a:rPr lang="en-US" altLang="zh-CN" sz="2800" dirty="0"/>
              <a:t>(a*b)*(a*b) = (a*a)*(b*b)</a:t>
            </a:r>
            <a:r>
              <a:rPr lang="en-US" altLang="zh-CN" sz="2800" dirty="0">
                <a:sym typeface="Symbol" panose="05050102010706020507" pitchFamily="18" charset="2"/>
              </a:rPr>
              <a:t> </a:t>
            </a:r>
            <a:r>
              <a:rPr lang="en-US" altLang="zh-CN" sz="2800" dirty="0"/>
              <a:t>&lt; G , *&gt;</a:t>
            </a:r>
            <a:endParaRPr lang="en-US" altLang="zh-CN" sz="2800" dirty="0"/>
          </a:p>
          <a:p>
            <a:pPr eaLnBrk="1" hangingPunct="1">
              <a:lnSpc>
                <a:spcPct val="90000"/>
              </a:lnSpc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en-US" sz="2800" dirty="0"/>
              <a:t>                            是阿贝尔群。</a:t>
            </a:r>
            <a:endParaRPr lang="en-US" altLang="zh-CN" sz="2800" dirty="0"/>
          </a:p>
          <a:p>
            <a:pPr eaLnBrk="1" hangingPunct="1">
              <a:lnSpc>
                <a:spcPct val="90000"/>
              </a:lnSpc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en-US" sz="2800" dirty="0"/>
              <a:t>  对任一</a:t>
            </a:r>
            <a:r>
              <a:rPr lang="en-US" altLang="zh-CN" sz="2800" dirty="0"/>
              <a:t>a ,b</a:t>
            </a:r>
            <a:r>
              <a:rPr lang="en-US" altLang="zh-CN" sz="2800" dirty="0">
                <a:sym typeface="Symbol" panose="05050102010706020507" pitchFamily="18" charset="2"/>
              </a:rPr>
              <a:t>G</a:t>
            </a:r>
            <a:r>
              <a:rPr lang="zh-CN" altLang="en-US" sz="2800" dirty="0"/>
              <a:t>有</a:t>
            </a:r>
            <a:r>
              <a:rPr lang="en-US" altLang="zh-CN" sz="2800" dirty="0"/>
              <a:t>(a*b)*(a*b) = (a*a)*(b*b)</a:t>
            </a:r>
            <a:r>
              <a:rPr lang="zh-CN" altLang="en-US" sz="2800" dirty="0"/>
              <a:t>成立，</a:t>
            </a:r>
            <a:endParaRPr lang="en-US" altLang="zh-CN" sz="2800" dirty="0"/>
          </a:p>
          <a:p>
            <a:pPr eaLnBrk="1" hangingPunct="1">
              <a:lnSpc>
                <a:spcPct val="90000"/>
              </a:lnSpc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en-US" sz="2800" dirty="0"/>
              <a:t>       ∵*是可结合的，且是可消去的，</a:t>
            </a:r>
            <a:endParaRPr lang="en-US" altLang="zh-CN" sz="2800" dirty="0"/>
          </a:p>
          <a:p>
            <a:pPr eaLnBrk="1" hangingPunct="1">
              <a:lnSpc>
                <a:spcPct val="90000"/>
              </a:lnSpc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en-US" sz="2800" dirty="0"/>
              <a:t>       ∴</a:t>
            </a:r>
            <a:r>
              <a:rPr lang="en-US" altLang="zh-CN" sz="2800" dirty="0"/>
              <a:t>a*(a*b)*b = (a*a)*(b*b) =(a*b)*(a*b) =a*(b*a)*b</a:t>
            </a:r>
            <a:endParaRPr lang="en-US" altLang="zh-CN" sz="2800" dirty="0"/>
          </a:p>
          <a:p>
            <a:pPr eaLnBrk="1" hangingPunct="1">
              <a:lnSpc>
                <a:spcPct val="90000"/>
              </a:lnSpc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sz="2800" dirty="0"/>
              <a:t>   </a:t>
            </a:r>
            <a:r>
              <a:rPr lang="zh-CN" altLang="en-US" sz="2800" dirty="0"/>
              <a:t>得</a:t>
            </a:r>
            <a:r>
              <a:rPr lang="en-US" altLang="zh-CN" sz="2800" dirty="0"/>
              <a:t>a*b =b*a</a:t>
            </a:r>
            <a:r>
              <a:rPr lang="zh-CN" altLang="en-US" sz="2800" dirty="0"/>
              <a:t>，</a:t>
            </a:r>
            <a:endParaRPr lang="en-US" altLang="zh-CN" sz="2800" dirty="0"/>
          </a:p>
          <a:p>
            <a:pPr eaLnBrk="1" hangingPunct="1">
              <a:lnSpc>
                <a:spcPct val="90000"/>
              </a:lnSpc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en-US" sz="2800" dirty="0"/>
              <a:t>       ∴ </a:t>
            </a:r>
            <a:r>
              <a:rPr lang="en-US" altLang="zh-CN" sz="2800" dirty="0"/>
              <a:t>&lt; G , *&gt;</a:t>
            </a:r>
            <a:r>
              <a:rPr lang="zh-CN" altLang="en-US" sz="2800" dirty="0"/>
              <a:t>是阿贝尔群。</a:t>
            </a:r>
            <a:endParaRPr lang="zh-CN" altLang="en-US" sz="2800" dirty="0"/>
          </a:p>
        </p:txBody>
      </p:sp>
      <p:sp>
        <p:nvSpPr>
          <p:cNvPr id="47108" name="日期占位符 1"/>
          <p:cNvSpPr txBox="1">
            <a:spLocks noGrp="1"/>
          </p:cNvSpPr>
          <p:nvPr/>
        </p:nvSpPr>
        <p:spPr>
          <a:xfrm>
            <a:off x="4211638" y="5951538"/>
            <a:ext cx="4419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00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 dirty="0">
                <a:latin typeface="Times New Roman" panose="02020603050405020304" pitchFamily="18" charset="0"/>
              </a:rPr>
              <a:t>                    </a:t>
            </a:r>
            <a:fld id="{BB962C8B-B14F-4D97-AF65-F5344CB8AC3E}" type="datetime2">
              <a:rPr lang="zh-CN" altLang="en-US" sz="1400" dirty="0">
                <a:latin typeface="Times New Roman" panose="02020603050405020304" pitchFamily="18" charset="0"/>
              </a:rPr>
            </a:fld>
            <a:r>
              <a:rPr lang="en-US" altLang="zh-CN" sz="1400" dirty="0">
                <a:latin typeface="Times New Roman" panose="02020603050405020304" pitchFamily="18" charset="0"/>
              </a:rPr>
              <a:t>        </a:t>
            </a:r>
            <a:endParaRPr lang="en-US" altLang="zh-CN" sz="1400" dirty="0">
              <a:latin typeface="Times New Roman" panose="02020603050405020304" pitchFamily="18" charset="0"/>
            </a:endParaRPr>
          </a:p>
        </p:txBody>
      </p:sp>
      <p:sp>
        <p:nvSpPr>
          <p:cNvPr id="5" name="日期占位符 1"/>
          <p:cNvSpPr txBox="1">
            <a:spLocks noGrp="1" noChangeArrowheads="1"/>
          </p:cNvSpPr>
          <p:nvPr/>
        </p:nvSpPr>
        <p:spPr bwMode="auto">
          <a:xfrm>
            <a:off x="1692275" y="5951538"/>
            <a:ext cx="17399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R="0" defTabSz="914400" eaLnBrk="1" fontAlgn="auto" hangingPunct="1">
              <a:spcBef>
                <a:spcPct val="5000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1400" kern="0" cap="none" spc="0" normalizeH="0" baseline="0" noProof="0" dirty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            </a:t>
            </a:r>
            <a:fld id="{B9E1957B-E1B7-410E-8D08-270CF65A090A}" type="datetime10">
              <a:rPr kumimoji="0" lang="zh-CN" altLang="en-US" sz="1400" kern="0" cap="none" spc="0" normalizeH="0" baseline="0" noProof="0" dirty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r>
              <a:rPr kumimoji="0" lang="en-US" altLang="zh-CN" sz="1400" kern="0" cap="none" spc="0" normalizeH="0" baseline="0" noProof="0" dirty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</a:t>
            </a:r>
            <a:endParaRPr kumimoji="0" lang="en-US" altLang="zh-CN" sz="1400" kern="0" cap="none" spc="0" normalizeH="0" baseline="0" noProof="0" dirty="0">
              <a:solidFill>
                <a:sysClr val="windowText" lastClr="000000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charRg st="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8067">
                                            <p:txEl>
                                              <p:charRg st="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charRg st="20" end="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8067">
                                            <p:txEl>
                                              <p:charRg st="20" end="4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charRg st="44" end="8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8067">
                                            <p:txEl>
                                              <p:charRg st="44" end="8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charRg st="85" end="8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88067">
                                            <p:txEl>
                                              <p:charRg st="85" end="8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charRg st="89" end="1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88067">
                                            <p:txEl>
                                              <p:charRg st="89" end="13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charRg st="133" end="16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88067">
                                            <p:txEl>
                                              <p:charRg st="133" end="16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charRg st="168" end="20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88067">
                                            <p:txEl>
                                              <p:charRg st="168" end="20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charRg st="209" end="2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88067">
                                            <p:txEl>
                                              <p:charRg st="209" end="2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charRg st="232" end="28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88067">
                                            <p:txEl>
                                              <p:charRg st="232" end="28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charRg st="288" end="30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88067">
                                            <p:txEl>
                                              <p:charRg st="288" end="30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charRg st="302" end="3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88067">
                                            <p:txEl>
                                              <p:charRg st="302" end="3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91440" anchor="b"/>
          <a:p>
            <a:pPr eaLnBrk="1" hangingPunct="1"/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§1	</a:t>
            </a:r>
            <a:r>
              <a:rPr lang="zh-CN" altLang="en-US" b="1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代数系统的引入</a:t>
            </a:r>
            <a:endParaRPr lang="zh-CN" altLang="en-US" b="1" dirty="0">
              <a:solidFill>
                <a:srgbClr val="FF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6147" name="Rectangle 3"/>
          <p:cNvSpPr>
            <a:spLocks noGrp="1"/>
          </p:cNvSpPr>
          <p:nvPr>
            <p:ph sz="quarter" idx="1"/>
          </p:nvPr>
        </p:nvSpPr>
        <p:spPr>
          <a:xfrm>
            <a:off x="685800" y="1700213"/>
            <a:ext cx="8001000" cy="4176712"/>
          </a:xfrm>
        </p:spPr>
        <p:txBody>
          <a:bodyPr vert="horz" wrap="square" lIns="91440" tIns="45720" rIns="91440" bIns="45720" anchor="t"/>
          <a:p>
            <a:pPr eaLnBrk="1" hangingPunct="1"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宋体" panose="02010600030101010101" pitchFamily="2" charset="-122"/>
              </a:rPr>
              <a:t>2.</a:t>
            </a:r>
            <a:r>
              <a:rPr lang="zh-CN" altLang="en-US" sz="2800" b="1" dirty="0">
                <a:latin typeface="宋体" panose="02010600030101010101" pitchFamily="2" charset="-122"/>
              </a:rPr>
              <a:t>代数系统</a:t>
            </a:r>
            <a:r>
              <a:rPr lang="en-US" altLang="zh-CN" sz="2800" b="1" dirty="0">
                <a:latin typeface="宋体" panose="02010600030101010101" pitchFamily="2" charset="-122"/>
              </a:rPr>
              <a:t>《</a:t>
            </a:r>
            <a:r>
              <a:rPr lang="zh-CN" altLang="en-US" sz="2800" b="1" dirty="0">
                <a:latin typeface="宋体" panose="02010600030101010101" pitchFamily="2" charset="-122"/>
              </a:rPr>
              <a:t>定义</a:t>
            </a:r>
            <a:r>
              <a:rPr lang="en-US" altLang="zh-CN" sz="2800" b="1" dirty="0">
                <a:latin typeface="宋体" panose="02010600030101010101" pitchFamily="2" charset="-122"/>
              </a:rPr>
              <a:t>》:</a:t>
            </a:r>
            <a:r>
              <a:rPr lang="zh-CN" altLang="en-US" sz="2800" dirty="0">
                <a:latin typeface="宋体" panose="02010600030101010101" pitchFamily="2" charset="-122"/>
              </a:rPr>
              <a:t>一个非空集合</a:t>
            </a:r>
            <a:r>
              <a:rPr lang="en-US" altLang="zh-CN" sz="2800" dirty="0">
                <a:latin typeface="宋体" panose="02010600030101010101" pitchFamily="2" charset="-122"/>
              </a:rPr>
              <a:t>A</a:t>
            </a:r>
            <a:r>
              <a:rPr lang="zh-CN" altLang="en-US" sz="2800" dirty="0">
                <a:latin typeface="宋体" panose="02010600030101010101" pitchFamily="2" charset="-122"/>
              </a:rPr>
              <a:t>，若干个定</a:t>
            </a:r>
            <a:endParaRPr lang="en-US" altLang="zh-CN" sz="2800" dirty="0">
              <a:latin typeface="宋体" panose="02010600030101010101" pitchFamily="2" charset="-122"/>
            </a:endParaRPr>
          </a:p>
          <a:p>
            <a:pPr eaLnBrk="1" hangingPunct="1"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en-US" sz="2800" dirty="0">
                <a:latin typeface="宋体" panose="02010600030101010101" pitchFamily="2" charset="-122"/>
              </a:rPr>
              <a:t>义在该集合上的运算</a:t>
            </a:r>
            <a:r>
              <a:rPr lang="en-US" altLang="zh-CN" sz="2800" dirty="0">
                <a:latin typeface="宋体" panose="02010600030101010101" pitchFamily="2" charset="-122"/>
              </a:rPr>
              <a:t>f</a:t>
            </a:r>
            <a:r>
              <a:rPr lang="en-US" altLang="zh-CN" sz="2800" baseline="-25000" dirty="0">
                <a:latin typeface="宋体" panose="02010600030101010101" pitchFamily="2" charset="-122"/>
              </a:rPr>
              <a:t>1</a:t>
            </a:r>
            <a:r>
              <a:rPr lang="en-US" altLang="zh-CN" sz="2800" dirty="0">
                <a:latin typeface="宋体" panose="02010600030101010101" pitchFamily="2" charset="-122"/>
              </a:rPr>
              <a:t>,f</a:t>
            </a:r>
            <a:r>
              <a:rPr lang="en-US" altLang="zh-CN" sz="2800" baseline="-25000" dirty="0">
                <a:latin typeface="宋体" panose="02010600030101010101" pitchFamily="2" charset="-122"/>
              </a:rPr>
              <a:t>2</a:t>
            </a:r>
            <a:r>
              <a:rPr lang="en-US" altLang="zh-CN" sz="2800" dirty="0">
                <a:latin typeface="宋体" panose="02010600030101010101" pitchFamily="2" charset="-122"/>
              </a:rPr>
              <a:t>,….,f</a:t>
            </a:r>
            <a:r>
              <a:rPr lang="en-US" altLang="zh-CN" sz="2800" baseline="-25000" dirty="0">
                <a:latin typeface="宋体" panose="02010600030101010101" pitchFamily="2" charset="-122"/>
              </a:rPr>
              <a:t>k</a:t>
            </a:r>
            <a:r>
              <a:rPr lang="zh-CN" altLang="en-US" sz="2800" baseline="-25000" dirty="0">
                <a:latin typeface="宋体" panose="02010600030101010101" pitchFamily="2" charset="-122"/>
              </a:rPr>
              <a:t>，</a:t>
            </a:r>
            <a:endParaRPr lang="en-US" altLang="zh-CN" sz="2800" baseline="-25000" dirty="0">
              <a:latin typeface="宋体" panose="02010600030101010101" pitchFamily="2" charset="-122"/>
            </a:endParaRPr>
          </a:p>
          <a:p>
            <a:pPr eaLnBrk="1" hangingPunct="1"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en-US" sz="2800" dirty="0">
                <a:latin typeface="宋体" panose="02010600030101010101" pitchFamily="2" charset="-122"/>
              </a:rPr>
              <a:t>所组成的系统就称为一个代数统，</a:t>
            </a:r>
            <a:endParaRPr lang="zh-CN" altLang="en-US" sz="2800" dirty="0">
              <a:latin typeface="宋体" panose="02010600030101010101" pitchFamily="2" charset="-122"/>
            </a:endParaRPr>
          </a:p>
          <a:p>
            <a:pPr eaLnBrk="1" hangingPunct="1"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en-US" sz="2800" dirty="0">
                <a:latin typeface="宋体" panose="02010600030101010101" pitchFamily="2" charset="-122"/>
              </a:rPr>
              <a:t>      记作</a:t>
            </a:r>
            <a:r>
              <a:rPr lang="en-US" altLang="zh-CN" sz="2800" dirty="0">
                <a:latin typeface="宋体" panose="02010600030101010101" pitchFamily="2" charset="-122"/>
              </a:rPr>
              <a:t>&lt;A, f</a:t>
            </a:r>
            <a:r>
              <a:rPr lang="en-US" altLang="zh-CN" sz="2800" baseline="-25000" dirty="0">
                <a:latin typeface="宋体" panose="02010600030101010101" pitchFamily="2" charset="-122"/>
              </a:rPr>
              <a:t>1</a:t>
            </a:r>
            <a:r>
              <a:rPr lang="en-US" altLang="zh-CN" sz="2800" dirty="0">
                <a:latin typeface="宋体" panose="02010600030101010101" pitchFamily="2" charset="-122"/>
              </a:rPr>
              <a:t>,f</a:t>
            </a:r>
            <a:r>
              <a:rPr lang="en-US" altLang="zh-CN" sz="2800" baseline="-25000" dirty="0">
                <a:latin typeface="宋体" panose="02010600030101010101" pitchFamily="2" charset="-122"/>
              </a:rPr>
              <a:t>2</a:t>
            </a:r>
            <a:r>
              <a:rPr lang="en-US" altLang="zh-CN" sz="2800" dirty="0">
                <a:latin typeface="宋体" panose="02010600030101010101" pitchFamily="2" charset="-122"/>
              </a:rPr>
              <a:t>,….,f</a:t>
            </a:r>
            <a:r>
              <a:rPr lang="en-US" altLang="zh-CN" sz="2800" baseline="-25000" dirty="0">
                <a:latin typeface="宋体" panose="02010600030101010101" pitchFamily="2" charset="-122"/>
              </a:rPr>
              <a:t>k</a:t>
            </a:r>
            <a:r>
              <a:rPr lang="en-US" altLang="zh-CN" sz="2800" dirty="0">
                <a:latin typeface="宋体" panose="02010600030101010101" pitchFamily="2" charset="-122"/>
              </a:rPr>
              <a:t>&gt;</a:t>
            </a:r>
            <a:r>
              <a:rPr lang="zh-CN" altLang="en-US" sz="2800" dirty="0">
                <a:latin typeface="宋体" panose="02010600030101010101" pitchFamily="2" charset="-122"/>
              </a:rPr>
              <a:t>。</a:t>
            </a:r>
            <a:endParaRPr lang="zh-CN" altLang="en-US" sz="2800" dirty="0">
              <a:latin typeface="宋体" panose="02010600030101010101" pitchFamily="2" charset="-122"/>
            </a:endParaRPr>
          </a:p>
        </p:txBody>
      </p:sp>
      <p:sp>
        <p:nvSpPr>
          <p:cNvPr id="11268" name="日期占位符 1"/>
          <p:cNvSpPr txBox="1">
            <a:spLocks noGrp="1"/>
          </p:cNvSpPr>
          <p:nvPr/>
        </p:nvSpPr>
        <p:spPr>
          <a:xfrm>
            <a:off x="4211638" y="5951538"/>
            <a:ext cx="4419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00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 dirty="0">
                <a:latin typeface="Times New Roman" panose="02020603050405020304" pitchFamily="18" charset="0"/>
              </a:rPr>
              <a:t>                    </a:t>
            </a:r>
            <a:fld id="{BB962C8B-B14F-4D97-AF65-F5344CB8AC3E}" type="datetime2">
              <a:rPr lang="zh-CN" altLang="en-US" sz="1400" dirty="0">
                <a:latin typeface="Times New Roman" panose="02020603050405020304" pitchFamily="18" charset="0"/>
              </a:rPr>
            </a:fld>
            <a:r>
              <a:rPr lang="en-US" altLang="zh-CN" sz="1400" dirty="0">
                <a:latin typeface="Times New Roman" panose="02020603050405020304" pitchFamily="18" charset="0"/>
              </a:rPr>
              <a:t>        </a:t>
            </a:r>
            <a:endParaRPr lang="en-US" altLang="zh-CN" sz="1400" dirty="0">
              <a:latin typeface="Times New Roman" panose="02020603050405020304" pitchFamily="18" charset="0"/>
            </a:endParaRPr>
          </a:p>
        </p:txBody>
      </p:sp>
      <p:sp>
        <p:nvSpPr>
          <p:cNvPr id="5" name="日期占位符 1"/>
          <p:cNvSpPr txBox="1">
            <a:spLocks noGrp="1" noChangeArrowheads="1"/>
          </p:cNvSpPr>
          <p:nvPr/>
        </p:nvSpPr>
        <p:spPr bwMode="auto">
          <a:xfrm>
            <a:off x="1692275" y="5951538"/>
            <a:ext cx="17399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R="0" defTabSz="914400" eaLnBrk="1" fontAlgn="auto" hangingPunct="1">
              <a:spcBef>
                <a:spcPct val="5000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1400" kern="0" cap="none" spc="0" normalizeH="0" baseline="0" noProof="0" dirty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            </a:t>
            </a:r>
            <a:fld id="{B9E1957B-E1B7-410E-8D08-270CF65A090A}" type="datetime10">
              <a:rPr kumimoji="0" lang="zh-CN" altLang="en-US" sz="1400" kern="0" cap="none" spc="0" normalizeH="0" baseline="0" noProof="0" dirty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r>
              <a:rPr kumimoji="0" lang="en-US" altLang="zh-CN" sz="1400" kern="0" cap="none" spc="0" normalizeH="0" baseline="0" noProof="0" dirty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</a:t>
            </a:r>
            <a:endParaRPr kumimoji="0" lang="en-US" altLang="zh-CN" sz="1400" kern="0" cap="none" spc="0" normalizeH="0" baseline="0" noProof="0" dirty="0">
              <a:solidFill>
                <a:sysClr val="windowText" lastClr="000000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charRg st="24" end="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charRg st="46" end="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charRg st="62" end="8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3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91440" anchor="b"/>
          <a:p>
            <a:pPr eaLnBrk="1" hangingPunct="1"/>
            <a:r>
              <a:rPr lang="en-US" altLang="zh-CN" b="1" dirty="0">
                <a:solidFill>
                  <a:srgbClr val="FF0000"/>
                </a:solidFill>
                <a:cs typeface="Times New Roman" panose="02020603050405020304" pitchFamily="18" charset="0"/>
              </a:rPr>
              <a:t>§5 </a:t>
            </a:r>
            <a:r>
              <a:rPr lang="zh-CN" altLang="en-US" b="1" dirty="0">
                <a:solidFill>
                  <a:srgbClr val="FF0000"/>
                </a:solidFill>
              </a:rPr>
              <a:t>阿贝尔群和循环群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89091" name="Rectangle 3"/>
          <p:cNvSpPr>
            <a:spLocks noGrp="1"/>
          </p:cNvSpPr>
          <p:nvPr>
            <p:ph sz="quarter" idx="1"/>
          </p:nvPr>
        </p:nvSpPr>
        <p:spPr/>
        <p:txBody>
          <a:bodyPr vert="horz" wrap="square" lIns="91440" tIns="45720" rIns="91440" bIns="45720" anchor="t"/>
          <a:p>
            <a:pPr eaLnBrk="1" hangingPunct="1"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</a:pPr>
            <a:r>
              <a:rPr lang="en-US" altLang="zh-CN" sz="2800" b="1" dirty="0"/>
              <a:t>《</a:t>
            </a:r>
            <a:r>
              <a:rPr lang="zh-CN" altLang="en-US" sz="2800" b="1" dirty="0"/>
              <a:t>定理</a:t>
            </a:r>
            <a:r>
              <a:rPr lang="en-US" altLang="zh-CN" sz="2800" b="1" dirty="0"/>
              <a:t>》</a:t>
            </a:r>
            <a:r>
              <a:rPr lang="zh-CN" altLang="en-US" sz="2800" dirty="0"/>
              <a:t>设</a:t>
            </a:r>
            <a:r>
              <a:rPr lang="en-US" altLang="zh-CN" sz="2800" dirty="0"/>
              <a:t>&lt; G , *&gt;</a:t>
            </a:r>
            <a:r>
              <a:rPr lang="zh-CN" altLang="en-US" sz="2800" dirty="0"/>
              <a:t>是一个群， </a:t>
            </a:r>
            <a:endParaRPr lang="en-US" altLang="zh-CN" sz="2800" dirty="0"/>
          </a:p>
          <a:p>
            <a:pPr eaLnBrk="1" hangingPunct="1"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</a:pPr>
            <a:r>
              <a:rPr lang="zh-CN" altLang="en-US" sz="2800" dirty="0"/>
              <a:t>证明：</a:t>
            </a:r>
            <a:endParaRPr lang="en-US" altLang="zh-CN" sz="2800" dirty="0"/>
          </a:p>
          <a:p>
            <a:pPr eaLnBrk="1" hangingPunct="1"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en-US" sz="2800" dirty="0"/>
              <a:t>（</a:t>
            </a:r>
            <a:r>
              <a:rPr lang="en-US" altLang="zh-CN" sz="2800" dirty="0"/>
              <a:t>2</a:t>
            </a:r>
            <a:r>
              <a:rPr lang="zh-CN" altLang="en-US" sz="2800" dirty="0"/>
              <a:t>）必要性： </a:t>
            </a:r>
            <a:endParaRPr lang="en-US" altLang="zh-CN" sz="2800" dirty="0"/>
          </a:p>
          <a:p>
            <a:pPr eaLnBrk="1" hangingPunct="1"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en-US" sz="2800" dirty="0"/>
              <a:t> </a:t>
            </a:r>
            <a:r>
              <a:rPr lang="en-US" altLang="zh-CN" sz="2800" dirty="0"/>
              <a:t>&lt; G , *&gt;</a:t>
            </a:r>
            <a:r>
              <a:rPr lang="zh-CN" altLang="en-US" sz="2800" dirty="0"/>
              <a:t>是阿贝尔群</a:t>
            </a:r>
            <a:r>
              <a:rPr lang="zh-CN" altLang="en-US" sz="2800" dirty="0">
                <a:sym typeface="Symbol" panose="05050102010706020507" pitchFamily="18" charset="2"/>
              </a:rPr>
              <a:t></a:t>
            </a:r>
            <a:r>
              <a:rPr lang="zh-CN" altLang="en-US" sz="2800" dirty="0"/>
              <a:t> </a:t>
            </a:r>
            <a:r>
              <a:rPr lang="en-US" altLang="zh-CN" sz="2800" dirty="0"/>
              <a:t>(a</a:t>
            </a:r>
            <a:r>
              <a:rPr lang="en-US" altLang="zh-CN" sz="2800" baseline="-18000" dirty="0"/>
              <a:t>*</a:t>
            </a:r>
            <a:r>
              <a:rPr lang="en-US" altLang="zh-CN" sz="2800" dirty="0"/>
              <a:t>b)</a:t>
            </a:r>
            <a:r>
              <a:rPr lang="en-US" altLang="zh-CN" sz="2800" baseline="-18000" dirty="0"/>
              <a:t>*</a:t>
            </a:r>
            <a:r>
              <a:rPr lang="en-US" altLang="zh-CN" sz="2800" dirty="0"/>
              <a:t>(a</a:t>
            </a:r>
            <a:r>
              <a:rPr lang="en-US" altLang="zh-CN" sz="2800" baseline="-18000" dirty="0"/>
              <a:t>*</a:t>
            </a:r>
            <a:r>
              <a:rPr lang="en-US" altLang="zh-CN" sz="2800" dirty="0"/>
              <a:t>b) = (a</a:t>
            </a:r>
            <a:r>
              <a:rPr lang="en-US" altLang="zh-CN" sz="2800" baseline="-18000" dirty="0"/>
              <a:t>*</a:t>
            </a:r>
            <a:r>
              <a:rPr lang="en-US" altLang="zh-CN" sz="2800" dirty="0"/>
              <a:t>a)</a:t>
            </a:r>
            <a:r>
              <a:rPr lang="en-US" altLang="zh-CN" sz="2800" baseline="-18000" dirty="0"/>
              <a:t>*</a:t>
            </a:r>
            <a:r>
              <a:rPr lang="en-US" altLang="zh-CN" sz="2800" dirty="0"/>
              <a:t>(b</a:t>
            </a:r>
            <a:r>
              <a:rPr lang="en-US" altLang="zh-CN" sz="2800" baseline="-18000" dirty="0"/>
              <a:t>*</a:t>
            </a:r>
            <a:r>
              <a:rPr lang="en-US" altLang="zh-CN" sz="2800" dirty="0"/>
              <a:t>b) 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pPr eaLnBrk="1" hangingPunct="1"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en-US" sz="2800" dirty="0"/>
              <a:t>∵阿贝尔群满足交换律，</a:t>
            </a:r>
            <a:endParaRPr lang="en-US" altLang="zh-CN" sz="2800" dirty="0"/>
          </a:p>
          <a:p>
            <a:pPr eaLnBrk="1" hangingPunct="1"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en-US" sz="2800" dirty="0"/>
              <a:t>对任一</a:t>
            </a:r>
            <a:r>
              <a:rPr lang="en-US" altLang="zh-CN" sz="2800" dirty="0"/>
              <a:t>a ,b</a:t>
            </a:r>
            <a:r>
              <a:rPr lang="en-US" altLang="zh-CN" sz="2800" dirty="0">
                <a:sym typeface="Symbol" panose="05050102010706020507" pitchFamily="18" charset="2"/>
              </a:rPr>
              <a:t>G</a:t>
            </a:r>
            <a:r>
              <a:rPr lang="zh-CN" altLang="en-US" sz="2800" dirty="0"/>
              <a:t>有</a:t>
            </a:r>
            <a:r>
              <a:rPr lang="en-US" altLang="zh-CN" sz="2800" dirty="0"/>
              <a:t>a*b=b*a </a:t>
            </a:r>
            <a:r>
              <a:rPr lang="zh-CN" altLang="en-US" sz="2800" dirty="0"/>
              <a:t>，</a:t>
            </a:r>
            <a:endParaRPr lang="zh-CN" altLang="en-US" sz="2800" dirty="0"/>
          </a:p>
          <a:p>
            <a:pPr eaLnBrk="1" hangingPunct="1"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en-US" sz="2800" dirty="0"/>
              <a:t>     ∴ </a:t>
            </a:r>
            <a:r>
              <a:rPr lang="en-US" altLang="zh-CN" sz="2800" dirty="0"/>
              <a:t>(a</a:t>
            </a:r>
            <a:r>
              <a:rPr lang="en-US" altLang="zh-CN" sz="2800" baseline="-18000" dirty="0"/>
              <a:t>*</a:t>
            </a:r>
            <a:r>
              <a:rPr lang="en-US" altLang="zh-CN" sz="2800" dirty="0"/>
              <a:t>a)</a:t>
            </a:r>
            <a:r>
              <a:rPr lang="en-US" altLang="zh-CN" sz="2800" baseline="-18000" dirty="0"/>
              <a:t>*</a:t>
            </a:r>
            <a:r>
              <a:rPr lang="en-US" altLang="zh-CN" sz="2800" dirty="0"/>
              <a:t>(b</a:t>
            </a:r>
            <a:r>
              <a:rPr lang="en-US" altLang="zh-CN" sz="2800" baseline="-18000" dirty="0"/>
              <a:t>*</a:t>
            </a:r>
            <a:r>
              <a:rPr lang="en-US" altLang="zh-CN" sz="2800" dirty="0"/>
              <a:t>b) = a</a:t>
            </a:r>
            <a:r>
              <a:rPr lang="en-US" altLang="zh-CN" sz="2800" baseline="-18000" dirty="0"/>
              <a:t>*</a:t>
            </a:r>
            <a:r>
              <a:rPr lang="en-US" altLang="zh-CN" sz="2800" dirty="0"/>
              <a:t>(a</a:t>
            </a:r>
            <a:r>
              <a:rPr lang="en-US" altLang="zh-CN" sz="2800" baseline="-18000" dirty="0"/>
              <a:t>*</a:t>
            </a:r>
            <a:r>
              <a:rPr lang="en-US" altLang="zh-CN" sz="2800" dirty="0"/>
              <a:t>b)</a:t>
            </a:r>
            <a:r>
              <a:rPr lang="en-US" altLang="zh-CN" sz="2800" baseline="-18000" dirty="0"/>
              <a:t>*</a:t>
            </a:r>
            <a:r>
              <a:rPr lang="en-US" altLang="zh-CN" sz="2800" dirty="0"/>
              <a:t>b = a</a:t>
            </a:r>
            <a:r>
              <a:rPr lang="en-US" altLang="zh-CN" sz="2800" baseline="-18000" dirty="0"/>
              <a:t>*</a:t>
            </a:r>
            <a:r>
              <a:rPr lang="en-US" altLang="zh-CN" sz="2800" dirty="0"/>
              <a:t>(b</a:t>
            </a:r>
            <a:r>
              <a:rPr lang="en-US" altLang="zh-CN" sz="2800" baseline="-18000" dirty="0"/>
              <a:t>*</a:t>
            </a:r>
            <a:r>
              <a:rPr lang="en-US" altLang="zh-CN" sz="2800" dirty="0"/>
              <a:t>a)</a:t>
            </a:r>
            <a:r>
              <a:rPr lang="en-US" altLang="zh-CN" sz="2800" baseline="-18000" dirty="0"/>
              <a:t>*</a:t>
            </a:r>
            <a:r>
              <a:rPr lang="en-US" altLang="zh-CN" sz="2800" dirty="0"/>
              <a:t>b =(a</a:t>
            </a:r>
            <a:r>
              <a:rPr lang="en-US" altLang="zh-CN" sz="2800" baseline="-18000" dirty="0"/>
              <a:t>*</a:t>
            </a:r>
            <a:r>
              <a:rPr lang="en-US" altLang="zh-CN" sz="2800" dirty="0"/>
              <a:t>b)</a:t>
            </a:r>
            <a:r>
              <a:rPr lang="en-US" altLang="zh-CN" sz="2800" baseline="-18000" dirty="0"/>
              <a:t>*</a:t>
            </a:r>
            <a:r>
              <a:rPr lang="en-US" altLang="zh-CN" sz="2800" dirty="0"/>
              <a:t>(a</a:t>
            </a:r>
            <a:r>
              <a:rPr lang="en-US" altLang="zh-CN" sz="2800" baseline="-18000" dirty="0"/>
              <a:t>*</a:t>
            </a:r>
            <a:r>
              <a:rPr lang="en-US" altLang="zh-CN" sz="2800" dirty="0"/>
              <a:t>b) </a:t>
            </a:r>
            <a:r>
              <a:rPr lang="zh-CN" altLang="en-US" sz="2800" dirty="0"/>
              <a:t>。</a:t>
            </a:r>
            <a:endParaRPr lang="en-US" altLang="zh-CN" dirty="0"/>
          </a:p>
        </p:txBody>
      </p:sp>
      <p:sp>
        <p:nvSpPr>
          <p:cNvPr id="48132" name="日期占位符 1"/>
          <p:cNvSpPr txBox="1">
            <a:spLocks noGrp="1"/>
          </p:cNvSpPr>
          <p:nvPr/>
        </p:nvSpPr>
        <p:spPr>
          <a:xfrm>
            <a:off x="4211638" y="5951538"/>
            <a:ext cx="4419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00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 dirty="0">
                <a:latin typeface="Times New Roman" panose="02020603050405020304" pitchFamily="18" charset="0"/>
              </a:rPr>
              <a:t>                    </a:t>
            </a:r>
            <a:fld id="{BB962C8B-B14F-4D97-AF65-F5344CB8AC3E}" type="datetime2">
              <a:rPr lang="zh-CN" altLang="en-US" sz="1400" dirty="0">
                <a:latin typeface="Times New Roman" panose="02020603050405020304" pitchFamily="18" charset="0"/>
              </a:rPr>
            </a:fld>
            <a:r>
              <a:rPr lang="en-US" altLang="zh-CN" sz="1400" dirty="0">
                <a:latin typeface="Times New Roman" panose="02020603050405020304" pitchFamily="18" charset="0"/>
              </a:rPr>
              <a:t>        </a:t>
            </a:r>
            <a:endParaRPr lang="en-US" altLang="zh-CN" sz="1400" dirty="0">
              <a:latin typeface="Times New Roman" panose="02020603050405020304" pitchFamily="18" charset="0"/>
            </a:endParaRPr>
          </a:p>
        </p:txBody>
      </p:sp>
      <p:sp>
        <p:nvSpPr>
          <p:cNvPr id="5" name="日期占位符 1"/>
          <p:cNvSpPr txBox="1">
            <a:spLocks noGrp="1" noChangeArrowheads="1"/>
          </p:cNvSpPr>
          <p:nvPr/>
        </p:nvSpPr>
        <p:spPr bwMode="auto">
          <a:xfrm>
            <a:off x="1692275" y="5951538"/>
            <a:ext cx="17399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R="0" defTabSz="914400" eaLnBrk="1" fontAlgn="auto" hangingPunct="1">
              <a:spcBef>
                <a:spcPct val="5000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1400" kern="0" cap="none" spc="0" normalizeH="0" baseline="0" noProof="0" dirty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            </a:t>
            </a:r>
            <a:fld id="{B9E1957B-E1B7-410E-8D08-270CF65A090A}" type="datetime10">
              <a:rPr kumimoji="0" lang="zh-CN" altLang="en-US" sz="1400" kern="0" cap="none" spc="0" normalizeH="0" baseline="0" noProof="0" dirty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r>
              <a:rPr kumimoji="0" lang="en-US" altLang="zh-CN" sz="1400" kern="0" cap="none" spc="0" normalizeH="0" baseline="0" noProof="0" dirty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</a:t>
            </a:r>
            <a:endParaRPr kumimoji="0" lang="en-US" altLang="zh-CN" sz="1400" kern="0" cap="none" spc="0" normalizeH="0" baseline="0" noProof="0" dirty="0">
              <a:solidFill>
                <a:sysClr val="windowText" lastClr="000000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charRg st="24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9091">
                                            <p:txEl>
                                              <p:charRg st="24" end="3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charRg st="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9091">
                                            <p:txEl>
                                              <p:charRg st="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charRg st="20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9091">
                                            <p:txEl>
                                              <p:charRg st="20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charRg st="33" end="7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89091">
                                            <p:txEl>
                                              <p:charRg st="33" end="7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charRg st="77" end="8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89091">
                                            <p:txEl>
                                              <p:charRg st="77" end="8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charRg st="89" end="10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89091">
                                            <p:txEl>
                                              <p:charRg st="89" end="10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charRg st="109" end="16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89091">
                                            <p:txEl>
                                              <p:charRg st="109" end="16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4" name="Rectangle 2"/>
          <p:cNvSpPr>
            <a:spLocks noGrp="1"/>
          </p:cNvSpPr>
          <p:nvPr>
            <p:ph type="title"/>
          </p:nvPr>
        </p:nvSpPr>
        <p:spPr>
          <a:xfrm>
            <a:off x="179388" y="115888"/>
            <a:ext cx="5256212" cy="1066800"/>
          </a:xfrm>
        </p:spPr>
        <p:txBody>
          <a:bodyPr vert="horz" wrap="square" lIns="91440" tIns="45720" rIns="91440" bIns="91440" anchor="b"/>
          <a:p>
            <a:pPr eaLnBrk="1" hangingPunct="1"/>
            <a:r>
              <a:rPr lang="en-US" altLang="zh-CN" b="1" dirty="0">
                <a:solidFill>
                  <a:srgbClr val="FF0000"/>
                </a:solidFill>
                <a:cs typeface="Times New Roman" panose="02020603050405020304" pitchFamily="18" charset="0"/>
              </a:rPr>
              <a:t>§5 </a:t>
            </a:r>
            <a:r>
              <a:rPr lang="zh-CN" altLang="en-US" b="1" dirty="0">
                <a:solidFill>
                  <a:srgbClr val="FF0000"/>
                </a:solidFill>
              </a:rPr>
              <a:t>阿贝尔群和循环群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9011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23850" y="1341438"/>
            <a:ext cx="8640763" cy="4530725"/>
          </a:xfrm>
        </p:spPr>
        <p:txBody>
          <a:bodyPr vert="horz" wrap="square" lIns="91440" tIns="45720" rIns="91440" bIns="45720" numCol="1" anchor="t" anchorCtr="0" compatLnSpc="1">
            <a:normAutofit fontScale="85000" lnSpcReduction="20000"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1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kumimoji="0" lang="en-US" altLang="zh-CN" sz="33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2.</a:t>
            </a:r>
            <a:r>
              <a:rPr kumimoji="0" lang="zh-CN" altLang="en-US" sz="3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循环群</a:t>
            </a:r>
            <a:r>
              <a:rPr kumimoji="0" lang="en-US" altLang="zh-CN" sz="33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《</a:t>
            </a:r>
            <a:r>
              <a:rPr kumimoji="0" lang="zh-CN" altLang="en-US" sz="33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定义</a:t>
            </a:r>
            <a:r>
              <a:rPr kumimoji="0" lang="en-US" altLang="zh-CN" sz="33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》</a:t>
            </a:r>
            <a:r>
              <a:rPr kumimoji="0" lang="zh-CN" altLang="en-US" sz="3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设</a:t>
            </a:r>
            <a:r>
              <a:rPr kumimoji="0" lang="en-US" altLang="zh-CN" sz="3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&lt;G ,* &gt;</a:t>
            </a:r>
            <a:r>
              <a:rPr kumimoji="0" lang="zh-CN" altLang="en-US" sz="3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是一个群，</a:t>
            </a:r>
            <a:r>
              <a:rPr kumimoji="0" lang="en-US" altLang="zh-CN" sz="3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 </a:t>
            </a:r>
            <a:r>
              <a:rPr kumimoji="0" lang="zh-CN" altLang="en-US" sz="3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是整数集合，</a:t>
            </a:r>
            <a:endParaRPr kumimoji="0" lang="en-US" altLang="zh-CN" sz="33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1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kumimoji="0" lang="zh-CN" altLang="en-US" sz="3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若存在</a:t>
            </a:r>
            <a:r>
              <a:rPr kumimoji="0" lang="en-US" altLang="zh-CN" sz="33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en-US" altLang="zh-CN" sz="33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G,</a:t>
            </a:r>
            <a:r>
              <a:rPr kumimoji="0" lang="en-US" altLang="zh-CN" sz="33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en-US" altLang="zh-CN" sz="3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</a:t>
            </a:r>
            <a:r>
              <a:rPr kumimoji="0" lang="en-US" altLang="zh-CN" sz="3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 </a:t>
            </a:r>
            <a:r>
              <a:rPr kumimoji="0" lang="zh-CN" altLang="en-US" sz="3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</a:t>
            </a:r>
            <a:endParaRPr kumimoji="0" lang="en-US" altLang="zh-CN" sz="33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1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kumimoji="0" lang="zh-CN" altLang="en-US" sz="3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对于</a:t>
            </a:r>
            <a:r>
              <a:rPr kumimoji="0" lang="en-US" altLang="zh-CN" sz="3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</a:t>
            </a:r>
            <a:r>
              <a:rPr kumimoji="0" lang="zh-CN" altLang="en-US" sz="3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中每一个元素</a:t>
            </a:r>
            <a:endParaRPr kumimoji="0" lang="en-US" altLang="zh-CN" sz="33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1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kumimoji="0" lang="zh-CN" altLang="en-US" sz="3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都能表示成</a:t>
            </a:r>
            <a:r>
              <a:rPr kumimoji="0" lang="en-US" altLang="zh-CN" sz="3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en-US" altLang="zh-CN" sz="3300" b="0" i="0" u="none" strike="noStrike" kern="12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zh-CN" altLang="en-US" sz="3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的形式</a:t>
            </a:r>
            <a:endParaRPr kumimoji="0" lang="en-US" altLang="zh-CN" sz="33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1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kumimoji="0" lang="zh-CN" altLang="en-US" sz="3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则称</a:t>
            </a:r>
            <a:r>
              <a:rPr kumimoji="0" lang="en-US" altLang="zh-CN" sz="3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&lt;G ,* &gt;</a:t>
            </a:r>
            <a:r>
              <a:rPr kumimoji="0" lang="zh-CN" altLang="en-US" sz="3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是循环群</a:t>
            </a:r>
            <a:endParaRPr kumimoji="0" lang="en-US" altLang="zh-CN" sz="33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1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kumimoji="0" lang="zh-CN" altLang="en-US" sz="3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称</a:t>
            </a:r>
            <a:r>
              <a:rPr kumimoji="0" lang="en-US" altLang="zh-CN" sz="3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zh-CN" altLang="en-US" sz="3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为生成元。</a:t>
            </a:r>
            <a:endParaRPr kumimoji="0" lang="en-US" altLang="zh-CN" sz="33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1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" panose="05000000000000000000" pitchFamily="2" charset="2"/>
              <a:buNone/>
              <a:defRPr/>
            </a:pPr>
            <a:endParaRPr kumimoji="0" lang="en-US" altLang="zh-CN" sz="33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1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kumimoji="0" lang="zh-CN" altLang="en-US" sz="3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例： </a:t>
            </a:r>
            <a:r>
              <a:rPr kumimoji="0" lang="en-US" altLang="zh-CN" sz="3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60º, ,300º</a:t>
            </a:r>
            <a:r>
              <a:rPr kumimoji="0" lang="zh-CN" altLang="en-US" sz="3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都</a:t>
            </a:r>
            <a:r>
              <a:rPr kumimoji="0" lang="zh-CN" altLang="en-US" sz="3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是图示</a:t>
            </a:r>
            <a:endParaRPr kumimoji="0" lang="en-US" altLang="zh-CN" sz="33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1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kumimoji="0" lang="zh-CN" altLang="en-US" sz="3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中群</a:t>
            </a:r>
            <a:r>
              <a:rPr kumimoji="0" lang="en-US" altLang="zh-CN" sz="3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 S</a:t>
            </a:r>
            <a:r>
              <a:rPr kumimoji="0" lang="en-US" altLang="zh-CN" sz="3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,*&gt;</a:t>
            </a:r>
            <a:r>
              <a:rPr kumimoji="0" lang="zh-CN" altLang="en-US" sz="3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的生成元，所以该群为循环群。</a:t>
            </a:r>
            <a:b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500563" y="1844675"/>
          <a:ext cx="4356102" cy="3095625"/>
        </p:xfrm>
        <a:graphic>
          <a:graphicData uri="http://schemas.openxmlformats.org/drawingml/2006/table">
            <a:tbl>
              <a:tblPr/>
              <a:tblGrid>
                <a:gridCol w="647621"/>
                <a:gridCol w="691931"/>
                <a:gridCol w="603310"/>
                <a:gridCol w="603310"/>
                <a:gridCol w="603310"/>
                <a:gridCol w="603310"/>
                <a:gridCol w="603310"/>
              </a:tblGrid>
              <a:tr h="44223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*</a:t>
                      </a:r>
                      <a:endParaRPr lang="zh-CN" sz="2400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0</a:t>
                      </a:r>
                      <a:endParaRPr lang="zh-CN" sz="24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60</a:t>
                      </a:r>
                      <a:endParaRPr lang="zh-CN" sz="24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120</a:t>
                      </a:r>
                      <a:endParaRPr lang="zh-CN" sz="2400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180</a:t>
                      </a:r>
                      <a:endParaRPr lang="zh-CN" sz="24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240</a:t>
                      </a:r>
                      <a:endParaRPr lang="zh-CN" sz="24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300</a:t>
                      </a:r>
                      <a:endParaRPr lang="zh-CN" sz="24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223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0</a:t>
                      </a:r>
                      <a:endParaRPr lang="zh-CN" sz="24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0</a:t>
                      </a:r>
                      <a:endParaRPr lang="zh-CN" sz="2400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60</a:t>
                      </a:r>
                      <a:endParaRPr lang="zh-CN" sz="2400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120</a:t>
                      </a:r>
                      <a:endParaRPr lang="zh-CN" sz="24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180</a:t>
                      </a:r>
                      <a:endParaRPr lang="zh-CN" sz="24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240</a:t>
                      </a:r>
                      <a:endParaRPr lang="zh-CN" sz="24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300</a:t>
                      </a:r>
                      <a:endParaRPr lang="zh-CN" sz="24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223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60</a:t>
                      </a:r>
                      <a:endParaRPr lang="zh-CN" sz="2400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60</a:t>
                      </a:r>
                      <a:endParaRPr lang="zh-CN" sz="24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120</a:t>
                      </a:r>
                      <a:endParaRPr lang="zh-CN" sz="24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180</a:t>
                      </a:r>
                      <a:endParaRPr lang="zh-CN" sz="24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240</a:t>
                      </a:r>
                      <a:endParaRPr lang="zh-CN" sz="24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300</a:t>
                      </a:r>
                      <a:endParaRPr lang="zh-CN" sz="24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0</a:t>
                      </a:r>
                      <a:endParaRPr lang="zh-CN" sz="24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223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120</a:t>
                      </a:r>
                      <a:endParaRPr lang="zh-CN" sz="24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120</a:t>
                      </a:r>
                      <a:endParaRPr lang="zh-CN" sz="24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180</a:t>
                      </a:r>
                      <a:endParaRPr lang="zh-CN" sz="24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240</a:t>
                      </a:r>
                      <a:endParaRPr lang="zh-CN" sz="24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300</a:t>
                      </a:r>
                      <a:endParaRPr lang="zh-CN" sz="24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0</a:t>
                      </a:r>
                      <a:endParaRPr lang="zh-CN" sz="24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60</a:t>
                      </a:r>
                      <a:endParaRPr lang="zh-CN" sz="24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223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180</a:t>
                      </a:r>
                      <a:endParaRPr lang="zh-CN" sz="24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180</a:t>
                      </a:r>
                      <a:endParaRPr lang="zh-CN" sz="24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240</a:t>
                      </a:r>
                      <a:endParaRPr lang="zh-CN" sz="24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300</a:t>
                      </a:r>
                      <a:endParaRPr lang="zh-CN" sz="24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0</a:t>
                      </a:r>
                      <a:endParaRPr lang="zh-CN" sz="24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60</a:t>
                      </a:r>
                      <a:endParaRPr lang="zh-CN" sz="24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120</a:t>
                      </a:r>
                      <a:endParaRPr lang="zh-CN" sz="24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223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240</a:t>
                      </a:r>
                      <a:endParaRPr lang="zh-CN" sz="24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240</a:t>
                      </a:r>
                      <a:endParaRPr lang="zh-CN" sz="24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300</a:t>
                      </a:r>
                      <a:endParaRPr lang="zh-CN" sz="24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0</a:t>
                      </a:r>
                      <a:endParaRPr lang="zh-CN" sz="24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60</a:t>
                      </a:r>
                      <a:endParaRPr lang="zh-CN" sz="24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120</a:t>
                      </a:r>
                      <a:endParaRPr lang="zh-CN" sz="24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180</a:t>
                      </a:r>
                      <a:endParaRPr lang="zh-CN" sz="24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223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300</a:t>
                      </a:r>
                      <a:endParaRPr lang="zh-CN" sz="2400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300</a:t>
                      </a:r>
                      <a:endParaRPr lang="zh-CN" sz="2400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0</a:t>
                      </a:r>
                      <a:endParaRPr lang="zh-CN" sz="2400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60</a:t>
                      </a:r>
                      <a:endParaRPr lang="zh-CN" sz="24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120</a:t>
                      </a:r>
                      <a:endParaRPr lang="zh-CN" sz="24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180</a:t>
                      </a:r>
                      <a:endParaRPr lang="zh-CN" sz="24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240</a:t>
                      </a:r>
                      <a:endParaRPr lang="zh-CN" sz="2400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9222" name="日期占位符 1"/>
          <p:cNvSpPr txBox="1">
            <a:spLocks noGrp="1"/>
          </p:cNvSpPr>
          <p:nvPr/>
        </p:nvSpPr>
        <p:spPr>
          <a:xfrm>
            <a:off x="4211638" y="5951538"/>
            <a:ext cx="4419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00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 dirty="0">
                <a:latin typeface="Times New Roman" panose="02020603050405020304" pitchFamily="18" charset="0"/>
              </a:rPr>
              <a:t>                    </a:t>
            </a:r>
            <a:fld id="{BB962C8B-B14F-4D97-AF65-F5344CB8AC3E}" type="datetime2">
              <a:rPr lang="zh-CN" altLang="en-US" sz="1400" dirty="0">
                <a:latin typeface="Times New Roman" panose="02020603050405020304" pitchFamily="18" charset="0"/>
              </a:rPr>
            </a:fld>
            <a:r>
              <a:rPr lang="en-US" altLang="zh-CN" sz="1400" dirty="0">
                <a:latin typeface="Times New Roman" panose="02020603050405020304" pitchFamily="18" charset="0"/>
              </a:rPr>
              <a:t>        </a:t>
            </a:r>
            <a:endParaRPr lang="en-US" altLang="zh-CN" sz="1400" dirty="0">
              <a:latin typeface="Times New Roman" panose="02020603050405020304" pitchFamily="18" charset="0"/>
            </a:endParaRPr>
          </a:p>
        </p:txBody>
      </p:sp>
      <p:sp>
        <p:nvSpPr>
          <p:cNvPr id="6" name="日期占位符 1"/>
          <p:cNvSpPr txBox="1">
            <a:spLocks noGrp="1" noChangeArrowheads="1"/>
          </p:cNvSpPr>
          <p:nvPr/>
        </p:nvSpPr>
        <p:spPr bwMode="auto">
          <a:xfrm>
            <a:off x="1692275" y="5951538"/>
            <a:ext cx="17399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R="0" defTabSz="914400" eaLnBrk="1" fontAlgn="auto" hangingPunct="1">
              <a:spcBef>
                <a:spcPct val="5000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1400" kern="0" cap="none" spc="0" normalizeH="0" baseline="0" noProof="0" dirty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            </a:t>
            </a:r>
            <a:fld id="{B9E1957B-E1B7-410E-8D08-270CF65A090A}" type="datetime10">
              <a:rPr kumimoji="0" lang="zh-CN" altLang="en-US" sz="1400" kern="0" cap="none" spc="0" normalizeH="0" baseline="0" noProof="0" dirty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r>
              <a:rPr kumimoji="0" lang="en-US" altLang="zh-CN" sz="1400" kern="0" cap="none" spc="0" normalizeH="0" baseline="0" noProof="0" dirty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</a:t>
            </a:r>
            <a:endParaRPr kumimoji="0" lang="en-US" altLang="zh-CN" sz="1400" kern="0" cap="none" spc="0" normalizeH="0" baseline="0" noProof="0" dirty="0">
              <a:solidFill>
                <a:sysClr val="windowText" lastClr="000000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charRg st="0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0115">
                                            <p:txEl>
                                              <p:charRg st="0" end="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charRg st="31" end="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0115">
                                            <p:txEl>
                                              <p:charRg st="31" end="4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charRg st="45" end="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0115">
                                            <p:txEl>
                                              <p:charRg st="45" end="5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charRg st="55" end="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90115">
                                            <p:txEl>
                                              <p:charRg st="55" end="6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charRg st="66" end="8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90115">
                                            <p:txEl>
                                              <p:charRg st="66" end="8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charRg st="80" end="8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90115">
                                            <p:txEl>
                                              <p:charRg st="80" end="8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charRg st="89" end="10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90115">
                                            <p:txEl>
                                              <p:charRg st="89" end="10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charRg st="107" end="1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90115">
                                            <p:txEl>
                                              <p:charRg st="107" end="1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8" name="Rectangle 2"/>
          <p:cNvSpPr>
            <a:spLocks noGrp="1"/>
          </p:cNvSpPr>
          <p:nvPr>
            <p:ph type="title"/>
          </p:nvPr>
        </p:nvSpPr>
        <p:spPr>
          <a:xfrm>
            <a:off x="914400" y="274638"/>
            <a:ext cx="5529263" cy="850900"/>
          </a:xfrm>
        </p:spPr>
        <p:txBody>
          <a:bodyPr vert="horz" wrap="square" lIns="91440" tIns="45720" rIns="91440" bIns="91440" anchor="b"/>
          <a:p>
            <a:pPr eaLnBrk="1" hangingPunct="1"/>
            <a:r>
              <a:rPr lang="en-US" altLang="zh-CN" b="1" dirty="0">
                <a:solidFill>
                  <a:srgbClr val="FF0000"/>
                </a:solidFill>
                <a:cs typeface="Times New Roman" panose="02020603050405020304" pitchFamily="18" charset="0"/>
              </a:rPr>
              <a:t>§5 </a:t>
            </a:r>
            <a:r>
              <a:rPr lang="zh-CN" altLang="en-US" b="1" dirty="0">
                <a:solidFill>
                  <a:srgbClr val="FF0000"/>
                </a:solidFill>
              </a:rPr>
              <a:t>阿贝尔群和循环群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93187" name="Rectangle 3"/>
          <p:cNvSpPr>
            <a:spLocks noGrp="1"/>
          </p:cNvSpPr>
          <p:nvPr>
            <p:ph sz="quarter" idx="1"/>
          </p:nvPr>
        </p:nvSpPr>
        <p:spPr/>
        <p:txBody>
          <a:bodyPr vert="horz" wrap="square" lIns="91440" tIns="45720" rIns="91440" bIns="45720" anchor="t"/>
          <a:p>
            <a:pPr eaLnBrk="1" hangingPunct="1"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sz="2800" b="1" dirty="0"/>
              <a:t>《</a:t>
            </a:r>
            <a:r>
              <a:rPr lang="zh-CN" altLang="en-US" sz="2800" b="1" dirty="0"/>
              <a:t>定理</a:t>
            </a:r>
            <a:r>
              <a:rPr lang="en-US" altLang="zh-CN" sz="2800" b="1" dirty="0"/>
              <a:t>》</a:t>
            </a:r>
            <a:r>
              <a:rPr lang="zh-CN" altLang="en-US" sz="2800" dirty="0"/>
              <a:t>每一个循环群必然是阿贝尔群。</a:t>
            </a:r>
            <a:endParaRPr lang="en-US" altLang="zh-CN" sz="2800" dirty="0"/>
          </a:p>
          <a:p>
            <a:pPr eaLnBrk="1" hangingPunct="1"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en-US" sz="2800" dirty="0"/>
              <a:t>证明：设</a:t>
            </a:r>
            <a:r>
              <a:rPr lang="en-US" altLang="zh-CN" sz="2800" dirty="0"/>
              <a:t>&lt;G, *&gt;</a:t>
            </a:r>
            <a:r>
              <a:rPr lang="zh-CN" altLang="en-US" sz="2800" dirty="0"/>
              <a:t>是一循环群，</a:t>
            </a:r>
            <a:r>
              <a:rPr lang="en-US" altLang="zh-CN" sz="2800" dirty="0"/>
              <a:t>g</a:t>
            </a:r>
            <a:r>
              <a:rPr lang="zh-CN" altLang="en-US" sz="2800" dirty="0"/>
              <a:t>为生成元，</a:t>
            </a:r>
            <a:endParaRPr lang="en-US" altLang="zh-CN" sz="2800" dirty="0"/>
          </a:p>
          <a:p>
            <a:pPr eaLnBrk="1" hangingPunct="1"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en-US" sz="2800" dirty="0"/>
              <a:t>              对任一</a:t>
            </a:r>
            <a:r>
              <a:rPr lang="en-US" altLang="zh-CN" sz="2800" dirty="0"/>
              <a:t>p,q </a:t>
            </a:r>
            <a:r>
              <a:rPr lang="en-US" altLang="zh-CN" sz="2800" dirty="0">
                <a:sym typeface="Symbol" panose="05050102010706020507" pitchFamily="18" charset="2"/>
              </a:rPr>
              <a:t>G</a:t>
            </a:r>
            <a:r>
              <a:rPr lang="zh-CN" altLang="en-US" sz="2800" dirty="0"/>
              <a:t>一定存在 </a:t>
            </a:r>
            <a:r>
              <a:rPr lang="en-US" altLang="zh-CN" sz="2800" dirty="0"/>
              <a:t>i ,j </a:t>
            </a:r>
            <a:r>
              <a:rPr lang="en-US" altLang="zh-CN" sz="2800" dirty="0">
                <a:sym typeface="Symbol" panose="05050102010706020507" pitchFamily="18" charset="2"/>
              </a:rPr>
              <a:t></a:t>
            </a:r>
            <a:r>
              <a:rPr lang="en-US" altLang="zh-CN" sz="2800" dirty="0"/>
              <a:t> I</a:t>
            </a:r>
            <a:r>
              <a:rPr lang="zh-CN" altLang="en-US" sz="2800" dirty="0"/>
              <a:t>（整数）使</a:t>
            </a:r>
            <a:endParaRPr lang="en-US" altLang="zh-CN" sz="2800" dirty="0"/>
          </a:p>
          <a:p>
            <a:pPr eaLnBrk="1" hangingPunct="1"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sz="2800" dirty="0"/>
              <a:t>              p=g</a:t>
            </a:r>
            <a:r>
              <a:rPr lang="en-US" altLang="zh-CN" sz="2800" baseline="30000" dirty="0"/>
              <a:t>i</a:t>
            </a:r>
            <a:r>
              <a:rPr lang="en-US" altLang="zh-CN" sz="2800" dirty="0"/>
              <a:t> , q=g</a:t>
            </a:r>
            <a:r>
              <a:rPr lang="en-US" altLang="zh-CN" sz="2800" baseline="30000" dirty="0"/>
              <a:t>j</a:t>
            </a:r>
            <a:r>
              <a:rPr lang="zh-CN" altLang="en-US" sz="2800" dirty="0"/>
              <a:t>，</a:t>
            </a:r>
            <a:endParaRPr lang="en-US" altLang="zh-CN" sz="2800" dirty="0"/>
          </a:p>
          <a:p>
            <a:pPr eaLnBrk="1" hangingPunct="1"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en-US" sz="2800" dirty="0"/>
              <a:t>              则</a:t>
            </a:r>
            <a:r>
              <a:rPr lang="en-US" altLang="zh-CN" sz="2800" dirty="0"/>
              <a:t>p*q = g</a:t>
            </a:r>
            <a:r>
              <a:rPr lang="en-US" altLang="zh-CN" sz="2800" baseline="30000" dirty="0"/>
              <a:t>i</a:t>
            </a:r>
            <a:r>
              <a:rPr lang="en-US" altLang="zh-CN" sz="2800" dirty="0"/>
              <a:t>  * g</a:t>
            </a:r>
            <a:r>
              <a:rPr lang="en-US" altLang="zh-CN" sz="2800" baseline="30000" dirty="0"/>
              <a:t>j</a:t>
            </a:r>
            <a:r>
              <a:rPr lang="en-US" altLang="zh-CN" sz="2800" dirty="0"/>
              <a:t> = g</a:t>
            </a:r>
            <a:r>
              <a:rPr lang="en-US" altLang="zh-CN" sz="2800" baseline="30000" dirty="0"/>
              <a:t>i+j</a:t>
            </a:r>
            <a:r>
              <a:rPr lang="en-US" altLang="zh-CN" sz="2800" dirty="0"/>
              <a:t>  = g</a:t>
            </a:r>
            <a:r>
              <a:rPr lang="en-US" altLang="zh-CN" sz="2800" baseline="30000" dirty="0"/>
              <a:t>j </a:t>
            </a:r>
            <a:r>
              <a:rPr lang="en-US" altLang="zh-CN" sz="2800" dirty="0"/>
              <a:t> * g</a:t>
            </a:r>
            <a:r>
              <a:rPr lang="en-US" altLang="zh-CN" sz="2800" baseline="30000" dirty="0"/>
              <a:t>i</a:t>
            </a:r>
            <a:r>
              <a:rPr lang="en-US" altLang="zh-CN" sz="2800" dirty="0"/>
              <a:t> =q*p 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pPr eaLnBrk="1" hangingPunct="1"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en-US" sz="2800" dirty="0"/>
              <a:t>             ∴ </a:t>
            </a:r>
            <a:r>
              <a:rPr lang="en-US" altLang="zh-CN" sz="2800" dirty="0"/>
              <a:t>&lt;G, *&gt;</a:t>
            </a:r>
            <a:r>
              <a:rPr lang="zh-CN" altLang="en-US" sz="2800" dirty="0"/>
              <a:t>循环群一定是阿贝尔群。 </a:t>
            </a:r>
            <a:endParaRPr lang="zh-CN" altLang="en-US" sz="2800" dirty="0"/>
          </a:p>
        </p:txBody>
      </p:sp>
      <p:sp>
        <p:nvSpPr>
          <p:cNvPr id="50180" name="日期占位符 1"/>
          <p:cNvSpPr txBox="1">
            <a:spLocks noGrp="1"/>
          </p:cNvSpPr>
          <p:nvPr/>
        </p:nvSpPr>
        <p:spPr>
          <a:xfrm>
            <a:off x="4211638" y="5951538"/>
            <a:ext cx="4419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00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 dirty="0">
                <a:latin typeface="Times New Roman" panose="02020603050405020304" pitchFamily="18" charset="0"/>
              </a:rPr>
              <a:t>                    </a:t>
            </a:r>
            <a:fld id="{BB962C8B-B14F-4D97-AF65-F5344CB8AC3E}" type="datetime2">
              <a:rPr lang="zh-CN" altLang="en-US" sz="1400" dirty="0">
                <a:latin typeface="Times New Roman" panose="02020603050405020304" pitchFamily="18" charset="0"/>
              </a:rPr>
            </a:fld>
            <a:r>
              <a:rPr lang="en-US" altLang="zh-CN" sz="1400" dirty="0">
                <a:latin typeface="Times New Roman" panose="02020603050405020304" pitchFamily="18" charset="0"/>
              </a:rPr>
              <a:t>        </a:t>
            </a:r>
            <a:endParaRPr lang="en-US" altLang="zh-CN" sz="1400" dirty="0">
              <a:latin typeface="Times New Roman" panose="02020603050405020304" pitchFamily="18" charset="0"/>
            </a:endParaRPr>
          </a:p>
        </p:txBody>
      </p:sp>
      <p:sp>
        <p:nvSpPr>
          <p:cNvPr id="5" name="日期占位符 1"/>
          <p:cNvSpPr txBox="1">
            <a:spLocks noGrp="1" noChangeArrowheads="1"/>
          </p:cNvSpPr>
          <p:nvPr/>
        </p:nvSpPr>
        <p:spPr bwMode="auto">
          <a:xfrm>
            <a:off x="1692275" y="5951538"/>
            <a:ext cx="17399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R="0" defTabSz="914400" eaLnBrk="1" fontAlgn="auto" hangingPunct="1">
              <a:spcBef>
                <a:spcPct val="5000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1400" kern="0" cap="none" spc="0" normalizeH="0" baseline="0" noProof="0" dirty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            </a:t>
            </a:r>
            <a:fld id="{B9E1957B-E1B7-410E-8D08-270CF65A090A}" type="datetime10">
              <a:rPr kumimoji="0" lang="zh-CN" altLang="en-US" sz="1400" kern="0" cap="none" spc="0" normalizeH="0" baseline="0" noProof="0" dirty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r>
              <a:rPr kumimoji="0" lang="en-US" altLang="zh-CN" sz="1400" kern="0" cap="none" spc="0" normalizeH="0" baseline="0" noProof="0" dirty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</a:t>
            </a:r>
            <a:endParaRPr kumimoji="0" lang="en-US" altLang="zh-CN" sz="1400" kern="0" cap="none" spc="0" normalizeH="0" baseline="0" noProof="0" dirty="0">
              <a:solidFill>
                <a:sysClr val="windowText" lastClr="000000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charRg st="0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3187">
                                            <p:txEl>
                                              <p:charRg st="0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charRg st="19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3187">
                                            <p:txEl>
                                              <p:charRg st="19" end="4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charRg st="42" end="8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3187">
                                            <p:txEl>
                                              <p:charRg st="42" end="8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charRg st="84" end="1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93187">
                                            <p:txEl>
                                              <p:charRg st="84" end="1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charRg st="111" end="16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93187">
                                            <p:txEl>
                                              <p:charRg st="111" end="16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charRg st="167" end="20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93187">
                                            <p:txEl>
                                              <p:charRg st="167" end="20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7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2" name="Rectangle 2"/>
          <p:cNvSpPr>
            <a:spLocks noGrp="1"/>
          </p:cNvSpPr>
          <p:nvPr>
            <p:ph type="title"/>
          </p:nvPr>
        </p:nvSpPr>
        <p:spPr>
          <a:xfrm>
            <a:off x="539750" y="274638"/>
            <a:ext cx="6408738" cy="922337"/>
          </a:xfrm>
        </p:spPr>
        <p:txBody>
          <a:bodyPr vert="horz" wrap="square" lIns="91440" tIns="45720" rIns="91440" bIns="91440" anchor="b"/>
          <a:p>
            <a:pPr eaLnBrk="1" hangingPunct="1"/>
            <a:r>
              <a:rPr lang="en-US" altLang="zh-CN" b="1" dirty="0">
                <a:solidFill>
                  <a:srgbClr val="FF0000"/>
                </a:solidFill>
                <a:cs typeface="Times New Roman" panose="02020603050405020304" pitchFamily="18" charset="0"/>
              </a:rPr>
              <a:t>§5 </a:t>
            </a:r>
            <a:r>
              <a:rPr lang="zh-CN" altLang="en-US" b="1" dirty="0">
                <a:solidFill>
                  <a:srgbClr val="FF0000"/>
                </a:solidFill>
              </a:rPr>
              <a:t>阿贝尔群和循环群</a:t>
            </a:r>
            <a:endParaRPr lang="zh-CN" altLang="en-US" b="1" dirty="0">
              <a:solidFill>
                <a:srgbClr val="FF0000"/>
              </a:solidFill>
              <a:ea typeface="Times New Roman" panose="02020603050405020304" pitchFamily="18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539750" y="1484313"/>
            <a:ext cx="7772400" cy="4572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normAutofit lnSpcReduction="10000"/>
          </a:bodyPr>
          <a:lstStyle/>
          <a:p>
            <a:pPr marL="273050" marR="0" indent="-273050" defTabSz="914400" eaLnBrk="1" hangingPunct="1">
              <a:spcBef>
                <a:spcPts val="575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defRPr/>
            </a:pPr>
            <a:r>
              <a:rPr kumimoji="0" lang="zh-CN" altLang="en-US" sz="2800" kern="1200" cap="none" spc="0" normalizeH="0" baseline="0" noProof="0" dirty="0">
                <a:latin typeface="+mn-lt"/>
                <a:ea typeface="+mn-ea"/>
                <a:cs typeface="+mn-cs"/>
              </a:rPr>
              <a:t>习题选讲：</a:t>
            </a:r>
            <a:r>
              <a:rPr kumimoji="0" lang="en-US" altLang="zh-CN" sz="2800" kern="1200" cap="none" spc="0" normalizeH="0" baseline="0" noProof="0" dirty="0">
                <a:latin typeface="+mn-lt"/>
                <a:ea typeface="+mn-ea"/>
                <a:cs typeface="+mn-cs"/>
              </a:rPr>
              <a:t>S={1,2,3,4,5,6},*</a:t>
            </a:r>
            <a:r>
              <a:rPr kumimoji="0" lang="zh-CN" altLang="en-US" sz="2800" kern="1200" cap="none" spc="0" normalizeH="0" baseline="0" noProof="0" dirty="0">
                <a:latin typeface="+mn-lt"/>
                <a:ea typeface="+mn-ea"/>
                <a:cs typeface="+mn-cs"/>
              </a:rPr>
              <a:t>运算如表所示，</a:t>
            </a:r>
            <a:endParaRPr kumimoji="0" lang="en-US" altLang="zh-CN" sz="2800" kern="1200" cap="none" spc="0" normalizeH="0" baseline="0" noProof="0" dirty="0">
              <a:latin typeface="+mn-lt"/>
              <a:ea typeface="+mn-ea"/>
              <a:cs typeface="+mn-cs"/>
            </a:endParaRPr>
          </a:p>
          <a:p>
            <a:pPr marL="273050" marR="0" indent="-273050" defTabSz="914400" eaLnBrk="1" hangingPunct="1">
              <a:spcBef>
                <a:spcPts val="575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defRPr/>
            </a:pPr>
            <a:r>
              <a:rPr kumimoji="0" lang="zh-CN" altLang="en-US" sz="2800" kern="1200" cap="none" spc="0" normalizeH="0" baseline="0" noProof="0" dirty="0">
                <a:latin typeface="+mn-lt"/>
                <a:ea typeface="+mn-ea"/>
                <a:cs typeface="+mn-cs"/>
              </a:rPr>
              <a:t>证明</a:t>
            </a:r>
            <a:r>
              <a:rPr kumimoji="0" lang="en-US" altLang="zh-CN" sz="2800" kern="1200" cap="none" spc="0" normalizeH="0" baseline="0" noProof="0" dirty="0">
                <a:latin typeface="+mn-lt"/>
                <a:ea typeface="+mn-ea"/>
                <a:cs typeface="+mn-cs"/>
              </a:rPr>
              <a:t>&lt;S,*&gt;</a:t>
            </a:r>
            <a:r>
              <a:rPr kumimoji="0" lang="zh-CN" altLang="en-US" sz="2800" kern="1200" cap="none" spc="0" normalizeH="0" baseline="0" noProof="0" dirty="0">
                <a:latin typeface="+mn-lt"/>
                <a:ea typeface="+mn-ea"/>
                <a:cs typeface="+mn-cs"/>
              </a:rPr>
              <a:t>为循环群。</a:t>
            </a:r>
            <a:endParaRPr kumimoji="0" lang="en-US" altLang="zh-CN" sz="2800" kern="1200" cap="none" spc="0" normalizeH="0" baseline="0" noProof="0" dirty="0">
              <a:latin typeface="+mn-lt"/>
              <a:ea typeface="+mn-ea"/>
              <a:cs typeface="+mn-cs"/>
            </a:endParaRPr>
          </a:p>
          <a:p>
            <a:pPr marR="0" defTabSz="914400" eaLnBrk="1" hangingPunct="1">
              <a:buClrTx/>
              <a:buSzTx/>
              <a:buFontTx/>
              <a:defRPr/>
            </a:pPr>
            <a:r>
              <a:rPr kumimoji="0" lang="zh-CN" altLang="zh-CN" sz="2800" kern="1200" cap="none" spc="0" normalizeH="0" baseline="0" noProof="0" dirty="0">
                <a:latin typeface="+mn-lt"/>
                <a:ea typeface="+mn-ea"/>
                <a:cs typeface="+mn-cs"/>
              </a:rPr>
              <a:t>解：由运算表格可知</a:t>
            </a:r>
            <a:endParaRPr kumimoji="0" lang="zh-CN" altLang="zh-CN" sz="2800" kern="1200" cap="none" spc="0" normalizeH="0" baseline="0" noProof="0" dirty="0">
              <a:latin typeface="+mn-lt"/>
              <a:ea typeface="+mn-ea"/>
              <a:cs typeface="+mn-cs"/>
            </a:endParaRPr>
          </a:p>
          <a:p>
            <a:pPr marL="514350" marR="0" indent="-514350" defTabSz="914400" eaLnBrk="1" hangingPunct="1">
              <a:buClrTx/>
              <a:buSzTx/>
              <a:buFontTx/>
              <a:buAutoNum type="arabicParenBoth"/>
              <a:defRPr/>
            </a:pPr>
            <a:r>
              <a:rPr kumimoji="0" lang="en-US" altLang="zh-CN" sz="2800" kern="1200" cap="none" spc="0" normalizeH="0" baseline="0" noProof="0" dirty="0">
                <a:latin typeface="+mn-lt"/>
                <a:ea typeface="+mn-ea"/>
                <a:cs typeface="+mn-cs"/>
              </a:rPr>
              <a:t>*</a:t>
            </a:r>
            <a:r>
              <a:rPr kumimoji="0" lang="zh-CN" altLang="zh-CN" sz="2800" kern="1200" cap="none" spc="0" normalizeH="0" baseline="0" noProof="0" dirty="0">
                <a:latin typeface="+mn-lt"/>
                <a:ea typeface="+mn-ea"/>
                <a:cs typeface="+mn-cs"/>
              </a:rPr>
              <a:t>运算封闭；</a:t>
            </a:r>
            <a:endParaRPr kumimoji="0" lang="en-US" altLang="zh-CN" sz="2800" kern="1200" cap="none" spc="0" normalizeH="0" baseline="0" noProof="0" dirty="0">
              <a:latin typeface="+mn-lt"/>
              <a:ea typeface="+mn-ea"/>
              <a:cs typeface="+mn-cs"/>
            </a:endParaRPr>
          </a:p>
          <a:p>
            <a:pPr marL="514350" marR="0" indent="-514350" defTabSz="914400" eaLnBrk="1" hangingPunct="1">
              <a:buClrTx/>
              <a:buSzTx/>
              <a:buFontTx/>
              <a:defRPr/>
            </a:pPr>
            <a:r>
              <a:rPr kumimoji="0" lang="en-US" altLang="zh-CN" sz="2800" kern="1200" cap="none" spc="0" normalizeH="0" baseline="0" noProof="0" dirty="0">
                <a:latin typeface="+mn-lt"/>
                <a:ea typeface="+mn-ea"/>
                <a:cs typeface="+mn-cs"/>
              </a:rPr>
              <a:t>(2) 1</a:t>
            </a:r>
            <a:r>
              <a:rPr kumimoji="0" lang="zh-CN" altLang="zh-CN" sz="2800" kern="1200" cap="none" spc="0" normalizeH="0" baseline="0" noProof="0" dirty="0">
                <a:latin typeface="+mn-lt"/>
                <a:ea typeface="+mn-ea"/>
                <a:cs typeface="+mn-cs"/>
              </a:rPr>
              <a:t>为幺元；</a:t>
            </a:r>
            <a:endParaRPr kumimoji="0" lang="en-US" altLang="zh-CN" sz="2800" kern="1200" cap="none" spc="0" normalizeH="0" baseline="0" noProof="0" dirty="0">
              <a:latin typeface="+mn-lt"/>
              <a:ea typeface="+mn-ea"/>
              <a:cs typeface="+mn-cs"/>
            </a:endParaRPr>
          </a:p>
          <a:p>
            <a:pPr marR="0" defTabSz="914400" eaLnBrk="1" hangingPunct="1">
              <a:buClrTx/>
              <a:buSzTx/>
              <a:buFontTx/>
              <a:defRPr/>
            </a:pPr>
            <a:r>
              <a:rPr kumimoji="0" lang="en-US" altLang="zh-CN" sz="2800" kern="1200" cap="none" spc="0" normalizeH="0" baseline="0" noProof="0" dirty="0">
                <a:latin typeface="+mn-lt"/>
                <a:ea typeface="+mn-ea"/>
                <a:cs typeface="+mn-cs"/>
              </a:rPr>
              <a:t>(3) 1</a:t>
            </a:r>
            <a:r>
              <a:rPr kumimoji="0" lang="zh-CN" altLang="zh-CN" sz="2800" kern="1200" cap="none" spc="0" normalizeH="0" baseline="0" noProof="0" dirty="0">
                <a:latin typeface="+mn-lt"/>
                <a:ea typeface="+mn-ea"/>
                <a:cs typeface="+mn-cs"/>
              </a:rPr>
              <a:t>的逆元为</a:t>
            </a:r>
            <a:r>
              <a:rPr kumimoji="0" lang="en-US" altLang="zh-CN" sz="2800" kern="1200" cap="none" spc="0" normalizeH="0" baseline="0" noProof="0" dirty="0">
                <a:latin typeface="+mn-lt"/>
                <a:ea typeface="+mn-ea"/>
                <a:cs typeface="+mn-cs"/>
              </a:rPr>
              <a:t>1</a:t>
            </a:r>
            <a:r>
              <a:rPr kumimoji="0" lang="zh-CN" altLang="zh-CN" sz="2800" kern="1200" cap="none" spc="0" normalizeH="0" baseline="0" noProof="0" dirty="0">
                <a:latin typeface="+mn-lt"/>
                <a:ea typeface="+mn-ea"/>
                <a:cs typeface="+mn-cs"/>
              </a:rPr>
              <a:t>；</a:t>
            </a:r>
            <a:r>
              <a:rPr kumimoji="0" lang="en-US" altLang="zh-CN" sz="2800" kern="1200" cap="none" spc="0" normalizeH="0" baseline="0" noProof="0" dirty="0">
                <a:latin typeface="+mn-lt"/>
                <a:ea typeface="+mn-ea"/>
                <a:cs typeface="+mn-cs"/>
              </a:rPr>
              <a:t>2</a:t>
            </a:r>
            <a:r>
              <a:rPr kumimoji="0" lang="zh-CN" altLang="zh-CN" sz="2800" kern="1200" cap="none" spc="0" normalizeH="0" baseline="0" noProof="0" dirty="0">
                <a:latin typeface="+mn-lt"/>
                <a:ea typeface="+mn-ea"/>
                <a:cs typeface="+mn-cs"/>
              </a:rPr>
              <a:t>的逆元为</a:t>
            </a:r>
            <a:r>
              <a:rPr kumimoji="0" lang="en-US" altLang="zh-CN" sz="2800" kern="1200" cap="none" spc="0" normalizeH="0" baseline="0" noProof="0" dirty="0">
                <a:latin typeface="+mn-lt"/>
                <a:ea typeface="+mn-ea"/>
                <a:cs typeface="+mn-cs"/>
              </a:rPr>
              <a:t>4</a:t>
            </a:r>
            <a:r>
              <a:rPr kumimoji="0" lang="zh-CN" altLang="zh-CN" sz="2800" kern="1200" cap="none" spc="0" normalizeH="0" baseline="0" noProof="0" dirty="0">
                <a:latin typeface="+mn-lt"/>
                <a:ea typeface="+mn-ea"/>
                <a:cs typeface="+mn-cs"/>
              </a:rPr>
              <a:t>；</a:t>
            </a:r>
            <a:endParaRPr kumimoji="0" lang="en-US" altLang="zh-CN" sz="2800" kern="1200" cap="none" spc="0" normalizeH="0" baseline="0" noProof="0" dirty="0">
              <a:latin typeface="+mn-lt"/>
              <a:ea typeface="+mn-ea"/>
              <a:cs typeface="+mn-cs"/>
            </a:endParaRPr>
          </a:p>
          <a:p>
            <a:pPr marR="0" defTabSz="914400" eaLnBrk="1" hangingPunct="1">
              <a:buClrTx/>
              <a:buSzTx/>
              <a:buFontTx/>
              <a:defRPr/>
            </a:pPr>
            <a:r>
              <a:rPr kumimoji="0" lang="en-US" altLang="zh-CN" sz="2800" kern="1200" cap="none" spc="0" normalizeH="0" baseline="0" noProof="0" dirty="0">
                <a:latin typeface="+mn-lt"/>
                <a:ea typeface="+mn-ea"/>
                <a:cs typeface="+mn-cs"/>
              </a:rPr>
              <a:t>      3</a:t>
            </a:r>
            <a:r>
              <a:rPr kumimoji="0" lang="zh-CN" altLang="zh-CN" sz="2800" kern="1200" cap="none" spc="0" normalizeH="0" baseline="0" noProof="0" dirty="0">
                <a:latin typeface="+mn-lt"/>
                <a:ea typeface="+mn-ea"/>
                <a:cs typeface="+mn-cs"/>
              </a:rPr>
              <a:t>的逆元为</a:t>
            </a:r>
            <a:r>
              <a:rPr kumimoji="0" lang="en-US" altLang="zh-CN" sz="2800" kern="1200" cap="none" spc="0" normalizeH="0" baseline="0" noProof="0" dirty="0">
                <a:latin typeface="+mn-lt"/>
                <a:ea typeface="+mn-ea"/>
                <a:cs typeface="+mn-cs"/>
              </a:rPr>
              <a:t>5</a:t>
            </a:r>
            <a:r>
              <a:rPr kumimoji="0" lang="zh-CN" altLang="en-US" sz="2800" kern="1200" cap="none" spc="0" normalizeH="0" baseline="0" noProof="0" dirty="0">
                <a:latin typeface="+mn-lt"/>
                <a:ea typeface="+mn-ea"/>
                <a:cs typeface="+mn-cs"/>
              </a:rPr>
              <a:t>；</a:t>
            </a:r>
            <a:r>
              <a:rPr kumimoji="0" lang="en-US" altLang="zh-CN" sz="2800" kern="1200" cap="none" spc="0" normalizeH="0" baseline="0" noProof="0" dirty="0">
                <a:latin typeface="+mn-lt"/>
                <a:ea typeface="+mn-ea"/>
                <a:cs typeface="+mn-cs"/>
              </a:rPr>
              <a:t>4</a:t>
            </a:r>
            <a:r>
              <a:rPr kumimoji="0" lang="zh-CN" altLang="zh-CN" sz="2800" kern="1200" cap="none" spc="0" normalizeH="0" baseline="0" noProof="0" dirty="0">
                <a:latin typeface="+mn-lt"/>
                <a:ea typeface="+mn-ea"/>
                <a:cs typeface="+mn-cs"/>
              </a:rPr>
              <a:t>的逆元为</a:t>
            </a:r>
            <a:r>
              <a:rPr kumimoji="0" lang="en-US" altLang="zh-CN" sz="2800" kern="1200" cap="none" spc="0" normalizeH="0" baseline="0" noProof="0" dirty="0">
                <a:latin typeface="+mn-lt"/>
                <a:ea typeface="+mn-ea"/>
                <a:cs typeface="+mn-cs"/>
              </a:rPr>
              <a:t>2</a:t>
            </a:r>
            <a:r>
              <a:rPr kumimoji="0" lang="zh-CN" altLang="en-US" sz="2800" kern="1200" cap="none" spc="0" normalizeH="0" baseline="0" noProof="0" dirty="0">
                <a:latin typeface="+mn-lt"/>
                <a:ea typeface="+mn-ea"/>
                <a:cs typeface="+mn-cs"/>
              </a:rPr>
              <a:t>；</a:t>
            </a:r>
            <a:endParaRPr kumimoji="0" lang="en-US" altLang="zh-CN" sz="2800" kern="1200" cap="none" spc="0" normalizeH="0" baseline="0" noProof="0" dirty="0">
              <a:latin typeface="+mn-lt"/>
              <a:ea typeface="+mn-ea"/>
              <a:cs typeface="+mn-cs"/>
            </a:endParaRPr>
          </a:p>
          <a:p>
            <a:pPr marR="0" defTabSz="914400" eaLnBrk="1" hangingPunct="1">
              <a:buClrTx/>
              <a:buSzTx/>
              <a:buFontTx/>
              <a:defRPr/>
            </a:pPr>
            <a:r>
              <a:rPr kumimoji="0" lang="en-US" altLang="zh-CN" sz="2800" kern="1200" cap="none" spc="0" normalizeH="0" baseline="0" noProof="0" dirty="0">
                <a:latin typeface="+mn-lt"/>
                <a:ea typeface="+mn-ea"/>
                <a:cs typeface="+mn-cs"/>
              </a:rPr>
              <a:t>      5</a:t>
            </a:r>
            <a:r>
              <a:rPr kumimoji="0" lang="zh-CN" altLang="zh-CN" sz="2800" kern="1200" cap="none" spc="0" normalizeH="0" baseline="0" noProof="0" dirty="0">
                <a:latin typeface="+mn-lt"/>
                <a:ea typeface="+mn-ea"/>
                <a:cs typeface="+mn-cs"/>
              </a:rPr>
              <a:t>的逆元</a:t>
            </a:r>
            <a:r>
              <a:rPr kumimoji="0" lang="en-US" altLang="zh-CN" sz="2800" kern="1200" cap="none" spc="0" normalizeH="0" baseline="0" noProof="0" dirty="0">
                <a:latin typeface="+mn-lt"/>
                <a:ea typeface="+mn-ea"/>
                <a:cs typeface="+mn-cs"/>
              </a:rPr>
              <a:t>3</a:t>
            </a:r>
            <a:r>
              <a:rPr kumimoji="0" lang="zh-CN" altLang="en-US" sz="2800" kern="1200" cap="none" spc="0" normalizeH="0" baseline="0" noProof="0" dirty="0">
                <a:latin typeface="+mn-lt"/>
                <a:ea typeface="+mn-ea"/>
                <a:cs typeface="+mn-cs"/>
              </a:rPr>
              <a:t>；</a:t>
            </a:r>
            <a:r>
              <a:rPr kumimoji="0" lang="en-US" altLang="zh-CN" sz="2800" kern="1200" cap="none" spc="0" normalizeH="0" baseline="0" noProof="0" dirty="0">
                <a:latin typeface="+mn-lt"/>
                <a:ea typeface="+mn-ea"/>
                <a:cs typeface="+mn-cs"/>
              </a:rPr>
              <a:t>   6</a:t>
            </a:r>
            <a:r>
              <a:rPr kumimoji="0" lang="zh-CN" altLang="zh-CN" sz="2800" kern="1200" cap="none" spc="0" normalizeH="0" baseline="0" noProof="0" dirty="0">
                <a:latin typeface="+mn-lt"/>
                <a:ea typeface="+mn-ea"/>
                <a:cs typeface="+mn-cs"/>
              </a:rPr>
              <a:t>的逆元为</a:t>
            </a:r>
            <a:r>
              <a:rPr kumimoji="0" lang="en-US" altLang="zh-CN" sz="2800" kern="1200" cap="none" spc="0" normalizeH="0" baseline="0" noProof="0" dirty="0">
                <a:latin typeface="+mn-lt"/>
                <a:ea typeface="+mn-ea"/>
                <a:cs typeface="+mn-cs"/>
              </a:rPr>
              <a:t>6</a:t>
            </a:r>
            <a:r>
              <a:rPr kumimoji="0" lang="zh-CN" altLang="en-US" sz="2800" kern="1200" cap="none" spc="0" normalizeH="0" baseline="0" noProof="0" dirty="0">
                <a:latin typeface="+mn-lt"/>
                <a:ea typeface="+mn-ea"/>
                <a:cs typeface="+mn-cs"/>
              </a:rPr>
              <a:t>；</a:t>
            </a:r>
            <a:endParaRPr kumimoji="0" lang="en-US" altLang="zh-CN" sz="2800" kern="1200" cap="none" spc="0" normalizeH="0" baseline="0" noProof="0" dirty="0">
              <a:latin typeface="+mn-lt"/>
              <a:ea typeface="+mn-ea"/>
              <a:cs typeface="+mn-cs"/>
            </a:endParaRPr>
          </a:p>
          <a:p>
            <a:pPr marR="0" defTabSz="914400" eaLnBrk="1" hangingPunct="1">
              <a:buClrTx/>
              <a:buSzTx/>
              <a:buFontTx/>
              <a:defRPr/>
            </a:pPr>
            <a:r>
              <a:rPr kumimoji="0" lang="en-US" altLang="zh-CN" sz="2800" kern="1200" cap="none" spc="0" normalizeH="0" baseline="0" noProof="0" dirty="0">
                <a:latin typeface="+mn-lt"/>
                <a:ea typeface="+mn-ea"/>
                <a:cs typeface="+mn-cs"/>
              </a:rPr>
              <a:t>     </a:t>
            </a:r>
            <a:r>
              <a:rPr kumimoji="0" lang="zh-CN" altLang="en-US" sz="2800" kern="1200" cap="none" spc="0" normalizeH="0" baseline="0" noProof="0" dirty="0">
                <a:latin typeface="+mn-lt"/>
                <a:ea typeface="+mn-ea"/>
                <a:cs typeface="+mn-cs"/>
              </a:rPr>
              <a:t>即</a:t>
            </a:r>
            <a:r>
              <a:rPr kumimoji="0" lang="zh-CN" altLang="zh-CN" sz="2800" kern="1200" cap="none" spc="0" normalizeH="0" baseline="0" noProof="0" dirty="0">
                <a:latin typeface="+mn-lt"/>
                <a:ea typeface="+mn-ea"/>
                <a:cs typeface="+mn-cs"/>
              </a:rPr>
              <a:t>每个元素都有逆元。</a:t>
            </a:r>
            <a:endParaRPr kumimoji="0" lang="en-US" altLang="zh-CN" sz="2800" kern="1200" cap="none" spc="0" normalizeH="0" baseline="0" noProof="0" dirty="0">
              <a:latin typeface="+mn-lt"/>
              <a:ea typeface="+mn-ea"/>
              <a:cs typeface="+mn-cs"/>
            </a:endParaRPr>
          </a:p>
          <a:p>
            <a:pPr marR="0" defTabSz="914400" eaLnBrk="1" hangingPunct="1">
              <a:buClrTx/>
              <a:buSzTx/>
              <a:buFontTx/>
              <a:defRPr/>
            </a:pPr>
            <a:r>
              <a:rPr kumimoji="0" lang="en-US" altLang="zh-CN" sz="2800" kern="1200" cap="none" spc="0" normalizeH="0" baseline="0" noProof="0" dirty="0">
                <a:latin typeface="+mn-lt"/>
                <a:ea typeface="+mn-ea"/>
                <a:cs typeface="+mn-cs"/>
              </a:rPr>
              <a:t>(4)</a:t>
            </a:r>
            <a:r>
              <a:rPr kumimoji="0" lang="zh-CN" altLang="en-US" sz="2800" kern="1200" cap="none" spc="0" normalizeH="0" baseline="0" noProof="0" dirty="0">
                <a:latin typeface="+mn-lt"/>
                <a:ea typeface="+mn-ea"/>
                <a:cs typeface="+mn-cs"/>
              </a:rPr>
              <a:t>可以证明</a:t>
            </a:r>
            <a:r>
              <a:rPr kumimoji="0" lang="en-US" altLang="zh-CN" sz="2800" kern="1200" cap="none" spc="0" normalizeH="0" baseline="0" noProof="0" dirty="0">
                <a:latin typeface="+mn-lt"/>
                <a:ea typeface="+mn-ea"/>
                <a:cs typeface="+mn-cs"/>
              </a:rPr>
              <a:t>*</a:t>
            </a:r>
            <a:r>
              <a:rPr kumimoji="0" lang="zh-CN" altLang="zh-CN" sz="2800" kern="1200" cap="none" spc="0" normalizeH="0" baseline="0" noProof="0" dirty="0">
                <a:latin typeface="+mn-lt"/>
                <a:ea typeface="+mn-ea"/>
                <a:cs typeface="+mn-cs"/>
              </a:rPr>
              <a:t>运算</a:t>
            </a:r>
            <a:r>
              <a:rPr kumimoji="0" lang="zh-CN" altLang="en-US" sz="2800" kern="1200" cap="none" spc="0" normalizeH="0" baseline="0" noProof="0" dirty="0">
                <a:latin typeface="+mn-lt"/>
                <a:ea typeface="+mn-ea"/>
                <a:cs typeface="+mn-cs"/>
              </a:rPr>
              <a:t>是</a:t>
            </a:r>
            <a:r>
              <a:rPr kumimoji="0" lang="zh-CN" altLang="zh-CN" sz="2800" kern="1200" cap="none" spc="0" normalizeH="0" baseline="0" noProof="0" dirty="0">
                <a:latin typeface="+mn-lt"/>
                <a:ea typeface="+mn-ea"/>
                <a:cs typeface="+mn-cs"/>
              </a:rPr>
              <a:t>可结合</a:t>
            </a:r>
            <a:r>
              <a:rPr kumimoji="0" lang="zh-CN" altLang="en-US" sz="2800" kern="1200" cap="none" spc="0" normalizeH="0" baseline="0" noProof="0" dirty="0">
                <a:latin typeface="+mn-lt"/>
                <a:ea typeface="+mn-ea"/>
                <a:cs typeface="+mn-cs"/>
              </a:rPr>
              <a:t>的</a:t>
            </a:r>
            <a:endParaRPr kumimoji="0" lang="en-US" altLang="zh-CN" sz="2800" kern="1200" cap="none" spc="0" normalizeH="0" baseline="0" noProof="0" dirty="0">
              <a:latin typeface="+mn-lt"/>
              <a:ea typeface="+mn-ea"/>
              <a:cs typeface="+mn-cs"/>
            </a:endParaRPr>
          </a:p>
          <a:p>
            <a:pPr marR="0" defTabSz="914400" eaLnBrk="1" hangingPunct="1">
              <a:buClrTx/>
              <a:buSzTx/>
              <a:buFontTx/>
              <a:defRPr/>
            </a:pPr>
            <a:r>
              <a:rPr kumimoji="0" lang="en-US" altLang="zh-CN" sz="2800" kern="1200" cap="none" spc="0" normalizeH="0" baseline="0" noProof="0" dirty="0">
                <a:latin typeface="+mn-lt"/>
                <a:ea typeface="+mn-ea"/>
                <a:cs typeface="+mn-cs"/>
                <a:sym typeface="Symbol" panose="05050102010706020507" pitchFamily="18" charset="2"/>
              </a:rPr>
              <a:t>(5)3</a:t>
            </a:r>
            <a:r>
              <a:rPr kumimoji="0" lang="zh-CN" altLang="en-US" sz="2800" kern="1200" cap="none" spc="0" normalizeH="0" baseline="0" noProof="0" dirty="0">
                <a:latin typeface="+mn-lt"/>
                <a:ea typeface="+mn-ea"/>
                <a:cs typeface="+mn-cs"/>
                <a:sym typeface="Symbol" panose="05050102010706020507" pitchFamily="18" charset="2"/>
              </a:rPr>
              <a:t>和</a:t>
            </a:r>
            <a:r>
              <a:rPr kumimoji="0" lang="en-US" altLang="zh-CN" sz="2800" kern="1200" cap="none" spc="0" normalizeH="0" baseline="0" noProof="0" dirty="0">
                <a:latin typeface="+mn-lt"/>
                <a:ea typeface="+mn-ea"/>
                <a:cs typeface="+mn-cs"/>
                <a:sym typeface="Symbol" panose="05050102010706020507" pitchFamily="18" charset="2"/>
              </a:rPr>
              <a:t>5</a:t>
            </a:r>
            <a:r>
              <a:rPr kumimoji="0" lang="zh-CN" altLang="en-US" sz="2800" kern="1200" cap="none" spc="0" normalizeH="0" baseline="0" noProof="0" dirty="0">
                <a:latin typeface="+mn-lt"/>
                <a:ea typeface="+mn-ea"/>
                <a:cs typeface="+mn-cs"/>
                <a:sym typeface="Symbol" panose="05050102010706020507" pitchFamily="18" charset="2"/>
              </a:rPr>
              <a:t>是生成元。综上，</a:t>
            </a:r>
            <a:r>
              <a:rPr kumimoji="0" lang="en-US" altLang="zh-CN" sz="2800" kern="1200" cap="none" spc="0" normalizeH="0" baseline="0" noProof="0" dirty="0">
                <a:latin typeface="+mn-lt"/>
                <a:ea typeface="+mn-ea"/>
                <a:cs typeface="+mn-cs"/>
              </a:rPr>
              <a:t> &lt;S,*&gt;</a:t>
            </a:r>
            <a:r>
              <a:rPr kumimoji="0" lang="zh-CN" altLang="en-US" sz="2800" kern="1200" cap="none" spc="0" normalizeH="0" baseline="0" noProof="0" dirty="0">
                <a:latin typeface="+mn-lt"/>
                <a:ea typeface="+mn-ea"/>
                <a:cs typeface="+mn-cs"/>
              </a:rPr>
              <a:t>为循环群。</a:t>
            </a:r>
            <a:endParaRPr kumimoji="0" lang="en-US" altLang="zh-CN" sz="2800" kern="1200" cap="none" spc="0" normalizeH="0" baseline="0" noProof="0" dirty="0">
              <a:latin typeface="+mn-lt"/>
              <a:ea typeface="+mn-ea"/>
              <a:cs typeface="+mn-cs"/>
              <a:sym typeface="Symbol" panose="05050102010706020507" pitchFamily="18" charset="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5435600" y="2025650"/>
          <a:ext cx="3305175" cy="2987677"/>
        </p:xfrm>
        <a:graphic>
          <a:graphicData uri="http://schemas.openxmlformats.org/drawingml/2006/table">
            <a:tbl>
              <a:tblPr/>
              <a:tblGrid>
                <a:gridCol w="491380"/>
                <a:gridCol w="525000"/>
                <a:gridCol w="457759"/>
                <a:gridCol w="457759"/>
                <a:gridCol w="457759"/>
                <a:gridCol w="457759"/>
                <a:gridCol w="457759"/>
              </a:tblGrid>
              <a:tr h="42681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*</a:t>
                      </a:r>
                      <a:endParaRPr lang="zh-CN" sz="2800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3" marR="685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1</a:t>
                      </a:r>
                      <a:endParaRPr lang="zh-CN" sz="28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3" marR="685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2</a:t>
                      </a:r>
                      <a:endParaRPr lang="zh-CN" sz="28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3" marR="685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3</a:t>
                      </a:r>
                      <a:endParaRPr lang="zh-CN" sz="28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3" marR="685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4</a:t>
                      </a:r>
                      <a:endParaRPr lang="zh-CN" sz="28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3" marR="685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5</a:t>
                      </a:r>
                      <a:endParaRPr lang="zh-CN" sz="28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3" marR="685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6</a:t>
                      </a:r>
                      <a:endParaRPr lang="zh-CN" sz="28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3" marR="685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681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1</a:t>
                      </a:r>
                      <a:endParaRPr lang="zh-CN" sz="28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3" marR="685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1</a:t>
                      </a:r>
                      <a:endParaRPr lang="zh-CN" sz="28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3" marR="685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2</a:t>
                      </a:r>
                      <a:endParaRPr lang="zh-CN" sz="28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3" marR="685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3</a:t>
                      </a:r>
                      <a:endParaRPr lang="zh-CN" sz="28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3" marR="685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4</a:t>
                      </a:r>
                      <a:endParaRPr lang="zh-CN" sz="28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3" marR="685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5</a:t>
                      </a:r>
                      <a:endParaRPr lang="zh-CN" sz="28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3" marR="685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6</a:t>
                      </a:r>
                      <a:endParaRPr lang="zh-CN" sz="28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3" marR="685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681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2</a:t>
                      </a:r>
                      <a:endParaRPr lang="zh-CN" sz="28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3" marR="685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2</a:t>
                      </a:r>
                      <a:endParaRPr lang="zh-CN" sz="28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3" marR="685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4</a:t>
                      </a:r>
                      <a:endParaRPr lang="zh-CN" sz="28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3" marR="685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6</a:t>
                      </a:r>
                      <a:endParaRPr lang="zh-CN" sz="28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3" marR="685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1</a:t>
                      </a:r>
                      <a:endParaRPr lang="zh-CN" sz="28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3" marR="685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3</a:t>
                      </a:r>
                      <a:endParaRPr lang="zh-CN" sz="28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3" marR="685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5</a:t>
                      </a:r>
                      <a:endParaRPr lang="zh-CN" sz="28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3" marR="685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681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3</a:t>
                      </a:r>
                      <a:endParaRPr lang="zh-CN" sz="28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3" marR="685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3</a:t>
                      </a:r>
                      <a:endParaRPr lang="zh-CN" sz="28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3" marR="685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6</a:t>
                      </a:r>
                      <a:endParaRPr lang="zh-CN" sz="28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3" marR="685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2</a:t>
                      </a:r>
                      <a:endParaRPr lang="en-US" sz="28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3" marR="685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5</a:t>
                      </a:r>
                      <a:endParaRPr lang="zh-CN" sz="28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3" marR="685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1</a:t>
                      </a:r>
                      <a:endParaRPr lang="zh-CN" sz="28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3" marR="685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4</a:t>
                      </a:r>
                      <a:endParaRPr lang="zh-CN" sz="28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3" marR="685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681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4</a:t>
                      </a:r>
                      <a:endParaRPr lang="zh-CN" sz="28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3" marR="685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4</a:t>
                      </a:r>
                      <a:endParaRPr lang="zh-CN" sz="28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3" marR="685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1</a:t>
                      </a:r>
                      <a:endParaRPr lang="zh-CN" sz="28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3" marR="685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5</a:t>
                      </a:r>
                      <a:endParaRPr lang="zh-CN" sz="28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3" marR="685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2</a:t>
                      </a:r>
                      <a:endParaRPr lang="zh-CN" sz="28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3" marR="685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6</a:t>
                      </a:r>
                      <a:endParaRPr lang="zh-CN" sz="28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3" marR="685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3</a:t>
                      </a:r>
                      <a:endParaRPr lang="zh-CN" sz="28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3" marR="685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681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5</a:t>
                      </a:r>
                      <a:endParaRPr lang="zh-CN" sz="28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3" marR="685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5</a:t>
                      </a:r>
                      <a:endParaRPr lang="zh-CN" sz="28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3" marR="685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3</a:t>
                      </a:r>
                      <a:endParaRPr lang="zh-CN" sz="28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3" marR="685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1</a:t>
                      </a:r>
                      <a:endParaRPr lang="zh-CN" sz="28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3" marR="685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6</a:t>
                      </a:r>
                      <a:endParaRPr lang="zh-CN" sz="28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3" marR="685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4</a:t>
                      </a:r>
                      <a:endParaRPr lang="zh-CN" sz="28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3" marR="685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2</a:t>
                      </a:r>
                      <a:endParaRPr lang="zh-CN" sz="28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3" marR="685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681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6</a:t>
                      </a:r>
                      <a:endParaRPr lang="zh-CN" sz="28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3" marR="685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6</a:t>
                      </a:r>
                      <a:endParaRPr lang="zh-CN" sz="28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3" marR="685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5</a:t>
                      </a:r>
                      <a:endParaRPr lang="zh-CN" sz="28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3" marR="685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4</a:t>
                      </a:r>
                      <a:endParaRPr lang="zh-CN" sz="28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3" marR="685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3</a:t>
                      </a:r>
                      <a:endParaRPr lang="zh-CN" sz="2800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3" marR="685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2</a:t>
                      </a:r>
                      <a:endParaRPr lang="zh-CN" sz="28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3" marR="685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1</a:t>
                      </a:r>
                      <a:endParaRPr lang="zh-CN" sz="2800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3" marR="685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1270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00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>
              <a:latin typeface="Arial" panose="020B0604020202020204" pitchFamily="34" charset="0"/>
            </a:endParaRPr>
          </a:p>
        </p:txBody>
      </p:sp>
      <p:sp>
        <p:nvSpPr>
          <p:cNvPr id="51271" name="日期占位符 1"/>
          <p:cNvSpPr txBox="1">
            <a:spLocks noGrp="1"/>
          </p:cNvSpPr>
          <p:nvPr/>
        </p:nvSpPr>
        <p:spPr>
          <a:xfrm>
            <a:off x="4211638" y="5951538"/>
            <a:ext cx="4419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00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 dirty="0">
                <a:latin typeface="Times New Roman" panose="02020603050405020304" pitchFamily="18" charset="0"/>
              </a:rPr>
              <a:t>                    </a:t>
            </a:r>
            <a:fld id="{BB962C8B-B14F-4D97-AF65-F5344CB8AC3E}" type="datetime2">
              <a:rPr lang="zh-CN" altLang="en-US" sz="1400" dirty="0">
                <a:latin typeface="Times New Roman" panose="02020603050405020304" pitchFamily="18" charset="0"/>
              </a:rPr>
            </a:fld>
            <a:r>
              <a:rPr lang="en-US" altLang="zh-CN" sz="1400" dirty="0">
                <a:latin typeface="Times New Roman" panose="02020603050405020304" pitchFamily="18" charset="0"/>
              </a:rPr>
              <a:t>        </a:t>
            </a:r>
            <a:endParaRPr lang="en-US" altLang="zh-CN" sz="1400" dirty="0">
              <a:latin typeface="Times New Roman" panose="02020603050405020304" pitchFamily="18" charset="0"/>
            </a:endParaRPr>
          </a:p>
        </p:txBody>
      </p:sp>
      <p:sp>
        <p:nvSpPr>
          <p:cNvPr id="11" name="日期占位符 1"/>
          <p:cNvSpPr txBox="1">
            <a:spLocks noGrp="1" noChangeArrowheads="1"/>
          </p:cNvSpPr>
          <p:nvPr/>
        </p:nvSpPr>
        <p:spPr bwMode="auto">
          <a:xfrm>
            <a:off x="1692275" y="5951538"/>
            <a:ext cx="17399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R="0" defTabSz="914400" eaLnBrk="1" fontAlgn="auto" hangingPunct="1">
              <a:spcBef>
                <a:spcPct val="5000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1400" kern="0" cap="none" spc="0" normalizeH="0" baseline="0" noProof="0" dirty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            </a:t>
            </a:r>
            <a:fld id="{B9E1957B-E1B7-410E-8D08-270CF65A090A}" type="datetime10">
              <a:rPr kumimoji="0" lang="zh-CN" altLang="en-US" sz="1400" kern="0" cap="none" spc="0" normalizeH="0" baseline="0" noProof="0" dirty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r>
              <a:rPr kumimoji="0" lang="en-US" altLang="zh-CN" sz="1400" kern="0" cap="none" spc="0" normalizeH="0" baseline="0" noProof="0" dirty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</a:t>
            </a:r>
            <a:endParaRPr kumimoji="0" lang="en-US" altLang="zh-CN" sz="1400" kern="0" cap="none" spc="0" normalizeH="0" baseline="0" noProof="0" dirty="0">
              <a:solidFill>
                <a:sysClr val="windowText" lastClr="000000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charRg st="0" end="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30" end="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charRg st="30" end="4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43" end="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charRg st="43" end="5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53" end="6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charRg st="53" end="6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60" end="7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charRg st="60" end="7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70" end="8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charRg st="70" end="8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89" end="1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charRg st="89" end="1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110" end="1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charRg st="110" end="13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133" end="1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charRg st="133" end="14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149" end="1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charRg st="149" end="16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165" end="19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charRg st="165" end="19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6" name="Rectangle 2"/>
          <p:cNvSpPr>
            <a:spLocks noGrp="1"/>
          </p:cNvSpPr>
          <p:nvPr>
            <p:ph type="title"/>
          </p:nvPr>
        </p:nvSpPr>
        <p:spPr>
          <a:xfrm>
            <a:off x="250825" y="0"/>
            <a:ext cx="6408738" cy="1066800"/>
          </a:xfrm>
        </p:spPr>
        <p:txBody>
          <a:bodyPr vert="horz" wrap="square" lIns="91440" tIns="45720" rIns="91440" bIns="91440" anchor="b"/>
          <a:p>
            <a:pPr eaLnBrk="1" hangingPunct="1"/>
            <a:r>
              <a:rPr lang="en-US" altLang="zh-CN" b="1" dirty="0">
                <a:solidFill>
                  <a:srgbClr val="FF0000"/>
                </a:solidFill>
              </a:rPr>
              <a:t>§7    </a:t>
            </a:r>
            <a:r>
              <a:rPr lang="zh-CN" altLang="en-US" b="1" dirty="0">
                <a:solidFill>
                  <a:srgbClr val="FF0000"/>
                </a:solidFill>
              </a:rPr>
              <a:t>陪集与拉格朗日定理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23850" y="1341438"/>
            <a:ext cx="8640763" cy="45307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normAutofit/>
          </a:bodyPr>
          <a:lstStyle/>
          <a:p>
            <a:pPr marL="274320" marR="0" indent="-274320" defTabSz="914400" fontAlgn="auto">
              <a:lnSpc>
                <a:spcPct val="11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Tx/>
              <a:defRPr/>
            </a:pPr>
            <a:r>
              <a:rPr kumimoji="0" lang="en-US" altLang="zh-CN" sz="32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1.</a:t>
            </a:r>
            <a:r>
              <a:rPr kumimoji="0" lang="zh-CN" altLang="zh-CN" sz="32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集合的积和逆 </a:t>
            </a:r>
            <a:r>
              <a:rPr kumimoji="0" lang="en-US" altLang="zh-CN" sz="3300" b="1" kern="1200" cap="none" spc="0" normalizeH="0" baseline="0" noProof="0" dirty="0">
                <a:latin typeface="+mn-lt"/>
                <a:ea typeface="+mn-ea"/>
                <a:cs typeface="+mn-cs"/>
              </a:rPr>
              <a:t>《</a:t>
            </a:r>
            <a:r>
              <a:rPr kumimoji="0" lang="zh-CN" altLang="en-US" sz="3300" b="1" kern="1200" cap="none" spc="0" normalizeH="0" baseline="0" noProof="0" dirty="0">
                <a:latin typeface="+mn-lt"/>
                <a:ea typeface="+mn-ea"/>
                <a:cs typeface="+mn-cs"/>
              </a:rPr>
              <a:t>定义</a:t>
            </a:r>
            <a:r>
              <a:rPr kumimoji="0" lang="en-US" altLang="zh-CN" sz="3300" b="1" kern="1200" cap="none" spc="0" normalizeH="0" baseline="0" noProof="0" dirty="0">
                <a:latin typeface="+mn-lt"/>
                <a:ea typeface="+mn-ea"/>
                <a:cs typeface="+mn-cs"/>
              </a:rPr>
              <a:t>》</a:t>
            </a:r>
            <a:r>
              <a:rPr kumimoji="0" lang="zh-CN" altLang="zh-CN" sz="36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：</a:t>
            </a:r>
            <a:r>
              <a:rPr kumimoji="0" lang="zh-CN" altLang="en-US" sz="3300" kern="1200" cap="none" spc="0" normalizeH="0" baseline="0" noProof="0" dirty="0">
                <a:latin typeface="+mn-lt"/>
                <a:ea typeface="+mn-ea"/>
                <a:cs typeface="+mn-cs"/>
              </a:rPr>
              <a:t>设</a:t>
            </a:r>
            <a:r>
              <a:rPr kumimoji="0" lang="en-US" altLang="zh-CN" sz="3300" kern="1200" cap="none" spc="0" normalizeH="0" baseline="0" noProof="0" dirty="0">
                <a:latin typeface="+mn-lt"/>
                <a:ea typeface="+mn-ea"/>
                <a:cs typeface="+mn-cs"/>
              </a:rPr>
              <a:t>&lt;G ,* &gt;</a:t>
            </a:r>
            <a:r>
              <a:rPr kumimoji="0" lang="zh-CN" altLang="en-US" sz="3300" kern="1200" cap="none" spc="0" normalizeH="0" baseline="0" noProof="0" dirty="0">
                <a:latin typeface="+mn-lt"/>
                <a:ea typeface="+mn-ea"/>
                <a:cs typeface="+mn-cs"/>
              </a:rPr>
              <a:t>为群，</a:t>
            </a:r>
            <a:endParaRPr kumimoji="0" lang="en-US" altLang="zh-CN" sz="3300" kern="1200" cap="none" spc="0" normalizeH="0" baseline="0" noProof="0" dirty="0">
              <a:latin typeface="+mn-lt"/>
              <a:ea typeface="+mn-ea"/>
              <a:cs typeface="+mn-cs"/>
            </a:endParaRPr>
          </a:p>
          <a:p>
            <a:pPr marL="274320" marR="0" indent="-274320" defTabSz="914400" fontAlgn="auto">
              <a:lnSpc>
                <a:spcPct val="11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Tx/>
              <a:defRPr/>
            </a:pPr>
            <a:endParaRPr kumimoji="0" lang="en-US" altLang="zh-CN" sz="3300" kern="1200" cap="none" spc="0" normalizeH="0" baseline="0" noProof="0" dirty="0">
              <a:latin typeface="+mn-lt"/>
              <a:ea typeface="+mn-ea"/>
              <a:cs typeface="+mn-cs"/>
            </a:endParaRPr>
          </a:p>
          <a:p>
            <a:pPr marL="274320" marR="0" indent="-274320" defTabSz="914400" fontAlgn="auto">
              <a:lnSpc>
                <a:spcPct val="11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Tx/>
              <a:defRPr/>
            </a:pPr>
            <a:r>
              <a:rPr kumimoji="0" lang="zh-CN" altLang="zh-CN" sz="28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记代数系统， </a:t>
            </a:r>
            <a:endParaRPr kumimoji="0" lang="en-US" altLang="zh-CN" sz="28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274320" marR="0" indent="-274320" defTabSz="914400" fontAlgn="auto">
              <a:lnSpc>
                <a:spcPct val="11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Tx/>
              <a:defRPr/>
            </a:pPr>
            <a:endParaRPr kumimoji="0" lang="en-US" altLang="zh-CN" sz="2800" kern="1200" cap="none" spc="0" normalizeH="0" baseline="0" noProof="0" dirty="0">
              <a:latin typeface="+mn-lt"/>
              <a:ea typeface="+mn-ea"/>
              <a:cs typeface="+mn-cs"/>
            </a:endParaRPr>
          </a:p>
          <a:p>
            <a:pPr marL="274320" marR="0" indent="-274320" defTabSz="914400" fontAlgn="auto">
              <a:lnSpc>
                <a:spcPct val="11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Tx/>
              <a:defRPr/>
            </a:pPr>
            <a:endParaRPr kumimoji="0" lang="en-US" altLang="zh-CN" sz="2800" kern="1200" cap="none" spc="0" normalizeH="0" baseline="0" noProof="0" dirty="0">
              <a:latin typeface="+mn-lt"/>
              <a:ea typeface="+mn-ea"/>
              <a:cs typeface="+mn-cs"/>
            </a:endParaRPr>
          </a:p>
          <a:p>
            <a:pPr marL="274320" marR="0" indent="-274320" defTabSz="914400" fontAlgn="auto">
              <a:lnSpc>
                <a:spcPct val="11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Tx/>
              <a:defRPr/>
            </a:pPr>
            <a:r>
              <a:rPr kumimoji="0" lang="zh-CN" altLang="en-US" sz="2800" kern="1200" cap="none" spc="0" normalizeH="0" baseline="0" noProof="0" dirty="0">
                <a:latin typeface="+mn-lt"/>
                <a:ea typeface="+mn-ea"/>
                <a:cs typeface="+mn-cs"/>
              </a:rPr>
              <a:t>分别称为</a:t>
            </a:r>
            <a:r>
              <a:rPr kumimoji="0" lang="en-US" altLang="zh-CN" sz="2800" kern="1200" cap="none" spc="0" normalizeH="0" baseline="0" noProof="0" dirty="0">
                <a:latin typeface="+mn-lt"/>
                <a:ea typeface="+mn-ea"/>
                <a:cs typeface="+mn-cs"/>
              </a:rPr>
              <a:t>A</a:t>
            </a:r>
            <a:r>
              <a:rPr kumimoji="0" lang="zh-CN" altLang="en-US" sz="2800" kern="1200" cap="none" spc="0" normalizeH="0" baseline="0" noProof="0" dirty="0">
                <a:latin typeface="+mn-lt"/>
                <a:ea typeface="+mn-ea"/>
                <a:cs typeface="+mn-cs"/>
              </a:rPr>
              <a:t>、</a:t>
            </a:r>
            <a:r>
              <a:rPr kumimoji="0" lang="en-US" altLang="zh-CN" sz="2800" kern="1200" cap="none" spc="0" normalizeH="0" baseline="0" noProof="0" dirty="0">
                <a:latin typeface="+mn-lt"/>
                <a:ea typeface="+mn-ea"/>
                <a:cs typeface="+mn-cs"/>
              </a:rPr>
              <a:t>B</a:t>
            </a:r>
            <a:r>
              <a:rPr kumimoji="0" lang="zh-CN" altLang="en-US" sz="2800" kern="1200" cap="none" spc="0" normalizeH="0" baseline="0" noProof="0" dirty="0">
                <a:latin typeface="+mn-lt"/>
                <a:ea typeface="+mn-ea"/>
                <a:cs typeface="+mn-cs"/>
              </a:rPr>
              <a:t>的积和逆。</a:t>
            </a:r>
            <a:br>
              <a:rPr kumimoji="0" lang="zh-CN" altLang="en-US" sz="2800" kern="1200" cap="none" spc="0" normalizeH="0" baseline="0" noProof="0" dirty="0">
                <a:latin typeface="+mn-lt"/>
                <a:ea typeface="+mn-ea"/>
                <a:cs typeface="+mn-cs"/>
              </a:rPr>
            </a:br>
            <a:endParaRPr kumimoji="0" lang="zh-CN" altLang="en-US" sz="2800" kern="1200" cap="none" spc="0" normalizeH="0" baseline="0" noProof="0" dirty="0">
              <a:latin typeface="+mn-lt"/>
              <a:ea typeface="+mn-ea"/>
              <a:cs typeface="+mn-cs"/>
            </a:endParaRPr>
          </a:p>
        </p:txBody>
      </p:sp>
      <p:sp>
        <p:nvSpPr>
          <p:cNvPr id="52228" name="Rectangle 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00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>
              <a:latin typeface="Arial" panose="020B0604020202020204" pitchFamily="34" charset="0"/>
            </a:endParaRPr>
          </a:p>
        </p:txBody>
      </p:sp>
      <p:sp>
        <p:nvSpPr>
          <p:cNvPr id="52229" name="Rectangle 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00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>
              <a:latin typeface="Arial" panose="020B0604020202020204" pitchFamily="34" charset="0"/>
            </a:endParaRPr>
          </a:p>
        </p:txBody>
      </p:sp>
      <p:graphicFrame>
        <p:nvGraphicFramePr>
          <p:cNvPr id="124933" name="Object 5"/>
          <p:cNvGraphicFramePr>
            <a:graphicFrameLocks noChangeAspect="1"/>
          </p:cNvGraphicFramePr>
          <p:nvPr/>
        </p:nvGraphicFramePr>
        <p:xfrm>
          <a:off x="468313" y="3213100"/>
          <a:ext cx="4967287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" r:id="rId1" imgW="1625600" imgH="203200" progId="Equation.3">
                  <p:embed/>
                </p:oleObj>
              </mc:Choice>
              <mc:Fallback>
                <p:oleObj name="" r:id="rId1" imgW="1625600" imgH="203200" progId="Equation.3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68313" y="3213100"/>
                        <a:ext cx="4967287" cy="609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1" name="Rectangle 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00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>
              <a:latin typeface="Arial" panose="020B0604020202020204" pitchFamily="34" charset="0"/>
            </a:endParaRPr>
          </a:p>
        </p:txBody>
      </p:sp>
      <p:graphicFrame>
        <p:nvGraphicFramePr>
          <p:cNvPr id="124935" name="Object 7"/>
          <p:cNvGraphicFramePr>
            <a:graphicFrameLocks noChangeAspect="1"/>
          </p:cNvGraphicFramePr>
          <p:nvPr/>
        </p:nvGraphicFramePr>
        <p:xfrm>
          <a:off x="395288" y="2060575"/>
          <a:ext cx="4857750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" r:id="rId3" imgW="1713865" imgH="215900" progId="Equation.3">
                  <p:embed/>
                </p:oleObj>
              </mc:Choice>
              <mc:Fallback>
                <p:oleObj name="" r:id="rId3" imgW="1713865" imgH="215900" progId="Equation.3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5288" y="2060575"/>
                        <a:ext cx="4857750" cy="6207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3" name="Rectangle 1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00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>
              <a:latin typeface="Arial" panose="020B0604020202020204" pitchFamily="34" charset="0"/>
            </a:endParaRPr>
          </a:p>
        </p:txBody>
      </p:sp>
      <p:graphicFrame>
        <p:nvGraphicFramePr>
          <p:cNvPr id="124937" name="Object 9"/>
          <p:cNvGraphicFramePr>
            <a:graphicFrameLocks noChangeAspect="1"/>
          </p:cNvGraphicFramePr>
          <p:nvPr/>
        </p:nvGraphicFramePr>
        <p:xfrm>
          <a:off x="539750" y="3860800"/>
          <a:ext cx="3311525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" r:id="rId5" imgW="1155700" imgH="228600" progId="Equation.3">
                  <p:embed/>
                </p:oleObj>
              </mc:Choice>
              <mc:Fallback>
                <p:oleObj name="" r:id="rId5" imgW="1155700" imgH="228600" progId="Equation.3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39750" y="3860800"/>
                        <a:ext cx="3311525" cy="657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5" name="日期占位符 1"/>
          <p:cNvSpPr txBox="1">
            <a:spLocks noGrp="1"/>
          </p:cNvSpPr>
          <p:nvPr/>
        </p:nvSpPr>
        <p:spPr>
          <a:xfrm>
            <a:off x="4211638" y="5951538"/>
            <a:ext cx="4419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00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 dirty="0">
                <a:latin typeface="Times New Roman" panose="02020603050405020304" pitchFamily="18" charset="0"/>
              </a:rPr>
              <a:t>                    </a:t>
            </a:r>
            <a:fld id="{BB962C8B-B14F-4D97-AF65-F5344CB8AC3E}" type="datetime2">
              <a:rPr lang="zh-CN" altLang="en-US" sz="1400" dirty="0">
                <a:latin typeface="Times New Roman" panose="02020603050405020304" pitchFamily="18" charset="0"/>
              </a:rPr>
            </a:fld>
            <a:r>
              <a:rPr lang="en-US" altLang="zh-CN" sz="1400" dirty="0">
                <a:latin typeface="Times New Roman" panose="02020603050405020304" pitchFamily="18" charset="0"/>
              </a:rPr>
              <a:t>        </a:t>
            </a:r>
            <a:endParaRPr lang="en-US" altLang="zh-CN" sz="1400" dirty="0">
              <a:latin typeface="Times New Roman" panose="02020603050405020304" pitchFamily="18" charset="0"/>
            </a:endParaRPr>
          </a:p>
        </p:txBody>
      </p:sp>
      <p:sp>
        <p:nvSpPr>
          <p:cNvPr id="20" name="日期占位符 1"/>
          <p:cNvSpPr txBox="1">
            <a:spLocks noGrp="1" noChangeArrowheads="1"/>
          </p:cNvSpPr>
          <p:nvPr/>
        </p:nvSpPr>
        <p:spPr bwMode="auto">
          <a:xfrm>
            <a:off x="1692275" y="5951538"/>
            <a:ext cx="17399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R="0" defTabSz="914400" fontAlgn="auto">
              <a:spcBef>
                <a:spcPct val="5000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1400" kern="0" cap="none" spc="0" normalizeH="0" baseline="0" noProof="0" dirty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            </a:t>
            </a:r>
            <a:fld id="{B9E1957B-E1B7-410E-8D08-270CF65A090A}" type="datetime10">
              <a:rPr kumimoji="0" lang="zh-CN" altLang="en-US" sz="1400" kern="0" cap="none" spc="0" normalizeH="0" baseline="0" noProof="0" dirty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r>
              <a:rPr kumimoji="0" lang="en-US" altLang="zh-CN" sz="1400" kern="0" cap="none" spc="0" normalizeH="0" baseline="0" noProof="0" dirty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</a:t>
            </a:r>
            <a:endParaRPr kumimoji="0" lang="en-US" altLang="zh-CN" sz="1400" kern="0" cap="none" spc="0" normalizeH="0" baseline="0" noProof="0" dirty="0">
              <a:solidFill>
                <a:sysClr val="windowText" lastClr="000000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0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charRg st="0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24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27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charRg st="27" end="3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37" end="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charRg st="37" end="5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24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24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50" name="Rectangle 2"/>
          <p:cNvSpPr>
            <a:spLocks noGrp="1"/>
          </p:cNvSpPr>
          <p:nvPr>
            <p:ph type="title"/>
          </p:nvPr>
        </p:nvSpPr>
        <p:spPr>
          <a:xfrm>
            <a:off x="250825" y="0"/>
            <a:ext cx="6408738" cy="1066800"/>
          </a:xfrm>
        </p:spPr>
        <p:txBody>
          <a:bodyPr vert="horz" wrap="square" lIns="91440" tIns="45720" rIns="91440" bIns="91440" anchor="b"/>
          <a:p>
            <a:pPr eaLnBrk="1" hangingPunct="1"/>
            <a:r>
              <a:rPr lang="en-US" altLang="zh-CN" b="1" dirty="0">
                <a:solidFill>
                  <a:srgbClr val="FF0000"/>
                </a:solidFill>
              </a:rPr>
              <a:t>§7    </a:t>
            </a:r>
            <a:r>
              <a:rPr lang="zh-CN" altLang="en-US" b="1" dirty="0">
                <a:solidFill>
                  <a:srgbClr val="FF0000"/>
                </a:solidFill>
              </a:rPr>
              <a:t>陪集与拉格朗日定理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323850" y="1341438"/>
            <a:ext cx="8640763" cy="45307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normAutofit/>
          </a:bodyPr>
          <a:lstStyle/>
          <a:p>
            <a:pPr marL="274320" marR="0" indent="-274320" defTabSz="914400" fontAlgn="auto">
              <a:lnSpc>
                <a:spcPct val="11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Tx/>
              <a:defRPr/>
            </a:pPr>
            <a:r>
              <a:rPr kumimoji="0" lang="en-US" altLang="zh-CN" sz="32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2. </a:t>
            </a:r>
            <a:r>
              <a:rPr kumimoji="0" lang="zh-CN" altLang="zh-CN" sz="32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陪集</a:t>
            </a:r>
            <a:r>
              <a:rPr kumimoji="0" lang="en-US" altLang="zh-CN" sz="3200" b="1" kern="1200" cap="none" spc="0" normalizeH="0" baseline="0" noProof="0" dirty="0">
                <a:latin typeface="+mn-lt"/>
                <a:ea typeface="+mn-ea"/>
                <a:cs typeface="+mn-cs"/>
              </a:rPr>
              <a:t>《</a:t>
            </a:r>
            <a:r>
              <a:rPr kumimoji="0" lang="zh-CN" altLang="en-US" sz="3200" b="1" kern="1200" cap="none" spc="0" normalizeH="0" baseline="0" noProof="0" dirty="0">
                <a:latin typeface="+mn-lt"/>
                <a:ea typeface="+mn-ea"/>
                <a:cs typeface="+mn-cs"/>
              </a:rPr>
              <a:t>定义</a:t>
            </a:r>
            <a:r>
              <a:rPr kumimoji="0" lang="en-US" altLang="zh-CN" sz="3200" b="1" kern="1200" cap="none" spc="0" normalizeH="0" baseline="0" noProof="0" dirty="0">
                <a:latin typeface="+mn-lt"/>
                <a:ea typeface="+mn-ea"/>
                <a:cs typeface="+mn-cs"/>
              </a:rPr>
              <a:t>》</a:t>
            </a:r>
            <a:r>
              <a:rPr kumimoji="0" lang="zh-CN" altLang="zh-CN" sz="32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：设</a:t>
            </a:r>
            <a:r>
              <a:rPr kumimoji="0" lang="en-US" altLang="zh-CN" sz="32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&lt;H ,* &gt;</a:t>
            </a:r>
            <a:r>
              <a:rPr kumimoji="0" lang="zh-CN" altLang="en-US" sz="32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为</a:t>
            </a:r>
            <a:r>
              <a:rPr kumimoji="0" lang="en-US" altLang="zh-CN" sz="3300" kern="1200" cap="none" spc="0" normalizeH="0" baseline="0" noProof="0" dirty="0">
                <a:latin typeface="+mn-lt"/>
                <a:ea typeface="+mn-ea"/>
                <a:cs typeface="+mn-cs"/>
              </a:rPr>
              <a:t>&lt;G ,* &gt;</a:t>
            </a:r>
            <a:r>
              <a:rPr kumimoji="0" lang="zh-CN" altLang="en-US" sz="3300" kern="1200" cap="none" spc="0" normalizeH="0" baseline="0" noProof="0" dirty="0">
                <a:latin typeface="+mn-lt"/>
                <a:ea typeface="+mn-ea"/>
                <a:cs typeface="+mn-cs"/>
              </a:rPr>
              <a:t>的子群，</a:t>
            </a:r>
            <a:endParaRPr kumimoji="0" lang="en-US" altLang="zh-CN" sz="3300" kern="1200" cap="none" spc="0" normalizeH="0" baseline="0" noProof="0" dirty="0">
              <a:latin typeface="+mn-lt"/>
              <a:ea typeface="+mn-ea"/>
              <a:cs typeface="+mn-cs"/>
            </a:endParaRPr>
          </a:p>
          <a:p>
            <a:pPr marL="274320" marR="0" indent="-274320" defTabSz="914400" fontAlgn="auto">
              <a:lnSpc>
                <a:spcPct val="11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Tx/>
              <a:defRPr/>
            </a:pPr>
            <a:endParaRPr kumimoji="0" lang="en-US" altLang="zh-CN" sz="3300" kern="1200" cap="none" spc="0" normalizeH="0" baseline="0" noProof="0" dirty="0">
              <a:latin typeface="+mn-lt"/>
              <a:ea typeface="+mn-ea"/>
              <a:cs typeface="+mn-cs"/>
            </a:endParaRPr>
          </a:p>
          <a:p>
            <a:pPr marL="274320" marR="0" indent="-274320" defTabSz="914400" fontAlgn="auto">
              <a:lnSpc>
                <a:spcPct val="11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Tx/>
              <a:defRPr/>
            </a:pPr>
            <a:endParaRPr kumimoji="0" lang="en-US" altLang="zh-CN" sz="28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274320" marR="0" indent="-274320" defTabSz="914400" fontAlgn="auto">
              <a:lnSpc>
                <a:spcPct val="11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Tx/>
              <a:defRPr/>
            </a:pPr>
            <a:endParaRPr kumimoji="0" lang="en-US" altLang="zh-CN" sz="2800" kern="1200" cap="none" spc="0" normalizeH="0" baseline="0" noProof="0" dirty="0">
              <a:latin typeface="+mn-lt"/>
              <a:ea typeface="+mn-ea"/>
              <a:cs typeface="+mn-cs"/>
            </a:endParaRPr>
          </a:p>
          <a:p>
            <a:pPr marL="274320" marR="0" indent="-274320" defTabSz="914400" fontAlgn="auto">
              <a:lnSpc>
                <a:spcPct val="11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Tx/>
              <a:defRPr/>
            </a:pPr>
            <a:endParaRPr kumimoji="0" lang="en-US" altLang="zh-CN" sz="2800" kern="1200" cap="none" spc="0" normalizeH="0" baseline="0" noProof="0" dirty="0">
              <a:latin typeface="+mn-lt"/>
              <a:ea typeface="+mn-ea"/>
              <a:cs typeface="+mn-cs"/>
            </a:endParaRPr>
          </a:p>
          <a:p>
            <a:pPr marL="274320" marR="0" indent="-274320" defTabSz="914400" fontAlgn="auto">
              <a:lnSpc>
                <a:spcPct val="11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Tx/>
              <a:defRPr/>
            </a:pPr>
            <a:endParaRPr kumimoji="0" lang="en-US" altLang="zh-CN" sz="2800" kern="1200" cap="none" spc="0" normalizeH="0" baseline="0" noProof="0" dirty="0">
              <a:latin typeface="+mn-lt"/>
              <a:ea typeface="+mn-ea"/>
              <a:cs typeface="+mn-cs"/>
            </a:endParaRPr>
          </a:p>
          <a:p>
            <a:pPr marL="274320" marR="0" indent="-274320" defTabSz="914400" fontAlgn="auto">
              <a:lnSpc>
                <a:spcPct val="11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Tx/>
              <a:defRPr/>
            </a:pPr>
            <a:br>
              <a:rPr kumimoji="0" lang="zh-CN" altLang="en-US" sz="2800" kern="1200" cap="none" spc="0" normalizeH="0" baseline="0" noProof="0" dirty="0">
                <a:latin typeface="+mn-lt"/>
                <a:ea typeface="+mn-ea"/>
                <a:cs typeface="+mn-cs"/>
              </a:rPr>
            </a:br>
            <a:endParaRPr kumimoji="0" lang="zh-CN" altLang="en-US" sz="2800" kern="1200" cap="none" spc="0" normalizeH="0" baseline="0" noProof="0" dirty="0">
              <a:latin typeface="+mn-lt"/>
              <a:ea typeface="+mn-ea"/>
              <a:cs typeface="+mn-cs"/>
            </a:endParaRPr>
          </a:p>
        </p:txBody>
      </p:sp>
      <p:sp>
        <p:nvSpPr>
          <p:cNvPr id="53252" name="Rectangle 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00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>
              <a:latin typeface="Arial" panose="020B0604020202020204" pitchFamily="34" charset="0"/>
            </a:endParaRPr>
          </a:p>
        </p:txBody>
      </p:sp>
      <p:sp>
        <p:nvSpPr>
          <p:cNvPr id="53253" name="Rectangle 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00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>
              <a:latin typeface="Arial" panose="020B0604020202020204" pitchFamily="34" charset="0"/>
            </a:endParaRPr>
          </a:p>
        </p:txBody>
      </p:sp>
      <p:sp>
        <p:nvSpPr>
          <p:cNvPr id="53254" name="Rectangle 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00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>
              <a:latin typeface="Arial" panose="020B0604020202020204" pitchFamily="34" charset="0"/>
            </a:endParaRPr>
          </a:p>
        </p:txBody>
      </p:sp>
      <p:sp>
        <p:nvSpPr>
          <p:cNvPr id="53255" name="Rectangle 1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00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>
              <a:latin typeface="Arial" panose="020B0604020202020204" pitchFamily="34" charset="0"/>
            </a:endParaRPr>
          </a:p>
        </p:txBody>
      </p:sp>
      <p:sp>
        <p:nvSpPr>
          <p:cNvPr id="53256" name="Rectangle 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00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>
              <a:latin typeface="Arial" panose="020B0604020202020204" pitchFamily="34" charset="0"/>
            </a:endParaRPr>
          </a:p>
        </p:txBody>
      </p:sp>
      <p:sp>
        <p:nvSpPr>
          <p:cNvPr id="53257" name="Rectangle 1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00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>
              <a:latin typeface="Arial" panose="020B0604020202020204" pitchFamily="34" charset="0"/>
            </a:endParaRPr>
          </a:p>
        </p:txBody>
      </p:sp>
      <p:graphicFrame>
        <p:nvGraphicFramePr>
          <p:cNvPr id="5122" name="Object 10"/>
          <p:cNvGraphicFramePr>
            <a:graphicFrameLocks noChangeAspect="1"/>
          </p:cNvGraphicFramePr>
          <p:nvPr/>
        </p:nvGraphicFramePr>
        <p:xfrm>
          <a:off x="468313" y="1989138"/>
          <a:ext cx="2806700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" r:id="rId1" imgW="1218565" imgH="215900" progId="Equation.3">
                  <p:embed/>
                </p:oleObj>
              </mc:Choice>
              <mc:Fallback>
                <p:oleObj name="" r:id="rId1" imgW="1218565" imgH="215900" progId="Equation.3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68313" y="1989138"/>
                        <a:ext cx="2806700" cy="5032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9" name="Rectangle 1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00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>
              <a:latin typeface="Arial" panose="020B0604020202020204" pitchFamily="34" charset="0"/>
            </a:endParaRPr>
          </a:p>
        </p:txBody>
      </p:sp>
      <p:graphicFrame>
        <p:nvGraphicFramePr>
          <p:cNvPr id="5123" name="Object 12"/>
          <p:cNvGraphicFramePr>
            <a:graphicFrameLocks noChangeAspect="1"/>
          </p:cNvGraphicFramePr>
          <p:nvPr/>
        </p:nvGraphicFramePr>
        <p:xfrm>
          <a:off x="468313" y="3160713"/>
          <a:ext cx="5256212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" r:id="rId3" imgW="2133600" imgH="203200" progId="Equation.3">
                  <p:embed/>
                </p:oleObj>
              </mc:Choice>
              <mc:Fallback>
                <p:oleObj name="" r:id="rId3" imgW="2133600" imgH="203200" progId="Equation.3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8313" y="3160713"/>
                        <a:ext cx="5256212" cy="4937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61" name="Rectangle 1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00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>
              <a:latin typeface="Arial" panose="020B0604020202020204" pitchFamily="34" charset="0"/>
            </a:endParaRPr>
          </a:p>
        </p:txBody>
      </p:sp>
      <p:graphicFrame>
        <p:nvGraphicFramePr>
          <p:cNvPr id="5124" name="Object 14"/>
          <p:cNvGraphicFramePr>
            <a:graphicFrameLocks noChangeAspect="1"/>
          </p:cNvGraphicFramePr>
          <p:nvPr/>
        </p:nvGraphicFramePr>
        <p:xfrm>
          <a:off x="468313" y="3725863"/>
          <a:ext cx="7297737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" r:id="rId5" imgW="3175000" imgH="215900" progId="Equation.3">
                  <p:embed/>
                </p:oleObj>
              </mc:Choice>
              <mc:Fallback>
                <p:oleObj name="" r:id="rId5" imgW="3175000" imgH="215900" progId="Equation.3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68313" y="3725863"/>
                        <a:ext cx="7297737" cy="504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63" name="Rectangle 1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00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>
              <a:latin typeface="Arial" panose="020B0604020202020204" pitchFamily="34" charset="0"/>
            </a:endParaRPr>
          </a:p>
        </p:txBody>
      </p:sp>
      <p:graphicFrame>
        <p:nvGraphicFramePr>
          <p:cNvPr id="125968" name="Object 16"/>
          <p:cNvGraphicFramePr>
            <a:graphicFrameLocks noChangeAspect="1"/>
          </p:cNvGraphicFramePr>
          <p:nvPr/>
        </p:nvGraphicFramePr>
        <p:xfrm>
          <a:off x="468313" y="4229100"/>
          <a:ext cx="421005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" r:id="rId7" imgW="1701800" imgH="203200" progId="Equation.3">
                  <p:embed/>
                </p:oleObj>
              </mc:Choice>
              <mc:Fallback>
                <p:oleObj name="" r:id="rId7" imgW="1701800" imgH="203200" progId="Equation.3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68313" y="4229100"/>
                        <a:ext cx="4210050" cy="495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70" name="Object 18"/>
          <p:cNvGraphicFramePr>
            <a:graphicFrameLocks noChangeAspect="1"/>
          </p:cNvGraphicFramePr>
          <p:nvPr/>
        </p:nvGraphicFramePr>
        <p:xfrm>
          <a:off x="539750" y="2506663"/>
          <a:ext cx="511810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" r:id="rId9" imgW="2222500" imgH="203200" progId="Equation.3">
                  <p:embed/>
                </p:oleObj>
              </mc:Choice>
              <mc:Fallback>
                <p:oleObj name="" r:id="rId9" imgW="2222500" imgH="203200" progId="Equation.3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39750" y="2506663"/>
                        <a:ext cx="5118100" cy="473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66" name="日期占位符 1"/>
          <p:cNvSpPr txBox="1">
            <a:spLocks noGrp="1"/>
          </p:cNvSpPr>
          <p:nvPr/>
        </p:nvSpPr>
        <p:spPr>
          <a:xfrm>
            <a:off x="4211638" y="5951538"/>
            <a:ext cx="4419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00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 dirty="0">
                <a:latin typeface="Times New Roman" panose="02020603050405020304" pitchFamily="18" charset="0"/>
              </a:rPr>
              <a:t>                    </a:t>
            </a:r>
            <a:fld id="{BB962C8B-B14F-4D97-AF65-F5344CB8AC3E}" type="datetime2">
              <a:rPr lang="zh-CN" altLang="en-US" sz="1400" dirty="0">
                <a:latin typeface="Times New Roman" panose="02020603050405020304" pitchFamily="18" charset="0"/>
              </a:rPr>
            </a:fld>
            <a:r>
              <a:rPr lang="en-US" altLang="zh-CN" sz="1400" dirty="0">
                <a:latin typeface="Times New Roman" panose="02020603050405020304" pitchFamily="18" charset="0"/>
              </a:rPr>
              <a:t>        </a:t>
            </a:r>
            <a:endParaRPr lang="en-US" altLang="zh-CN" sz="1400" dirty="0">
              <a:latin typeface="Times New Roman" panose="02020603050405020304" pitchFamily="18" charset="0"/>
            </a:endParaRPr>
          </a:p>
        </p:txBody>
      </p:sp>
      <p:sp>
        <p:nvSpPr>
          <p:cNvPr id="34" name="日期占位符 1"/>
          <p:cNvSpPr txBox="1">
            <a:spLocks noGrp="1" noChangeArrowheads="1"/>
          </p:cNvSpPr>
          <p:nvPr/>
        </p:nvSpPr>
        <p:spPr bwMode="auto">
          <a:xfrm>
            <a:off x="1692275" y="5951538"/>
            <a:ext cx="17399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R="0" defTabSz="914400" fontAlgn="auto">
              <a:spcBef>
                <a:spcPct val="5000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1400" kern="0" cap="none" spc="0" normalizeH="0" baseline="0" noProof="0" dirty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            </a:t>
            </a:r>
            <a:fld id="{B9E1957B-E1B7-410E-8D08-270CF65A090A}" type="datetime10">
              <a:rPr kumimoji="0" lang="zh-CN" altLang="en-US" sz="1400" kern="0" cap="none" spc="0" normalizeH="0" baseline="0" noProof="0" dirty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r>
              <a:rPr kumimoji="0" lang="en-US" altLang="zh-CN" sz="1400" kern="0" cap="none" spc="0" normalizeH="0" baseline="0" noProof="0" dirty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</a:t>
            </a:r>
            <a:endParaRPr kumimoji="0" lang="en-US" altLang="zh-CN" sz="1400" kern="0" cap="none" spc="0" normalizeH="0" baseline="0" noProof="0" dirty="0">
              <a:solidFill>
                <a:sysClr val="windowText" lastClr="000000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25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25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23850" y="1341438"/>
            <a:ext cx="8640763" cy="45307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normAutofit/>
          </a:bodyPr>
          <a:lstStyle/>
          <a:p>
            <a:pPr marL="274320" marR="0" indent="-274320" defTabSz="914400" fontAlgn="auto">
              <a:lnSpc>
                <a:spcPct val="11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Tx/>
              <a:defRPr/>
            </a:pPr>
            <a:r>
              <a:rPr kumimoji="0" lang="en-US" altLang="zh-CN" sz="32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3.</a:t>
            </a:r>
            <a:r>
              <a:rPr kumimoji="0" lang="zh-CN" altLang="zh-CN" sz="32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拉格朗日</a:t>
            </a:r>
            <a:r>
              <a:rPr kumimoji="0" lang="en-US" altLang="zh-CN" sz="3200" b="1" kern="1200" cap="none" spc="0" normalizeH="0" baseline="0" noProof="0" dirty="0">
                <a:latin typeface="+mn-lt"/>
                <a:ea typeface="+mn-ea"/>
                <a:cs typeface="+mn-cs"/>
              </a:rPr>
              <a:t>《</a:t>
            </a:r>
            <a:r>
              <a:rPr kumimoji="0" lang="zh-CN" altLang="zh-CN" sz="32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定理</a:t>
            </a:r>
            <a:r>
              <a:rPr kumimoji="0" lang="en-US" altLang="zh-CN" sz="3200" b="1" kern="1200" cap="none" spc="0" normalizeH="0" baseline="0" noProof="0" dirty="0">
                <a:latin typeface="+mn-lt"/>
                <a:ea typeface="+mn-ea"/>
                <a:cs typeface="+mn-cs"/>
              </a:rPr>
              <a:t>》</a:t>
            </a:r>
            <a:r>
              <a:rPr kumimoji="0" lang="zh-CN" altLang="zh-CN" sz="32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：</a:t>
            </a:r>
            <a:endParaRPr kumimoji="0" lang="en-US" altLang="zh-CN" sz="3300" kern="1200" cap="none" spc="0" normalizeH="0" baseline="0" noProof="0" dirty="0">
              <a:latin typeface="+mn-lt"/>
              <a:ea typeface="+mn-ea"/>
              <a:cs typeface="+mn-cs"/>
            </a:endParaRPr>
          </a:p>
          <a:p>
            <a:pPr marL="274320" marR="0" indent="-274320" defTabSz="914400" fontAlgn="auto">
              <a:lnSpc>
                <a:spcPct val="11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Tx/>
              <a:defRPr/>
            </a:pPr>
            <a:endParaRPr kumimoji="0" lang="en-US" altLang="zh-CN" sz="3300" kern="1200" cap="none" spc="0" normalizeH="0" baseline="0" noProof="0" dirty="0">
              <a:latin typeface="+mn-lt"/>
              <a:ea typeface="+mn-ea"/>
              <a:cs typeface="+mn-cs"/>
            </a:endParaRPr>
          </a:p>
          <a:p>
            <a:pPr marL="274320" marR="0" indent="-274320" defTabSz="914400" fontAlgn="auto">
              <a:lnSpc>
                <a:spcPct val="11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Tx/>
              <a:defRPr/>
            </a:pPr>
            <a:endParaRPr kumimoji="0" lang="en-US" altLang="zh-CN" sz="28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274320" marR="0" indent="-274320" defTabSz="914400" fontAlgn="auto">
              <a:lnSpc>
                <a:spcPct val="11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Tx/>
              <a:defRPr/>
            </a:pPr>
            <a:endParaRPr kumimoji="0" lang="en-US" altLang="zh-CN" sz="2800" kern="1200" cap="none" spc="0" normalizeH="0" baseline="0" noProof="0" dirty="0">
              <a:latin typeface="+mn-lt"/>
              <a:ea typeface="+mn-ea"/>
              <a:cs typeface="+mn-cs"/>
            </a:endParaRPr>
          </a:p>
          <a:p>
            <a:pPr marL="274320" marR="0" indent="-274320" defTabSz="914400" fontAlgn="auto">
              <a:lnSpc>
                <a:spcPct val="11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Tx/>
              <a:defRPr/>
            </a:pPr>
            <a:endParaRPr kumimoji="0" lang="en-US" altLang="zh-CN" sz="2800" kern="1200" cap="none" spc="0" normalizeH="0" baseline="0" noProof="0" dirty="0">
              <a:latin typeface="+mn-lt"/>
              <a:ea typeface="+mn-ea"/>
              <a:cs typeface="+mn-cs"/>
            </a:endParaRPr>
          </a:p>
          <a:p>
            <a:pPr marL="274320" marR="0" indent="-274320" defTabSz="914400" fontAlgn="auto">
              <a:lnSpc>
                <a:spcPct val="11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Tx/>
              <a:defRPr/>
            </a:pPr>
            <a:endParaRPr kumimoji="0" lang="en-US" altLang="zh-CN" sz="2800" kern="1200" cap="none" spc="0" normalizeH="0" baseline="0" noProof="0" dirty="0">
              <a:latin typeface="+mn-lt"/>
              <a:ea typeface="+mn-ea"/>
              <a:cs typeface="+mn-cs"/>
            </a:endParaRPr>
          </a:p>
          <a:p>
            <a:pPr marL="274320" marR="0" indent="-274320" defTabSz="914400" fontAlgn="auto">
              <a:lnSpc>
                <a:spcPct val="11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Tx/>
              <a:defRPr/>
            </a:pPr>
            <a:br>
              <a:rPr kumimoji="0" lang="zh-CN" altLang="en-US" sz="2800" kern="1200" cap="none" spc="0" normalizeH="0" baseline="0" noProof="0" dirty="0">
                <a:latin typeface="+mn-lt"/>
                <a:ea typeface="+mn-ea"/>
                <a:cs typeface="+mn-cs"/>
              </a:rPr>
            </a:br>
            <a:endParaRPr kumimoji="0" lang="zh-CN" altLang="en-US" sz="2800" kern="1200" cap="none" spc="0" normalizeH="0" baseline="0" noProof="0" dirty="0">
              <a:latin typeface="+mn-lt"/>
              <a:ea typeface="+mn-ea"/>
              <a:cs typeface="+mn-cs"/>
            </a:endParaRPr>
          </a:p>
        </p:txBody>
      </p:sp>
      <p:sp>
        <p:nvSpPr>
          <p:cNvPr id="54275" name="Rectangle 2"/>
          <p:cNvSpPr>
            <a:spLocks noGrp="1"/>
          </p:cNvSpPr>
          <p:nvPr>
            <p:ph type="title"/>
          </p:nvPr>
        </p:nvSpPr>
        <p:spPr>
          <a:xfrm>
            <a:off x="250825" y="0"/>
            <a:ext cx="6408738" cy="1066800"/>
          </a:xfrm>
        </p:spPr>
        <p:txBody>
          <a:bodyPr vert="horz" wrap="square" lIns="91440" tIns="45720" rIns="91440" bIns="91440" anchor="b"/>
          <a:p>
            <a:pPr eaLnBrk="1" hangingPunct="1"/>
            <a:r>
              <a:rPr lang="en-US" altLang="zh-CN" b="1" dirty="0">
                <a:solidFill>
                  <a:srgbClr val="FF0000"/>
                </a:solidFill>
              </a:rPr>
              <a:t>§7    </a:t>
            </a:r>
            <a:r>
              <a:rPr lang="zh-CN" altLang="en-US" b="1" dirty="0">
                <a:solidFill>
                  <a:srgbClr val="FF0000"/>
                </a:solidFill>
              </a:rPr>
              <a:t>陪集与拉格朗日定理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54276" name="Rectangle 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00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>
              <a:latin typeface="Arial" panose="020B0604020202020204" pitchFamily="34" charset="0"/>
            </a:endParaRPr>
          </a:p>
        </p:txBody>
      </p:sp>
      <p:sp>
        <p:nvSpPr>
          <p:cNvPr id="54277" name="Rectangle 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00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>
              <a:latin typeface="Arial" panose="020B0604020202020204" pitchFamily="34" charset="0"/>
            </a:endParaRPr>
          </a:p>
        </p:txBody>
      </p:sp>
      <p:sp>
        <p:nvSpPr>
          <p:cNvPr id="54278" name="Rectangle 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00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>
              <a:latin typeface="Arial" panose="020B0604020202020204" pitchFamily="34" charset="0"/>
            </a:endParaRPr>
          </a:p>
        </p:txBody>
      </p:sp>
      <p:sp>
        <p:nvSpPr>
          <p:cNvPr id="54279" name="Rectangle 1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00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>
              <a:latin typeface="Arial" panose="020B0604020202020204" pitchFamily="34" charset="0"/>
            </a:endParaRPr>
          </a:p>
        </p:txBody>
      </p:sp>
      <p:sp>
        <p:nvSpPr>
          <p:cNvPr id="54280" name="Rectangle 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00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>
              <a:latin typeface="Arial" panose="020B0604020202020204" pitchFamily="34" charset="0"/>
            </a:endParaRPr>
          </a:p>
        </p:txBody>
      </p:sp>
      <p:sp>
        <p:nvSpPr>
          <p:cNvPr id="54281" name="Rectangle 1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00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>
              <a:latin typeface="Arial" panose="020B0604020202020204" pitchFamily="34" charset="0"/>
            </a:endParaRPr>
          </a:p>
        </p:txBody>
      </p:sp>
      <p:sp>
        <p:nvSpPr>
          <p:cNvPr id="54282" name="Rectangle 1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00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>
              <a:latin typeface="Arial" panose="020B0604020202020204" pitchFamily="34" charset="0"/>
            </a:endParaRPr>
          </a:p>
        </p:txBody>
      </p:sp>
      <p:sp>
        <p:nvSpPr>
          <p:cNvPr id="54283" name="Rectangle 1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00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>
              <a:latin typeface="Arial" panose="020B0604020202020204" pitchFamily="34" charset="0"/>
            </a:endParaRPr>
          </a:p>
        </p:txBody>
      </p:sp>
      <p:sp>
        <p:nvSpPr>
          <p:cNvPr id="54284" name="Rectangle 1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00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>
              <a:latin typeface="Arial" panose="020B0604020202020204" pitchFamily="34" charset="0"/>
            </a:endParaRPr>
          </a:p>
        </p:txBody>
      </p:sp>
      <p:sp>
        <p:nvSpPr>
          <p:cNvPr id="54285" name="Rectangle 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00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>
              <a:latin typeface="Arial" panose="020B0604020202020204" pitchFamily="34" charset="0"/>
            </a:endParaRPr>
          </a:p>
        </p:txBody>
      </p:sp>
      <p:graphicFrame>
        <p:nvGraphicFramePr>
          <p:cNvPr id="16" name="Object 2"/>
          <p:cNvGraphicFramePr>
            <a:graphicFrameLocks noChangeAspect="1"/>
          </p:cNvGraphicFramePr>
          <p:nvPr/>
        </p:nvGraphicFramePr>
        <p:xfrm>
          <a:off x="611188" y="2060575"/>
          <a:ext cx="5976937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" r:id="rId1" imgW="2400300" imgH="215900" progId="Equation.3">
                  <p:embed/>
                </p:oleObj>
              </mc:Choice>
              <mc:Fallback>
                <p:oleObj name="" r:id="rId1" imgW="2400300" imgH="215900" progId="Equation.3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11188" y="2060575"/>
                        <a:ext cx="5976937" cy="5191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87" name="Rectangle 1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00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>
              <a:latin typeface="Arial" panose="020B0604020202020204" pitchFamily="34" charset="0"/>
            </a:endParaRPr>
          </a:p>
        </p:txBody>
      </p:sp>
      <p:graphicFrame>
        <p:nvGraphicFramePr>
          <p:cNvPr id="18" name="Object 3"/>
          <p:cNvGraphicFramePr>
            <a:graphicFrameLocks noChangeAspect="1"/>
          </p:cNvGraphicFramePr>
          <p:nvPr/>
        </p:nvGraphicFramePr>
        <p:xfrm>
          <a:off x="531813" y="2708275"/>
          <a:ext cx="8043862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" r:id="rId3" imgW="3860800" imgH="228600" progId="Equation.3">
                  <p:embed/>
                </p:oleObj>
              </mc:Choice>
              <mc:Fallback>
                <p:oleObj name="" r:id="rId3" imgW="3860800" imgH="228600" progId="Equation.3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1813" y="2708275"/>
                        <a:ext cx="8043862" cy="4778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89" name="Rectangle 1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00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>
              <a:latin typeface="Arial" panose="020B0604020202020204" pitchFamily="34" charset="0"/>
            </a:endParaRPr>
          </a:p>
        </p:txBody>
      </p:sp>
      <p:graphicFrame>
        <p:nvGraphicFramePr>
          <p:cNvPr id="20" name="Object 4"/>
          <p:cNvGraphicFramePr>
            <a:graphicFrameLocks noChangeAspect="1"/>
          </p:cNvGraphicFramePr>
          <p:nvPr/>
        </p:nvGraphicFramePr>
        <p:xfrm>
          <a:off x="604838" y="3357563"/>
          <a:ext cx="8143875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" r:id="rId5" imgW="3924300" imgH="215900" progId="Equation.3">
                  <p:embed/>
                </p:oleObj>
              </mc:Choice>
              <mc:Fallback>
                <p:oleObj name="" r:id="rId5" imgW="3924300" imgH="215900" progId="Equation.3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04838" y="3357563"/>
                        <a:ext cx="8143875" cy="454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91" name="Rectangle 1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00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>
              <a:latin typeface="Arial" panose="020B0604020202020204" pitchFamily="34" charset="0"/>
            </a:endParaRPr>
          </a:p>
        </p:txBody>
      </p:sp>
      <p:graphicFrame>
        <p:nvGraphicFramePr>
          <p:cNvPr id="22" name="Object 5"/>
          <p:cNvGraphicFramePr>
            <a:graphicFrameLocks noChangeAspect="1"/>
          </p:cNvGraphicFramePr>
          <p:nvPr/>
        </p:nvGraphicFramePr>
        <p:xfrm>
          <a:off x="388938" y="4149725"/>
          <a:ext cx="7337425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" r:id="rId7" imgW="2387600" imgH="215900" progId="Equation.3">
                  <p:embed/>
                </p:oleObj>
              </mc:Choice>
              <mc:Fallback>
                <p:oleObj name="" r:id="rId7" imgW="2387600" imgH="215900" progId="Equation.3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88938" y="4149725"/>
                        <a:ext cx="7337425" cy="5032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93" name="日期占位符 1"/>
          <p:cNvSpPr txBox="1">
            <a:spLocks noGrp="1"/>
          </p:cNvSpPr>
          <p:nvPr/>
        </p:nvSpPr>
        <p:spPr>
          <a:xfrm>
            <a:off x="4211638" y="5951538"/>
            <a:ext cx="4419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00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 dirty="0">
                <a:latin typeface="Times New Roman" panose="02020603050405020304" pitchFamily="18" charset="0"/>
              </a:rPr>
              <a:t>                    </a:t>
            </a:r>
            <a:fld id="{BB962C8B-B14F-4D97-AF65-F5344CB8AC3E}" type="datetime2">
              <a:rPr lang="zh-CN" altLang="en-US" sz="1400" dirty="0">
                <a:latin typeface="Times New Roman" panose="02020603050405020304" pitchFamily="18" charset="0"/>
              </a:rPr>
            </a:fld>
            <a:r>
              <a:rPr lang="en-US" altLang="zh-CN" sz="1400" dirty="0">
                <a:latin typeface="Times New Roman" panose="02020603050405020304" pitchFamily="18" charset="0"/>
              </a:rPr>
              <a:t>        </a:t>
            </a:r>
            <a:endParaRPr lang="en-US" altLang="zh-CN" sz="1400" dirty="0">
              <a:latin typeface="Times New Roman" panose="02020603050405020304" pitchFamily="18" charset="0"/>
            </a:endParaRPr>
          </a:p>
        </p:txBody>
      </p:sp>
      <p:sp>
        <p:nvSpPr>
          <p:cNvPr id="24" name="日期占位符 1"/>
          <p:cNvSpPr txBox="1">
            <a:spLocks noGrp="1" noChangeArrowheads="1"/>
          </p:cNvSpPr>
          <p:nvPr/>
        </p:nvSpPr>
        <p:spPr bwMode="auto">
          <a:xfrm>
            <a:off x="1692275" y="5951538"/>
            <a:ext cx="17399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R="0" defTabSz="914400" fontAlgn="auto">
              <a:spcBef>
                <a:spcPct val="5000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1400" kern="0" cap="none" spc="0" normalizeH="0" baseline="0" noProof="0" dirty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            </a:t>
            </a:r>
            <a:fld id="{B9E1957B-E1B7-410E-8D08-270CF65A090A}" type="datetime10">
              <a:rPr kumimoji="0" lang="zh-CN" altLang="en-US" sz="1400" kern="0" cap="none" spc="0" normalizeH="0" baseline="0" noProof="0" dirty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r>
              <a:rPr kumimoji="0" lang="en-US" altLang="zh-CN" sz="1400" kern="0" cap="none" spc="0" normalizeH="0" baseline="0" noProof="0" dirty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</a:t>
            </a:r>
            <a:endParaRPr kumimoji="0" lang="en-US" altLang="zh-CN" sz="1400" kern="0" cap="none" spc="0" normalizeH="0" baseline="0" noProof="0" dirty="0">
              <a:solidFill>
                <a:sysClr val="windowText" lastClr="000000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23850" y="1125538"/>
            <a:ext cx="8640763" cy="45307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normAutofit fontScale="92500" lnSpcReduction="20000"/>
          </a:bodyPr>
          <a:lstStyle/>
          <a:p>
            <a:pPr marL="274320" marR="0" indent="-274320" defTabSz="914400" fontAlgn="auto">
              <a:lnSpc>
                <a:spcPct val="11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Tx/>
              <a:defRPr/>
            </a:pPr>
            <a:r>
              <a:rPr kumimoji="0" lang="en-US" altLang="zh-CN" sz="28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3.</a:t>
            </a:r>
            <a:r>
              <a:rPr kumimoji="0" lang="zh-CN" altLang="zh-CN" sz="28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拉格朗日</a:t>
            </a:r>
            <a:r>
              <a:rPr kumimoji="0" lang="en-US" altLang="zh-CN" sz="2800" b="1" kern="1200" cap="none" spc="0" normalizeH="0" baseline="0" noProof="0" dirty="0">
                <a:latin typeface="+mn-lt"/>
                <a:ea typeface="+mn-ea"/>
                <a:cs typeface="+mn-cs"/>
              </a:rPr>
              <a:t>《</a:t>
            </a:r>
            <a:r>
              <a:rPr kumimoji="0" lang="zh-CN" altLang="zh-CN" sz="28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定理</a:t>
            </a:r>
            <a:r>
              <a:rPr kumimoji="0" lang="en-US" altLang="zh-CN" sz="2800" b="1" kern="1200" cap="none" spc="0" normalizeH="0" baseline="0" noProof="0" dirty="0">
                <a:latin typeface="+mn-lt"/>
                <a:ea typeface="+mn-ea"/>
                <a:cs typeface="+mn-cs"/>
              </a:rPr>
              <a:t>》</a:t>
            </a:r>
            <a:r>
              <a:rPr kumimoji="0" lang="zh-CN" altLang="en-US" sz="28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的证明</a:t>
            </a:r>
            <a:endParaRPr kumimoji="0" lang="en-US" altLang="zh-CN" sz="28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274320" marR="0" indent="-274320" defTabSz="914400" fontAlgn="auto">
              <a:lnSpc>
                <a:spcPct val="11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Tx/>
              <a:defRPr/>
            </a:pPr>
            <a:r>
              <a:rPr kumimoji="0" lang="zh-CN" altLang="zh-CN" sz="28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证明：</a:t>
            </a:r>
            <a:r>
              <a:rPr kumimoji="0" lang="en-US" altLang="zh-CN" sz="28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a)</a:t>
            </a:r>
            <a:endParaRPr kumimoji="0" lang="zh-CN" altLang="zh-CN" sz="28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274320" marR="0" indent="-274320" defTabSz="914400" fontAlgn="auto">
              <a:lnSpc>
                <a:spcPct val="11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Tx/>
              <a:defRPr/>
            </a:pPr>
            <a:endParaRPr kumimoji="0" lang="en-US" altLang="zh-CN" sz="2800" kern="1200" cap="none" spc="0" normalizeH="0" baseline="0" noProof="0" dirty="0">
              <a:latin typeface="+mn-lt"/>
              <a:ea typeface="+mn-ea"/>
              <a:cs typeface="+mn-cs"/>
            </a:endParaRPr>
          </a:p>
          <a:p>
            <a:pPr marL="274320" marR="0" indent="-274320" defTabSz="914400" fontAlgn="auto">
              <a:lnSpc>
                <a:spcPct val="11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Tx/>
              <a:defRPr/>
            </a:pPr>
            <a:endParaRPr kumimoji="0" lang="en-US" altLang="zh-CN" sz="2800" kern="1200" cap="none" spc="0" normalizeH="0" baseline="0" noProof="0" dirty="0">
              <a:latin typeface="+mn-lt"/>
              <a:ea typeface="+mn-ea"/>
              <a:cs typeface="+mn-cs"/>
            </a:endParaRPr>
          </a:p>
          <a:p>
            <a:pPr marL="274320" marR="0" indent="-274320" defTabSz="914400" fontAlgn="auto">
              <a:lnSpc>
                <a:spcPct val="11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Tx/>
              <a:defRPr/>
            </a:pPr>
            <a:endParaRPr kumimoji="0" lang="en-US" altLang="zh-CN" sz="28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274320" marR="0" indent="-274320" defTabSz="914400" fontAlgn="auto">
              <a:lnSpc>
                <a:spcPct val="11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Tx/>
              <a:defRPr/>
            </a:pPr>
            <a:endParaRPr kumimoji="0" lang="en-US" altLang="zh-CN" sz="2800" kern="1200" cap="none" spc="0" normalizeH="0" baseline="0" noProof="0" dirty="0">
              <a:latin typeface="+mn-lt"/>
              <a:ea typeface="+mn-ea"/>
              <a:cs typeface="+mn-cs"/>
            </a:endParaRPr>
          </a:p>
          <a:p>
            <a:pPr marL="274320" marR="0" indent="-274320" defTabSz="914400" fontAlgn="auto">
              <a:lnSpc>
                <a:spcPct val="11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Tx/>
              <a:defRPr/>
            </a:pPr>
            <a:endParaRPr kumimoji="0" lang="en-US" altLang="zh-CN" sz="2800" kern="1200" cap="none" spc="0" normalizeH="0" baseline="0" noProof="0" dirty="0">
              <a:latin typeface="+mn-lt"/>
              <a:ea typeface="+mn-ea"/>
              <a:cs typeface="+mn-cs"/>
            </a:endParaRPr>
          </a:p>
          <a:p>
            <a:pPr marL="274320" marR="0" indent="-274320" defTabSz="914400" fontAlgn="auto">
              <a:lnSpc>
                <a:spcPct val="11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Tx/>
              <a:defRPr/>
            </a:pPr>
            <a:endParaRPr kumimoji="0" lang="en-US" altLang="zh-CN" sz="2800" kern="1200" cap="none" spc="0" normalizeH="0" baseline="0" noProof="0" dirty="0">
              <a:latin typeface="+mn-lt"/>
              <a:ea typeface="+mn-ea"/>
              <a:cs typeface="+mn-cs"/>
            </a:endParaRPr>
          </a:p>
          <a:p>
            <a:pPr marL="274320" marR="0" indent="-274320" defTabSz="914400" fontAlgn="auto">
              <a:lnSpc>
                <a:spcPct val="11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Tx/>
              <a:defRPr/>
            </a:pPr>
            <a:br>
              <a:rPr kumimoji="0" lang="zh-CN" altLang="en-US" sz="2800" kern="1200" cap="none" spc="0" normalizeH="0" baseline="0" noProof="0" dirty="0">
                <a:latin typeface="+mn-lt"/>
                <a:ea typeface="+mn-ea"/>
                <a:cs typeface="+mn-cs"/>
              </a:rPr>
            </a:br>
            <a:endParaRPr kumimoji="0" lang="zh-CN" altLang="en-US" sz="2800" kern="1200" cap="none" spc="0" normalizeH="0" baseline="0" noProof="0" dirty="0">
              <a:latin typeface="+mn-lt"/>
              <a:ea typeface="+mn-ea"/>
              <a:cs typeface="+mn-cs"/>
            </a:endParaRPr>
          </a:p>
        </p:txBody>
      </p:sp>
      <p:sp>
        <p:nvSpPr>
          <p:cNvPr id="55299" name="Rectangle 2"/>
          <p:cNvSpPr>
            <a:spLocks noGrp="1"/>
          </p:cNvSpPr>
          <p:nvPr>
            <p:ph type="title"/>
          </p:nvPr>
        </p:nvSpPr>
        <p:spPr>
          <a:xfrm>
            <a:off x="250825" y="0"/>
            <a:ext cx="6408738" cy="1066800"/>
          </a:xfrm>
        </p:spPr>
        <p:txBody>
          <a:bodyPr vert="horz" wrap="square" lIns="91440" tIns="45720" rIns="91440" bIns="91440" anchor="b"/>
          <a:p>
            <a:pPr eaLnBrk="1" hangingPunct="1"/>
            <a:r>
              <a:rPr lang="en-US" altLang="zh-CN" b="1" dirty="0">
                <a:solidFill>
                  <a:srgbClr val="FF0000"/>
                </a:solidFill>
              </a:rPr>
              <a:t>§7    </a:t>
            </a:r>
            <a:r>
              <a:rPr lang="zh-CN" altLang="en-US" b="1" dirty="0">
                <a:solidFill>
                  <a:srgbClr val="FF0000"/>
                </a:solidFill>
              </a:rPr>
              <a:t>陪集与拉格朗日定理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55300" name="Rectangle 4"/>
          <p:cNvSpPr/>
          <p:nvPr/>
        </p:nvSpPr>
        <p:spPr>
          <a:xfrm>
            <a:off x="0" y="-261937"/>
            <a:ext cx="184150" cy="5238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00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 dirty="0">
              <a:latin typeface="Arial" panose="020B0604020202020204" pitchFamily="34" charset="0"/>
            </a:endParaRPr>
          </a:p>
        </p:txBody>
      </p:sp>
      <p:sp>
        <p:nvSpPr>
          <p:cNvPr id="55301" name="Rectangle 6"/>
          <p:cNvSpPr/>
          <p:nvPr/>
        </p:nvSpPr>
        <p:spPr>
          <a:xfrm>
            <a:off x="0" y="-261937"/>
            <a:ext cx="184150" cy="5238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00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 dirty="0">
              <a:latin typeface="Arial" panose="020B0604020202020204" pitchFamily="34" charset="0"/>
            </a:endParaRPr>
          </a:p>
        </p:txBody>
      </p:sp>
      <p:sp>
        <p:nvSpPr>
          <p:cNvPr id="55302" name="Rectangle 8"/>
          <p:cNvSpPr/>
          <p:nvPr/>
        </p:nvSpPr>
        <p:spPr>
          <a:xfrm>
            <a:off x="0" y="-261937"/>
            <a:ext cx="184150" cy="5238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00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 dirty="0">
              <a:latin typeface="Arial" panose="020B0604020202020204" pitchFamily="34" charset="0"/>
            </a:endParaRPr>
          </a:p>
        </p:txBody>
      </p:sp>
      <p:sp>
        <p:nvSpPr>
          <p:cNvPr id="55303" name="Rectangle 10"/>
          <p:cNvSpPr/>
          <p:nvPr/>
        </p:nvSpPr>
        <p:spPr>
          <a:xfrm>
            <a:off x="0" y="-261937"/>
            <a:ext cx="184150" cy="5238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00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 dirty="0">
              <a:latin typeface="Arial" panose="020B0604020202020204" pitchFamily="34" charset="0"/>
            </a:endParaRPr>
          </a:p>
        </p:txBody>
      </p:sp>
      <p:sp>
        <p:nvSpPr>
          <p:cNvPr id="55304" name="Rectangle 9"/>
          <p:cNvSpPr/>
          <p:nvPr/>
        </p:nvSpPr>
        <p:spPr>
          <a:xfrm>
            <a:off x="0" y="-261937"/>
            <a:ext cx="184150" cy="5238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00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 dirty="0">
              <a:latin typeface="Arial" panose="020B0604020202020204" pitchFamily="34" charset="0"/>
            </a:endParaRPr>
          </a:p>
        </p:txBody>
      </p:sp>
      <p:sp>
        <p:nvSpPr>
          <p:cNvPr id="55305" name="Rectangle 11"/>
          <p:cNvSpPr/>
          <p:nvPr/>
        </p:nvSpPr>
        <p:spPr>
          <a:xfrm>
            <a:off x="0" y="-261937"/>
            <a:ext cx="184150" cy="5238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00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 dirty="0">
              <a:latin typeface="Arial" panose="020B0604020202020204" pitchFamily="34" charset="0"/>
            </a:endParaRPr>
          </a:p>
        </p:txBody>
      </p:sp>
      <p:sp>
        <p:nvSpPr>
          <p:cNvPr id="55306" name="Rectangle 13"/>
          <p:cNvSpPr/>
          <p:nvPr/>
        </p:nvSpPr>
        <p:spPr>
          <a:xfrm>
            <a:off x="0" y="-261937"/>
            <a:ext cx="184150" cy="5238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00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 dirty="0">
              <a:latin typeface="Arial" panose="020B0604020202020204" pitchFamily="34" charset="0"/>
            </a:endParaRPr>
          </a:p>
        </p:txBody>
      </p:sp>
      <p:sp>
        <p:nvSpPr>
          <p:cNvPr id="55307" name="Rectangle 15"/>
          <p:cNvSpPr/>
          <p:nvPr/>
        </p:nvSpPr>
        <p:spPr>
          <a:xfrm>
            <a:off x="0" y="-261937"/>
            <a:ext cx="184150" cy="5238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00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 dirty="0">
              <a:latin typeface="Arial" panose="020B0604020202020204" pitchFamily="34" charset="0"/>
            </a:endParaRPr>
          </a:p>
        </p:txBody>
      </p:sp>
      <p:sp>
        <p:nvSpPr>
          <p:cNvPr id="55308" name="Rectangle 17"/>
          <p:cNvSpPr/>
          <p:nvPr/>
        </p:nvSpPr>
        <p:spPr>
          <a:xfrm>
            <a:off x="0" y="-261937"/>
            <a:ext cx="184150" cy="5238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00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 dirty="0">
              <a:latin typeface="Arial" panose="020B0604020202020204" pitchFamily="34" charset="0"/>
            </a:endParaRPr>
          </a:p>
        </p:txBody>
      </p:sp>
      <p:sp>
        <p:nvSpPr>
          <p:cNvPr id="55309" name="Rectangle 8"/>
          <p:cNvSpPr/>
          <p:nvPr/>
        </p:nvSpPr>
        <p:spPr>
          <a:xfrm>
            <a:off x="0" y="-261937"/>
            <a:ext cx="184150" cy="5238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00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 dirty="0">
              <a:latin typeface="Arial" panose="020B0604020202020204" pitchFamily="34" charset="0"/>
            </a:endParaRPr>
          </a:p>
        </p:txBody>
      </p:sp>
      <p:sp>
        <p:nvSpPr>
          <p:cNvPr id="55310" name="Rectangle 10"/>
          <p:cNvSpPr/>
          <p:nvPr/>
        </p:nvSpPr>
        <p:spPr>
          <a:xfrm>
            <a:off x="0" y="-261937"/>
            <a:ext cx="184150" cy="5238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00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 dirty="0">
              <a:latin typeface="Arial" panose="020B0604020202020204" pitchFamily="34" charset="0"/>
            </a:endParaRPr>
          </a:p>
        </p:txBody>
      </p:sp>
      <p:sp>
        <p:nvSpPr>
          <p:cNvPr id="55311" name="Rectangle 12"/>
          <p:cNvSpPr/>
          <p:nvPr/>
        </p:nvSpPr>
        <p:spPr>
          <a:xfrm>
            <a:off x="0" y="-261937"/>
            <a:ext cx="184150" cy="5238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00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 dirty="0">
              <a:latin typeface="Arial" panose="020B0604020202020204" pitchFamily="34" charset="0"/>
            </a:endParaRPr>
          </a:p>
        </p:txBody>
      </p:sp>
      <p:sp>
        <p:nvSpPr>
          <p:cNvPr id="55312" name="Rectangle 14"/>
          <p:cNvSpPr/>
          <p:nvPr/>
        </p:nvSpPr>
        <p:spPr>
          <a:xfrm>
            <a:off x="0" y="-261937"/>
            <a:ext cx="184150" cy="5238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00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 dirty="0">
              <a:latin typeface="Arial" panose="020B0604020202020204" pitchFamily="34" charset="0"/>
            </a:endParaRPr>
          </a:p>
        </p:txBody>
      </p:sp>
      <p:graphicFrame>
        <p:nvGraphicFramePr>
          <p:cNvPr id="126996" name="Object 20"/>
          <p:cNvGraphicFramePr>
            <a:graphicFrameLocks noChangeAspect="1"/>
          </p:cNvGraphicFramePr>
          <p:nvPr/>
        </p:nvGraphicFramePr>
        <p:xfrm>
          <a:off x="2124075" y="1989138"/>
          <a:ext cx="60801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" r:id="rId1" imgW="3619500" imgH="254000" progId="Equation.3">
                  <p:embed/>
                </p:oleObj>
              </mc:Choice>
              <mc:Fallback>
                <p:oleObj name="" r:id="rId1" imgW="3619500" imgH="254000" progId="Equation.3">
                  <p:embed/>
                  <p:pic>
                    <p:nvPicPr>
                      <p:cNvPr id="0" name="图片 311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124075" y="1989138"/>
                        <a:ext cx="6080125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995" name="Object 19"/>
          <p:cNvGraphicFramePr>
            <a:graphicFrameLocks noChangeAspect="1"/>
          </p:cNvGraphicFramePr>
          <p:nvPr/>
        </p:nvGraphicFramePr>
        <p:xfrm>
          <a:off x="2051050" y="3860800"/>
          <a:ext cx="6697663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" r:id="rId3" imgW="3987800" imgH="228600" progId="Equation.3">
                  <p:embed/>
                </p:oleObj>
              </mc:Choice>
              <mc:Fallback>
                <p:oleObj name="" r:id="rId3" imgW="3987800" imgH="228600" progId="Equation.3">
                  <p:embed/>
                  <p:pic>
                    <p:nvPicPr>
                      <p:cNvPr id="0" name="图片 311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51050" y="3860800"/>
                        <a:ext cx="6697663" cy="3603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994" name="Object 18"/>
          <p:cNvGraphicFramePr>
            <a:graphicFrameLocks noChangeAspect="1"/>
          </p:cNvGraphicFramePr>
          <p:nvPr/>
        </p:nvGraphicFramePr>
        <p:xfrm>
          <a:off x="2124075" y="3284538"/>
          <a:ext cx="6119813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name="" r:id="rId5" imgW="3225800" imgH="228600" progId="Equation.3">
                  <p:embed/>
                </p:oleObj>
              </mc:Choice>
              <mc:Fallback>
                <p:oleObj name="" r:id="rId5" imgW="3225800" imgH="228600" progId="Equation.3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24075" y="3284538"/>
                        <a:ext cx="6119813" cy="4333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993" name="Object 17"/>
          <p:cNvGraphicFramePr>
            <a:graphicFrameLocks noChangeAspect="1"/>
          </p:cNvGraphicFramePr>
          <p:nvPr/>
        </p:nvGraphicFramePr>
        <p:xfrm>
          <a:off x="2124075" y="2781300"/>
          <a:ext cx="6210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" name="" r:id="rId7" imgW="3289300" imgH="228600" progId="Equation.3">
                  <p:embed/>
                </p:oleObj>
              </mc:Choice>
              <mc:Fallback>
                <p:oleObj name="" r:id="rId7" imgW="3289300" imgH="228600" progId="Equation.3">
                  <p:embed/>
                  <p:pic>
                    <p:nvPicPr>
                      <p:cNvPr id="0" name="图片 311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124075" y="2781300"/>
                        <a:ext cx="62103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992" name="Object 16"/>
          <p:cNvGraphicFramePr>
            <a:graphicFrameLocks noChangeAspect="1"/>
          </p:cNvGraphicFramePr>
          <p:nvPr/>
        </p:nvGraphicFramePr>
        <p:xfrm>
          <a:off x="2051050" y="4292600"/>
          <a:ext cx="691356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" name="" r:id="rId9" imgW="3657600" imgH="228600" progId="Equation.3">
                  <p:embed/>
                </p:oleObj>
              </mc:Choice>
              <mc:Fallback>
                <p:oleObj name="" r:id="rId9" imgW="3657600" imgH="228600" progId="Equation.3">
                  <p:embed/>
                  <p:pic>
                    <p:nvPicPr>
                      <p:cNvPr id="0" name="图片 311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051050" y="4292600"/>
                        <a:ext cx="6913563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991" name="Object 15"/>
          <p:cNvGraphicFramePr>
            <a:graphicFrameLocks noChangeAspect="1"/>
          </p:cNvGraphicFramePr>
          <p:nvPr/>
        </p:nvGraphicFramePr>
        <p:xfrm>
          <a:off x="4284663" y="4868863"/>
          <a:ext cx="3024187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" name="" r:id="rId11" imgW="1384300" imgH="203200" progId="Equation.3">
                  <p:embed/>
                </p:oleObj>
              </mc:Choice>
              <mc:Fallback>
                <p:oleObj name="" r:id="rId11" imgW="1384300" imgH="203200" progId="Equation.3">
                  <p:embed/>
                  <p:pic>
                    <p:nvPicPr>
                      <p:cNvPr id="0" name="图片 311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284663" y="4868863"/>
                        <a:ext cx="3024187" cy="438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6997" name="Rectangle 21"/>
          <p:cNvSpPr/>
          <p:nvPr/>
        </p:nvSpPr>
        <p:spPr>
          <a:xfrm>
            <a:off x="1041400" y="1989138"/>
            <a:ext cx="1082675" cy="522287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00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zh-CN" altLang="en-US" sz="2800" dirty="0">
              <a:latin typeface="Arial" panose="020B0604020202020204" pitchFamily="34" charset="0"/>
            </a:endParaRPr>
          </a:p>
        </p:txBody>
      </p:sp>
      <p:sp>
        <p:nvSpPr>
          <p:cNvPr id="126998" name="Rectangle 22"/>
          <p:cNvSpPr/>
          <p:nvPr/>
        </p:nvSpPr>
        <p:spPr>
          <a:xfrm>
            <a:off x="1041400" y="2708275"/>
            <a:ext cx="1082675" cy="5238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00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zh-CN" altLang="en-US" sz="2800" dirty="0">
              <a:latin typeface="Arial" panose="020B0604020202020204" pitchFamily="34" charset="0"/>
            </a:endParaRPr>
          </a:p>
        </p:txBody>
      </p:sp>
      <p:sp>
        <p:nvSpPr>
          <p:cNvPr id="55321" name="Rectangle 23"/>
          <p:cNvSpPr/>
          <p:nvPr/>
        </p:nvSpPr>
        <p:spPr>
          <a:xfrm>
            <a:off x="0" y="1366838"/>
            <a:ext cx="1979613" cy="5238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00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>
                <a:latin typeface="宋体" panose="02010600030101010101" pitchFamily="2" charset="-122"/>
                <a:cs typeface="Times New Roman" panose="02020603050405020304" pitchFamily="18" charset="0"/>
              </a:rPr>
              <a:t>          </a:t>
            </a:r>
            <a:endParaRPr lang="en-US" altLang="zh-CN" sz="2800" dirty="0">
              <a:latin typeface="Arial" panose="020B0604020202020204" pitchFamily="34" charset="0"/>
            </a:endParaRPr>
          </a:p>
        </p:txBody>
      </p:sp>
      <p:sp>
        <p:nvSpPr>
          <p:cNvPr id="127000" name="Rectangle 24"/>
          <p:cNvSpPr/>
          <p:nvPr/>
        </p:nvSpPr>
        <p:spPr>
          <a:xfrm>
            <a:off x="971550" y="3722688"/>
            <a:ext cx="1082675" cy="5238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00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zh-CN" altLang="en-US" sz="2800" dirty="0">
              <a:latin typeface="Arial" panose="020B0604020202020204" pitchFamily="34" charset="0"/>
            </a:endParaRPr>
          </a:p>
        </p:txBody>
      </p:sp>
      <p:sp>
        <p:nvSpPr>
          <p:cNvPr id="55323" name="Rectangle 25"/>
          <p:cNvSpPr/>
          <p:nvPr/>
        </p:nvSpPr>
        <p:spPr>
          <a:xfrm>
            <a:off x="0" y="2738438"/>
            <a:ext cx="1979613" cy="5238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00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>
                <a:latin typeface="宋体" panose="02010600030101010101" pitchFamily="2" charset="-122"/>
                <a:cs typeface="Times New Roman" panose="02020603050405020304" pitchFamily="18" charset="0"/>
              </a:rPr>
              <a:t>          </a:t>
            </a:r>
            <a:endParaRPr lang="en-US" altLang="zh-CN" sz="2800" dirty="0">
              <a:latin typeface="Arial" panose="020B0604020202020204" pitchFamily="34" charset="0"/>
            </a:endParaRPr>
          </a:p>
        </p:txBody>
      </p:sp>
      <p:sp>
        <p:nvSpPr>
          <p:cNvPr id="127002" name="Rectangle 26"/>
          <p:cNvSpPr/>
          <p:nvPr/>
        </p:nvSpPr>
        <p:spPr>
          <a:xfrm>
            <a:off x="971550" y="4868863"/>
            <a:ext cx="3416300" cy="5238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00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综合以上所述，可知</a:t>
            </a:r>
            <a:endParaRPr lang="zh-CN" altLang="en-US" sz="2800" dirty="0">
              <a:latin typeface="Arial" panose="020B0604020202020204" pitchFamily="34" charset="0"/>
            </a:endParaRPr>
          </a:p>
        </p:txBody>
      </p:sp>
      <p:sp>
        <p:nvSpPr>
          <p:cNvPr id="55325" name="日期占位符 1"/>
          <p:cNvSpPr txBox="1">
            <a:spLocks noGrp="1"/>
          </p:cNvSpPr>
          <p:nvPr/>
        </p:nvSpPr>
        <p:spPr>
          <a:xfrm>
            <a:off x="4211638" y="5951538"/>
            <a:ext cx="4419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00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 dirty="0">
                <a:latin typeface="Times New Roman" panose="02020603050405020304" pitchFamily="18" charset="0"/>
              </a:rPr>
              <a:t>                    </a:t>
            </a:r>
            <a:fld id="{BB962C8B-B14F-4D97-AF65-F5344CB8AC3E}" type="datetime2">
              <a:rPr lang="zh-CN" altLang="en-US" sz="1400" dirty="0">
                <a:latin typeface="Times New Roman" panose="02020603050405020304" pitchFamily="18" charset="0"/>
              </a:rPr>
            </a:fld>
            <a:r>
              <a:rPr lang="en-US" altLang="zh-CN" sz="1400" dirty="0">
                <a:latin typeface="Times New Roman" panose="02020603050405020304" pitchFamily="18" charset="0"/>
              </a:rPr>
              <a:t>        </a:t>
            </a:r>
            <a:endParaRPr lang="en-US" altLang="zh-CN" sz="1400" dirty="0">
              <a:latin typeface="Times New Roman" panose="02020603050405020304" pitchFamily="18" charset="0"/>
            </a:endParaRPr>
          </a:p>
        </p:txBody>
      </p:sp>
      <p:sp>
        <p:nvSpPr>
          <p:cNvPr id="42" name="日期占位符 1"/>
          <p:cNvSpPr txBox="1">
            <a:spLocks noGrp="1" noChangeArrowheads="1"/>
          </p:cNvSpPr>
          <p:nvPr/>
        </p:nvSpPr>
        <p:spPr bwMode="auto">
          <a:xfrm>
            <a:off x="1692275" y="5951538"/>
            <a:ext cx="17399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R="0" defTabSz="914400" fontAlgn="auto">
              <a:spcBef>
                <a:spcPct val="5000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1400" kern="0" cap="none" spc="0" normalizeH="0" baseline="0" noProof="0" dirty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            </a:t>
            </a:r>
            <a:fld id="{B9E1957B-E1B7-410E-8D08-270CF65A090A}" type="datetime10">
              <a:rPr kumimoji="0" lang="zh-CN" altLang="en-US" sz="1400" kern="0" cap="none" spc="0" normalizeH="0" baseline="0" noProof="0" dirty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r>
              <a:rPr kumimoji="0" lang="en-US" altLang="zh-CN" sz="1400" kern="0" cap="none" spc="0" normalizeH="0" baseline="0" noProof="0" dirty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</a:t>
            </a:r>
            <a:endParaRPr kumimoji="0" lang="en-US" altLang="zh-CN" sz="1400" kern="0" cap="none" spc="0" normalizeH="0" baseline="0" noProof="0" dirty="0">
              <a:solidFill>
                <a:sysClr val="windowText" lastClr="000000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14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charRg st="14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26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26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26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26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26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127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126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126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127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126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97" grpId="0"/>
      <p:bldP spid="126998" grpId="0"/>
      <p:bldP spid="127000" grpId="0"/>
      <p:bldP spid="127002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" name="Rectangle 3"/>
          <p:cNvSpPr txBox="1">
            <a:spLocks noChangeArrowheads="1"/>
          </p:cNvSpPr>
          <p:nvPr/>
        </p:nvSpPr>
        <p:spPr bwMode="auto">
          <a:xfrm>
            <a:off x="323850" y="1125538"/>
            <a:ext cx="8640763" cy="45307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normAutofit fontScale="92500" lnSpcReduction="20000"/>
          </a:bodyPr>
          <a:lstStyle/>
          <a:p>
            <a:pPr marL="274320" marR="0" indent="-274320" defTabSz="914400" fontAlgn="auto">
              <a:lnSpc>
                <a:spcPct val="11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Tx/>
              <a:defRPr/>
            </a:pPr>
            <a:r>
              <a:rPr kumimoji="0" lang="en-US" altLang="zh-CN" sz="28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3.</a:t>
            </a:r>
            <a:r>
              <a:rPr kumimoji="0" lang="zh-CN" altLang="zh-CN" sz="28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拉格朗日</a:t>
            </a:r>
            <a:r>
              <a:rPr kumimoji="0" lang="en-US" altLang="zh-CN" sz="2800" b="1" kern="1200" cap="none" spc="0" normalizeH="0" baseline="0" noProof="0" dirty="0">
                <a:latin typeface="+mn-lt"/>
                <a:ea typeface="+mn-ea"/>
                <a:cs typeface="+mn-cs"/>
              </a:rPr>
              <a:t>《</a:t>
            </a:r>
            <a:r>
              <a:rPr kumimoji="0" lang="zh-CN" altLang="zh-CN" sz="28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定理</a:t>
            </a:r>
            <a:r>
              <a:rPr kumimoji="0" lang="en-US" altLang="zh-CN" sz="2800" b="1" kern="1200" cap="none" spc="0" normalizeH="0" baseline="0" noProof="0" dirty="0">
                <a:latin typeface="+mn-lt"/>
                <a:ea typeface="+mn-ea"/>
                <a:cs typeface="+mn-cs"/>
              </a:rPr>
              <a:t>》</a:t>
            </a:r>
            <a:r>
              <a:rPr kumimoji="0" lang="zh-CN" altLang="en-US" sz="28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的证明</a:t>
            </a:r>
            <a:endParaRPr kumimoji="0" lang="en-US" altLang="zh-CN" sz="28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274320" marR="0" indent="-274320" defTabSz="914400" fontAlgn="auto">
              <a:lnSpc>
                <a:spcPct val="11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Tx/>
              <a:defRPr/>
            </a:pPr>
            <a:r>
              <a:rPr kumimoji="0" lang="zh-CN" altLang="zh-CN" sz="28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证明：</a:t>
            </a:r>
            <a:r>
              <a:rPr kumimoji="0" lang="en-US" altLang="zh-CN" sz="28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b)</a:t>
            </a:r>
            <a:endParaRPr kumimoji="0" lang="zh-CN" altLang="zh-CN" sz="28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274320" marR="0" indent="-274320" defTabSz="914400" fontAlgn="auto">
              <a:lnSpc>
                <a:spcPct val="11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Tx/>
              <a:defRPr/>
            </a:pPr>
            <a:endParaRPr kumimoji="0" lang="en-US" altLang="zh-CN" sz="2800" kern="1200" cap="none" spc="0" normalizeH="0" baseline="0" noProof="0" dirty="0">
              <a:latin typeface="+mn-lt"/>
              <a:ea typeface="+mn-ea"/>
              <a:cs typeface="+mn-cs"/>
            </a:endParaRPr>
          </a:p>
          <a:p>
            <a:pPr marL="274320" marR="0" indent="-274320" defTabSz="914400" fontAlgn="auto">
              <a:lnSpc>
                <a:spcPct val="11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Tx/>
              <a:defRPr/>
            </a:pPr>
            <a:endParaRPr kumimoji="0" lang="en-US" altLang="zh-CN" sz="2800" kern="1200" cap="none" spc="0" normalizeH="0" baseline="0" noProof="0" dirty="0">
              <a:latin typeface="+mn-lt"/>
              <a:ea typeface="+mn-ea"/>
              <a:cs typeface="+mn-cs"/>
            </a:endParaRPr>
          </a:p>
          <a:p>
            <a:pPr marL="274320" marR="0" indent="-274320" defTabSz="914400" fontAlgn="auto">
              <a:lnSpc>
                <a:spcPct val="11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Tx/>
              <a:defRPr/>
            </a:pPr>
            <a:endParaRPr kumimoji="0" lang="en-US" altLang="zh-CN" sz="28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274320" marR="0" indent="-274320" defTabSz="914400" fontAlgn="auto">
              <a:lnSpc>
                <a:spcPct val="11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Tx/>
              <a:defRPr/>
            </a:pPr>
            <a:endParaRPr kumimoji="0" lang="en-US" altLang="zh-CN" sz="2800" kern="1200" cap="none" spc="0" normalizeH="0" baseline="0" noProof="0" dirty="0">
              <a:latin typeface="+mn-lt"/>
              <a:ea typeface="+mn-ea"/>
              <a:cs typeface="+mn-cs"/>
            </a:endParaRPr>
          </a:p>
          <a:p>
            <a:pPr marL="274320" marR="0" indent="-274320" defTabSz="914400" fontAlgn="auto">
              <a:lnSpc>
                <a:spcPct val="11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Tx/>
              <a:defRPr/>
            </a:pPr>
            <a:endParaRPr kumimoji="0" lang="en-US" altLang="zh-CN" sz="2800" kern="1200" cap="none" spc="0" normalizeH="0" baseline="0" noProof="0" dirty="0">
              <a:latin typeface="+mn-lt"/>
              <a:ea typeface="+mn-ea"/>
              <a:cs typeface="+mn-cs"/>
            </a:endParaRPr>
          </a:p>
          <a:p>
            <a:pPr marL="274320" marR="0" indent="-274320" defTabSz="914400" fontAlgn="auto">
              <a:lnSpc>
                <a:spcPct val="11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Tx/>
              <a:defRPr/>
            </a:pPr>
            <a:endParaRPr kumimoji="0" lang="en-US" altLang="zh-CN" sz="2800" kern="1200" cap="none" spc="0" normalizeH="0" baseline="0" noProof="0" dirty="0">
              <a:latin typeface="+mn-lt"/>
              <a:ea typeface="+mn-ea"/>
              <a:cs typeface="+mn-cs"/>
            </a:endParaRPr>
          </a:p>
          <a:p>
            <a:pPr marL="274320" marR="0" indent="-274320" defTabSz="914400" fontAlgn="auto">
              <a:lnSpc>
                <a:spcPct val="11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Tx/>
              <a:defRPr/>
            </a:pPr>
            <a:br>
              <a:rPr kumimoji="0" lang="zh-CN" altLang="en-US" sz="2800" kern="1200" cap="none" spc="0" normalizeH="0" baseline="0" noProof="0" dirty="0">
                <a:latin typeface="+mn-lt"/>
                <a:ea typeface="+mn-ea"/>
                <a:cs typeface="+mn-cs"/>
              </a:rPr>
            </a:br>
            <a:endParaRPr kumimoji="0" lang="zh-CN" altLang="en-US" sz="2800" kern="1200" cap="none" spc="0" normalizeH="0" baseline="0" noProof="0" dirty="0">
              <a:latin typeface="+mn-lt"/>
              <a:ea typeface="+mn-ea"/>
              <a:cs typeface="+mn-cs"/>
            </a:endParaRPr>
          </a:p>
        </p:txBody>
      </p:sp>
      <p:sp>
        <p:nvSpPr>
          <p:cNvPr id="56323" name="Rectangle 2"/>
          <p:cNvSpPr>
            <a:spLocks noGrp="1"/>
          </p:cNvSpPr>
          <p:nvPr>
            <p:ph type="title"/>
          </p:nvPr>
        </p:nvSpPr>
        <p:spPr>
          <a:xfrm>
            <a:off x="250825" y="0"/>
            <a:ext cx="6408738" cy="1066800"/>
          </a:xfrm>
        </p:spPr>
        <p:txBody>
          <a:bodyPr vert="horz" wrap="square" lIns="91440" tIns="45720" rIns="91440" bIns="91440" anchor="b"/>
          <a:p>
            <a:pPr eaLnBrk="1" hangingPunct="1"/>
            <a:r>
              <a:rPr lang="en-US" altLang="zh-CN" b="1" dirty="0">
                <a:solidFill>
                  <a:srgbClr val="FF0000"/>
                </a:solidFill>
              </a:rPr>
              <a:t>§7    </a:t>
            </a:r>
            <a:r>
              <a:rPr lang="zh-CN" altLang="en-US" b="1" dirty="0">
                <a:solidFill>
                  <a:srgbClr val="FF0000"/>
                </a:solidFill>
              </a:rPr>
              <a:t>陪集与拉格朗日定理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56324" name="Rectangle 4"/>
          <p:cNvSpPr/>
          <p:nvPr/>
        </p:nvSpPr>
        <p:spPr>
          <a:xfrm>
            <a:off x="0" y="-261937"/>
            <a:ext cx="184150" cy="5238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00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 dirty="0">
              <a:latin typeface="Arial" panose="020B0604020202020204" pitchFamily="34" charset="0"/>
            </a:endParaRPr>
          </a:p>
        </p:txBody>
      </p:sp>
      <p:sp>
        <p:nvSpPr>
          <p:cNvPr id="56325" name="Rectangle 6"/>
          <p:cNvSpPr/>
          <p:nvPr/>
        </p:nvSpPr>
        <p:spPr>
          <a:xfrm>
            <a:off x="0" y="-261937"/>
            <a:ext cx="184150" cy="5238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00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 dirty="0">
              <a:latin typeface="Arial" panose="020B0604020202020204" pitchFamily="34" charset="0"/>
            </a:endParaRPr>
          </a:p>
        </p:txBody>
      </p:sp>
      <p:sp>
        <p:nvSpPr>
          <p:cNvPr id="56326" name="Rectangle 8"/>
          <p:cNvSpPr/>
          <p:nvPr/>
        </p:nvSpPr>
        <p:spPr>
          <a:xfrm>
            <a:off x="0" y="-261937"/>
            <a:ext cx="184150" cy="5238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00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 dirty="0">
              <a:latin typeface="Arial" panose="020B0604020202020204" pitchFamily="34" charset="0"/>
            </a:endParaRPr>
          </a:p>
        </p:txBody>
      </p:sp>
      <p:sp>
        <p:nvSpPr>
          <p:cNvPr id="56327" name="Rectangle 10"/>
          <p:cNvSpPr/>
          <p:nvPr/>
        </p:nvSpPr>
        <p:spPr>
          <a:xfrm>
            <a:off x="0" y="-261937"/>
            <a:ext cx="184150" cy="5238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00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 dirty="0">
              <a:latin typeface="Arial" panose="020B0604020202020204" pitchFamily="34" charset="0"/>
            </a:endParaRPr>
          </a:p>
        </p:txBody>
      </p:sp>
      <p:sp>
        <p:nvSpPr>
          <p:cNvPr id="56328" name="Rectangle 9"/>
          <p:cNvSpPr/>
          <p:nvPr/>
        </p:nvSpPr>
        <p:spPr>
          <a:xfrm>
            <a:off x="0" y="-261937"/>
            <a:ext cx="184150" cy="5238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00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 dirty="0">
              <a:latin typeface="Arial" panose="020B0604020202020204" pitchFamily="34" charset="0"/>
            </a:endParaRPr>
          </a:p>
        </p:txBody>
      </p:sp>
      <p:sp>
        <p:nvSpPr>
          <p:cNvPr id="56329" name="Rectangle 11"/>
          <p:cNvSpPr/>
          <p:nvPr/>
        </p:nvSpPr>
        <p:spPr>
          <a:xfrm>
            <a:off x="0" y="-261937"/>
            <a:ext cx="184150" cy="5238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00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 dirty="0">
              <a:latin typeface="Arial" panose="020B0604020202020204" pitchFamily="34" charset="0"/>
            </a:endParaRPr>
          </a:p>
        </p:txBody>
      </p:sp>
      <p:sp>
        <p:nvSpPr>
          <p:cNvPr id="56330" name="Rectangle 13"/>
          <p:cNvSpPr/>
          <p:nvPr/>
        </p:nvSpPr>
        <p:spPr>
          <a:xfrm>
            <a:off x="0" y="-261937"/>
            <a:ext cx="184150" cy="5238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00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 dirty="0">
              <a:latin typeface="Arial" panose="020B0604020202020204" pitchFamily="34" charset="0"/>
            </a:endParaRPr>
          </a:p>
        </p:txBody>
      </p:sp>
      <p:sp>
        <p:nvSpPr>
          <p:cNvPr id="56331" name="Rectangle 15"/>
          <p:cNvSpPr/>
          <p:nvPr/>
        </p:nvSpPr>
        <p:spPr>
          <a:xfrm>
            <a:off x="0" y="-261937"/>
            <a:ext cx="184150" cy="5238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00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 dirty="0">
              <a:latin typeface="Arial" panose="020B0604020202020204" pitchFamily="34" charset="0"/>
            </a:endParaRPr>
          </a:p>
        </p:txBody>
      </p:sp>
      <p:sp>
        <p:nvSpPr>
          <p:cNvPr id="56332" name="Rectangle 17"/>
          <p:cNvSpPr/>
          <p:nvPr/>
        </p:nvSpPr>
        <p:spPr>
          <a:xfrm>
            <a:off x="0" y="-261937"/>
            <a:ext cx="184150" cy="5238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00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 dirty="0">
              <a:latin typeface="Arial" panose="020B0604020202020204" pitchFamily="34" charset="0"/>
            </a:endParaRPr>
          </a:p>
        </p:txBody>
      </p:sp>
      <p:sp>
        <p:nvSpPr>
          <p:cNvPr id="56333" name="Rectangle 8"/>
          <p:cNvSpPr/>
          <p:nvPr/>
        </p:nvSpPr>
        <p:spPr>
          <a:xfrm>
            <a:off x="0" y="-261937"/>
            <a:ext cx="184150" cy="5238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00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 dirty="0">
              <a:latin typeface="Arial" panose="020B0604020202020204" pitchFamily="34" charset="0"/>
            </a:endParaRPr>
          </a:p>
        </p:txBody>
      </p:sp>
      <p:sp>
        <p:nvSpPr>
          <p:cNvPr id="56334" name="Rectangle 10"/>
          <p:cNvSpPr/>
          <p:nvPr/>
        </p:nvSpPr>
        <p:spPr>
          <a:xfrm>
            <a:off x="0" y="-261937"/>
            <a:ext cx="184150" cy="5238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00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 dirty="0">
              <a:latin typeface="Arial" panose="020B0604020202020204" pitchFamily="34" charset="0"/>
            </a:endParaRPr>
          </a:p>
        </p:txBody>
      </p:sp>
      <p:sp>
        <p:nvSpPr>
          <p:cNvPr id="56335" name="Rectangle 12"/>
          <p:cNvSpPr/>
          <p:nvPr/>
        </p:nvSpPr>
        <p:spPr>
          <a:xfrm>
            <a:off x="0" y="-261937"/>
            <a:ext cx="184150" cy="5238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00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 dirty="0">
              <a:latin typeface="Arial" panose="020B0604020202020204" pitchFamily="34" charset="0"/>
            </a:endParaRPr>
          </a:p>
        </p:txBody>
      </p:sp>
      <p:sp>
        <p:nvSpPr>
          <p:cNvPr id="56336" name="Rectangle 14"/>
          <p:cNvSpPr/>
          <p:nvPr/>
        </p:nvSpPr>
        <p:spPr>
          <a:xfrm>
            <a:off x="0" y="-261937"/>
            <a:ext cx="184150" cy="5238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00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 dirty="0">
              <a:latin typeface="Arial" panose="020B0604020202020204" pitchFamily="34" charset="0"/>
            </a:endParaRPr>
          </a:p>
        </p:txBody>
      </p:sp>
      <p:sp>
        <p:nvSpPr>
          <p:cNvPr id="56337" name="Rectangle 23"/>
          <p:cNvSpPr/>
          <p:nvPr/>
        </p:nvSpPr>
        <p:spPr>
          <a:xfrm>
            <a:off x="0" y="1366838"/>
            <a:ext cx="1979613" cy="5238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00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>
                <a:latin typeface="宋体" panose="02010600030101010101" pitchFamily="2" charset="-122"/>
                <a:cs typeface="Times New Roman" panose="02020603050405020304" pitchFamily="18" charset="0"/>
              </a:rPr>
              <a:t>          </a:t>
            </a:r>
            <a:endParaRPr lang="en-US" altLang="zh-CN" sz="2800" dirty="0">
              <a:latin typeface="Arial" panose="020B0604020202020204" pitchFamily="34" charset="0"/>
            </a:endParaRPr>
          </a:p>
        </p:txBody>
      </p:sp>
      <p:sp>
        <p:nvSpPr>
          <p:cNvPr id="56338" name="Rectangle 25"/>
          <p:cNvSpPr/>
          <p:nvPr/>
        </p:nvSpPr>
        <p:spPr>
          <a:xfrm>
            <a:off x="0" y="2738438"/>
            <a:ext cx="1979613" cy="5238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00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>
                <a:latin typeface="宋体" panose="02010600030101010101" pitchFamily="2" charset="-122"/>
                <a:cs typeface="Times New Roman" panose="02020603050405020304" pitchFamily="18" charset="0"/>
              </a:rPr>
              <a:t>          </a:t>
            </a:r>
            <a:endParaRPr lang="en-US" altLang="zh-CN" sz="2800" dirty="0">
              <a:latin typeface="Arial" panose="020B0604020202020204" pitchFamily="34" charset="0"/>
            </a:endParaRPr>
          </a:p>
        </p:txBody>
      </p:sp>
      <p:sp>
        <p:nvSpPr>
          <p:cNvPr id="56339" name="Rectangle 1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00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>
              <a:latin typeface="Arial" panose="020B0604020202020204" pitchFamily="34" charset="0"/>
            </a:endParaRPr>
          </a:p>
        </p:txBody>
      </p:sp>
      <p:graphicFrame>
        <p:nvGraphicFramePr>
          <p:cNvPr id="56340" name="Object 14"/>
          <p:cNvGraphicFramePr>
            <a:graphicFrameLocks noChangeAspect="1"/>
          </p:cNvGraphicFramePr>
          <p:nvPr/>
        </p:nvGraphicFramePr>
        <p:xfrm>
          <a:off x="1763713" y="1557338"/>
          <a:ext cx="6362700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" name="" r:id="rId1" imgW="1930400" imgH="203200" progId="Equation.3">
                  <p:embed/>
                </p:oleObj>
              </mc:Choice>
              <mc:Fallback>
                <p:oleObj name="" r:id="rId1" imgW="1930400" imgH="203200" progId="Equation.3">
                  <p:embed/>
                  <p:pic>
                    <p:nvPicPr>
                      <p:cNvPr id="0" name="图片 311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63713" y="1557338"/>
                        <a:ext cx="6362700" cy="5032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41" name="Rectangle 1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00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>
              <a:latin typeface="Arial" panose="020B0604020202020204" pitchFamily="34" charset="0"/>
            </a:endParaRPr>
          </a:p>
        </p:txBody>
      </p:sp>
      <p:graphicFrame>
        <p:nvGraphicFramePr>
          <p:cNvPr id="56342" name="Object 16"/>
          <p:cNvGraphicFramePr>
            <a:graphicFrameLocks noChangeAspect="1"/>
          </p:cNvGraphicFramePr>
          <p:nvPr/>
        </p:nvGraphicFramePr>
        <p:xfrm>
          <a:off x="1835150" y="2060575"/>
          <a:ext cx="547370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" name="" r:id="rId3" imgW="1866900" imgH="368300" progId="Equation.3">
                  <p:embed/>
                </p:oleObj>
              </mc:Choice>
              <mc:Fallback>
                <p:oleObj name="" r:id="rId3" imgW="1866900" imgH="368300" progId="Equation.3">
                  <p:embed/>
                  <p:pic>
                    <p:nvPicPr>
                      <p:cNvPr id="0" name="图片 311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35150" y="2060575"/>
                        <a:ext cx="5473700" cy="7921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43" name="Rectangle 1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00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>
              <a:latin typeface="Arial" panose="020B0604020202020204" pitchFamily="34" charset="0"/>
            </a:endParaRPr>
          </a:p>
        </p:txBody>
      </p:sp>
      <p:graphicFrame>
        <p:nvGraphicFramePr>
          <p:cNvPr id="56344" name="Object 18"/>
          <p:cNvGraphicFramePr>
            <a:graphicFrameLocks noChangeAspect="1"/>
          </p:cNvGraphicFramePr>
          <p:nvPr/>
        </p:nvGraphicFramePr>
        <p:xfrm>
          <a:off x="1763713" y="2997200"/>
          <a:ext cx="5487987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" name="" r:id="rId5" imgW="2400300" imgH="215900" progId="Equation.3">
                  <p:embed/>
                </p:oleObj>
              </mc:Choice>
              <mc:Fallback>
                <p:oleObj name="" r:id="rId5" imgW="2400300" imgH="215900" progId="Equation.3">
                  <p:embed/>
                  <p:pic>
                    <p:nvPicPr>
                      <p:cNvPr id="0" name="图片 312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63713" y="2997200"/>
                        <a:ext cx="5487987" cy="5032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45" name="Object 20"/>
          <p:cNvGraphicFramePr>
            <a:graphicFrameLocks noChangeAspect="1"/>
          </p:cNvGraphicFramePr>
          <p:nvPr/>
        </p:nvGraphicFramePr>
        <p:xfrm>
          <a:off x="1835150" y="3716338"/>
          <a:ext cx="4924425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2" name="" r:id="rId7" imgW="2057400" imgH="228600" progId="Equation.3">
                  <p:embed/>
                </p:oleObj>
              </mc:Choice>
              <mc:Fallback>
                <p:oleObj name="" r:id="rId7" imgW="2057400" imgH="228600" progId="Equation.3">
                  <p:embed/>
                  <p:pic>
                    <p:nvPicPr>
                      <p:cNvPr id="0" name="图片 312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835150" y="3716338"/>
                        <a:ext cx="4924425" cy="5127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46" name="Rectangle 2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00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>
              <a:latin typeface="Arial" panose="020B0604020202020204" pitchFamily="34" charset="0"/>
            </a:endParaRPr>
          </a:p>
        </p:txBody>
      </p:sp>
      <p:graphicFrame>
        <p:nvGraphicFramePr>
          <p:cNvPr id="56347" name="Object 21"/>
          <p:cNvGraphicFramePr>
            <a:graphicFrameLocks noChangeAspect="1"/>
          </p:cNvGraphicFramePr>
          <p:nvPr/>
        </p:nvGraphicFramePr>
        <p:xfrm>
          <a:off x="1843088" y="4221163"/>
          <a:ext cx="5897562" cy="763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" name="" r:id="rId9" imgW="3302000" imgH="431800" progId="Equation.3">
                  <p:embed/>
                </p:oleObj>
              </mc:Choice>
              <mc:Fallback>
                <p:oleObj name="" r:id="rId9" imgW="3302000" imgH="431800" progId="Equation.3">
                  <p:embed/>
                  <p:pic>
                    <p:nvPicPr>
                      <p:cNvPr id="0" name="图片 312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843088" y="4221163"/>
                        <a:ext cx="5897562" cy="7635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" name="Rectangle 26"/>
          <p:cNvSpPr/>
          <p:nvPr/>
        </p:nvSpPr>
        <p:spPr>
          <a:xfrm>
            <a:off x="971550" y="4868863"/>
            <a:ext cx="5113338" cy="523875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00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综合以上所述，可知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m|n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成立。</a:t>
            </a:r>
            <a:endParaRPr lang="zh-CN" altLang="en-US" sz="2800" dirty="0">
              <a:latin typeface="Arial" panose="020B0604020202020204" pitchFamily="34" charset="0"/>
            </a:endParaRPr>
          </a:p>
        </p:txBody>
      </p:sp>
      <p:sp>
        <p:nvSpPr>
          <p:cNvPr id="56349" name="日期占位符 1"/>
          <p:cNvSpPr txBox="1">
            <a:spLocks noGrp="1"/>
          </p:cNvSpPr>
          <p:nvPr/>
        </p:nvSpPr>
        <p:spPr>
          <a:xfrm>
            <a:off x="4211638" y="5951538"/>
            <a:ext cx="4419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00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 dirty="0">
                <a:latin typeface="Times New Roman" panose="02020603050405020304" pitchFamily="18" charset="0"/>
              </a:rPr>
              <a:t>                    </a:t>
            </a:r>
            <a:fld id="{BB962C8B-B14F-4D97-AF65-F5344CB8AC3E}" type="datetime2">
              <a:rPr lang="zh-CN" altLang="en-US" sz="1400" dirty="0">
                <a:latin typeface="Times New Roman" panose="02020603050405020304" pitchFamily="18" charset="0"/>
              </a:rPr>
            </a:fld>
            <a:r>
              <a:rPr lang="en-US" altLang="zh-CN" sz="1400" dirty="0">
                <a:latin typeface="Times New Roman" panose="02020603050405020304" pitchFamily="18" charset="0"/>
              </a:rPr>
              <a:t>        </a:t>
            </a:r>
            <a:endParaRPr lang="en-US" altLang="zh-CN" sz="1400" dirty="0">
              <a:latin typeface="Times New Roman" panose="02020603050405020304" pitchFamily="18" charset="0"/>
            </a:endParaRPr>
          </a:p>
        </p:txBody>
      </p:sp>
      <p:sp>
        <p:nvSpPr>
          <p:cNvPr id="66" name="日期占位符 1"/>
          <p:cNvSpPr txBox="1">
            <a:spLocks noGrp="1" noChangeArrowheads="1"/>
          </p:cNvSpPr>
          <p:nvPr/>
        </p:nvSpPr>
        <p:spPr bwMode="auto">
          <a:xfrm>
            <a:off x="1692275" y="5951538"/>
            <a:ext cx="17399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R="0" defTabSz="914400" fontAlgn="auto">
              <a:spcBef>
                <a:spcPct val="5000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1400" kern="0" cap="none" spc="0" normalizeH="0" baseline="0" noProof="0" dirty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            </a:t>
            </a:r>
            <a:fld id="{B9E1957B-E1B7-410E-8D08-270CF65A090A}" type="datetime10">
              <a:rPr kumimoji="0" lang="zh-CN" altLang="en-US" sz="1400" kern="0" cap="none" spc="0" normalizeH="0" baseline="0" noProof="0" dirty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r>
              <a:rPr kumimoji="0" lang="en-US" altLang="zh-CN" sz="1400" kern="0" cap="none" spc="0" normalizeH="0" baseline="0" noProof="0" dirty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</a:t>
            </a:r>
            <a:endParaRPr kumimoji="0" lang="en-US" altLang="zh-CN" sz="1400" kern="0" cap="none" spc="0" normalizeH="0" baseline="0" noProof="0" dirty="0">
              <a:solidFill>
                <a:sysClr val="windowText" lastClr="000000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charRg st="14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charRg st="14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23850" y="1125538"/>
            <a:ext cx="8640763" cy="45307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normAutofit/>
          </a:bodyPr>
          <a:lstStyle/>
          <a:p>
            <a:pPr marR="0" defTabSz="914400">
              <a:lnSpc>
                <a:spcPct val="150000"/>
              </a:lnSpc>
              <a:buClrTx/>
              <a:buSzTx/>
              <a:buFontTx/>
              <a:defRPr/>
            </a:pPr>
            <a:r>
              <a:rPr kumimoji="0" lang="en-US" altLang="zh-CN" sz="28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4. </a:t>
            </a:r>
            <a:r>
              <a:rPr kumimoji="0" lang="zh-CN" altLang="zh-CN" sz="28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拉格朗日定理推论：</a:t>
            </a:r>
            <a:endParaRPr kumimoji="0" lang="en-US" altLang="zh-CN" sz="28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514350" marR="0" indent="-514350" defTabSz="914400">
              <a:lnSpc>
                <a:spcPct val="150000"/>
              </a:lnSpc>
              <a:buClrTx/>
              <a:buSzTx/>
              <a:buFontTx/>
              <a:buAutoNum type="arabicParenBoth"/>
              <a:defRPr/>
            </a:pPr>
            <a:r>
              <a:rPr kumimoji="0" lang="zh-CN" altLang="zh-CN" sz="28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任何质数阶的群，不可能有非平凡子群。</a:t>
            </a:r>
            <a:endParaRPr kumimoji="0" lang="en-US" altLang="zh-CN" sz="28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514350" marR="0" indent="-514350" defTabSz="914400">
              <a:buClrTx/>
              <a:buSzTx/>
              <a:buFontTx/>
              <a:buAutoNum type="arabicParenBoth"/>
              <a:defRPr/>
            </a:pPr>
            <a:endParaRPr kumimoji="0" lang="en-US" altLang="zh-CN" sz="28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buClrTx/>
              <a:buSzTx/>
              <a:buFontTx/>
              <a:defRPr/>
            </a:pPr>
            <a:r>
              <a:rPr kumimoji="0" lang="en-US" altLang="zh-CN" sz="28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(2)</a:t>
            </a:r>
            <a:endParaRPr kumimoji="0" lang="zh-CN" altLang="en-US" sz="2800" kern="1200" cap="none" spc="0" normalizeH="0" baseline="0" noProof="0" dirty="0">
              <a:latin typeface="+mn-lt"/>
              <a:ea typeface="+mn-ea"/>
              <a:cs typeface="+mn-cs"/>
            </a:endParaRPr>
          </a:p>
        </p:txBody>
      </p:sp>
      <p:sp>
        <p:nvSpPr>
          <p:cNvPr id="57347" name="Rectangle 2"/>
          <p:cNvSpPr>
            <a:spLocks noGrp="1"/>
          </p:cNvSpPr>
          <p:nvPr>
            <p:ph type="title"/>
          </p:nvPr>
        </p:nvSpPr>
        <p:spPr>
          <a:xfrm>
            <a:off x="250825" y="0"/>
            <a:ext cx="6408738" cy="1066800"/>
          </a:xfrm>
        </p:spPr>
        <p:txBody>
          <a:bodyPr vert="horz" wrap="square" lIns="91440" tIns="45720" rIns="91440" bIns="91440" anchor="b"/>
          <a:p>
            <a:pPr eaLnBrk="1" hangingPunct="1"/>
            <a:r>
              <a:rPr lang="en-US" altLang="zh-CN" b="1" dirty="0">
                <a:solidFill>
                  <a:srgbClr val="FF0000"/>
                </a:solidFill>
              </a:rPr>
              <a:t>§7    </a:t>
            </a:r>
            <a:r>
              <a:rPr lang="zh-CN" altLang="en-US" b="1" dirty="0">
                <a:solidFill>
                  <a:srgbClr val="FF0000"/>
                </a:solidFill>
              </a:rPr>
              <a:t>陪集与拉格朗日定理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130055" name="Object 7"/>
          <p:cNvGraphicFramePr>
            <a:graphicFrameLocks noChangeAspect="1"/>
          </p:cNvGraphicFramePr>
          <p:nvPr/>
        </p:nvGraphicFramePr>
        <p:xfrm>
          <a:off x="900113" y="2420938"/>
          <a:ext cx="4679950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5" name="" r:id="rId1" imgW="1574165" imgH="215900" progId="Equation.3">
                  <p:embed/>
                </p:oleObj>
              </mc:Choice>
              <mc:Fallback>
                <p:oleObj name="" r:id="rId1" imgW="1574165" imgH="215900" progId="Equation.3">
                  <p:embed/>
                  <p:pic>
                    <p:nvPicPr>
                      <p:cNvPr id="0" name="图片 31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00113" y="2420938"/>
                        <a:ext cx="4679950" cy="5032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49" name="Object 10"/>
          <p:cNvGraphicFramePr>
            <a:graphicFrameLocks noChangeAspect="1"/>
          </p:cNvGraphicFramePr>
          <p:nvPr/>
        </p:nvGraphicFramePr>
        <p:xfrm>
          <a:off x="900113" y="2924175"/>
          <a:ext cx="6983412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7" name="" r:id="rId3" imgW="2616200" imgH="215900" progId="Equation.3">
                  <p:embed/>
                </p:oleObj>
              </mc:Choice>
              <mc:Fallback>
                <p:oleObj name="" r:id="rId3" imgW="2616200" imgH="215900" progId="Equation.3">
                  <p:embed/>
                  <p:pic>
                    <p:nvPicPr>
                      <p:cNvPr id="0" name="图片 312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00113" y="2924175"/>
                        <a:ext cx="6983412" cy="5762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059" name="Object 11"/>
          <p:cNvGraphicFramePr>
            <a:graphicFrameLocks noChangeAspect="1"/>
          </p:cNvGraphicFramePr>
          <p:nvPr/>
        </p:nvGraphicFramePr>
        <p:xfrm>
          <a:off x="827088" y="3644900"/>
          <a:ext cx="3170237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6" name="" r:id="rId5" imgW="1257300" imgH="228600" progId="Equation.3">
                  <p:embed/>
                </p:oleObj>
              </mc:Choice>
              <mc:Fallback>
                <p:oleObj name="" r:id="rId5" imgW="1257300" imgH="228600" progId="Equation.3">
                  <p:embed/>
                  <p:pic>
                    <p:nvPicPr>
                      <p:cNvPr id="0" name="图片 312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27088" y="3644900"/>
                        <a:ext cx="3170237" cy="5762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51" name="Rectangle 1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00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>
              <a:latin typeface="Arial" panose="020B0604020202020204" pitchFamily="34" charset="0"/>
            </a:endParaRPr>
          </a:p>
        </p:txBody>
      </p:sp>
      <p:graphicFrame>
        <p:nvGraphicFramePr>
          <p:cNvPr id="130060" name="Object 12"/>
          <p:cNvGraphicFramePr>
            <a:graphicFrameLocks noChangeAspect="1"/>
          </p:cNvGraphicFramePr>
          <p:nvPr/>
        </p:nvGraphicFramePr>
        <p:xfrm>
          <a:off x="827088" y="4365625"/>
          <a:ext cx="6697662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4" name="" r:id="rId7" imgW="2527300" imgH="215900" progId="Equation.3">
                  <p:embed/>
                </p:oleObj>
              </mc:Choice>
              <mc:Fallback>
                <p:oleObj name="" r:id="rId7" imgW="2527300" imgH="215900" progId="Equation.3">
                  <p:embed/>
                  <p:pic>
                    <p:nvPicPr>
                      <p:cNvPr id="0" name="图片 312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27088" y="4365625"/>
                        <a:ext cx="6697662" cy="581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53" name="日期占位符 1"/>
          <p:cNvSpPr txBox="1">
            <a:spLocks noGrp="1"/>
          </p:cNvSpPr>
          <p:nvPr/>
        </p:nvSpPr>
        <p:spPr>
          <a:xfrm>
            <a:off x="4211638" y="5951538"/>
            <a:ext cx="4419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00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 dirty="0">
                <a:latin typeface="Times New Roman" panose="02020603050405020304" pitchFamily="18" charset="0"/>
              </a:rPr>
              <a:t>                    </a:t>
            </a:r>
            <a:fld id="{BB962C8B-B14F-4D97-AF65-F5344CB8AC3E}" type="datetime2">
              <a:rPr lang="zh-CN" altLang="en-US" sz="1400" dirty="0">
                <a:latin typeface="Times New Roman" panose="02020603050405020304" pitchFamily="18" charset="0"/>
              </a:rPr>
            </a:fld>
            <a:r>
              <a:rPr lang="en-US" altLang="zh-CN" sz="1400" dirty="0">
                <a:latin typeface="Times New Roman" panose="02020603050405020304" pitchFamily="18" charset="0"/>
              </a:rPr>
              <a:t>        </a:t>
            </a:r>
            <a:endParaRPr lang="en-US" altLang="zh-CN" sz="1400" dirty="0">
              <a:latin typeface="Times New Roman" panose="02020603050405020304" pitchFamily="18" charset="0"/>
            </a:endParaRPr>
          </a:p>
        </p:txBody>
      </p:sp>
      <p:sp>
        <p:nvSpPr>
          <p:cNvPr id="39" name="日期占位符 1"/>
          <p:cNvSpPr txBox="1">
            <a:spLocks noGrp="1" noChangeArrowheads="1"/>
          </p:cNvSpPr>
          <p:nvPr/>
        </p:nvSpPr>
        <p:spPr bwMode="auto">
          <a:xfrm>
            <a:off x="1692275" y="5951538"/>
            <a:ext cx="17399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R="0" defTabSz="914400" fontAlgn="auto">
              <a:spcBef>
                <a:spcPct val="5000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1400" kern="0" cap="none" spc="0" normalizeH="0" baseline="0" noProof="0" dirty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            </a:t>
            </a:r>
            <a:fld id="{B9E1957B-E1B7-410E-8D08-270CF65A090A}" type="datetime10">
              <a:rPr kumimoji="0" lang="zh-CN" altLang="en-US" sz="1400" kern="0" cap="none" spc="0" normalizeH="0" baseline="0" noProof="0" dirty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r>
              <a:rPr kumimoji="0" lang="en-US" altLang="zh-CN" sz="1400" kern="0" cap="none" spc="0" normalizeH="0" baseline="0" noProof="0" dirty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</a:t>
            </a:r>
            <a:endParaRPr kumimoji="0" lang="en-US" altLang="zh-CN" sz="1400" kern="0" cap="none" spc="0" normalizeH="0" baseline="0" noProof="0" dirty="0">
              <a:solidFill>
                <a:sysClr val="windowText" lastClr="000000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13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charRg st="13" end="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30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33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charRg st="33" end="3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30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30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91440" anchor="b"/>
          <a:p>
            <a:pPr eaLnBrk="1" hangingPunct="1"/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§2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运算及其性质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195" name="Rectangle 3"/>
          <p:cNvSpPr>
            <a:spLocks noGrp="1"/>
          </p:cNvSpPr>
          <p:nvPr>
            <p:ph sz="quarter" idx="1"/>
          </p:nvPr>
        </p:nvSpPr>
        <p:spPr>
          <a:xfrm>
            <a:off x="755650" y="1628775"/>
            <a:ext cx="7772400" cy="4572000"/>
          </a:xfrm>
        </p:spPr>
        <p:txBody>
          <a:bodyPr vert="horz" wrap="square" lIns="91440" tIns="45720" rIns="91440" bIns="45720" anchor="t"/>
          <a:p>
            <a:pPr eaLnBrk="1" hangingPunct="1"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宋体" panose="02010600030101010101" pitchFamily="2" charset="-122"/>
              </a:rPr>
              <a:t>1.</a:t>
            </a:r>
            <a:r>
              <a:rPr lang="zh-CN" altLang="en-US" sz="2800" b="1" dirty="0">
                <a:latin typeface="宋体" panose="02010600030101010101" pitchFamily="2" charset="-122"/>
              </a:rPr>
              <a:t>运算性质：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eaLnBrk="1" hangingPunct="1"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（</a:t>
            </a:r>
            <a:r>
              <a:rPr lang="en-US" altLang="zh-CN" sz="2800" b="1" dirty="0">
                <a:latin typeface="宋体" panose="02010600030101010101" pitchFamily="2" charset="-122"/>
              </a:rPr>
              <a:t>1</a:t>
            </a:r>
            <a:r>
              <a:rPr lang="zh-CN" altLang="en-US" sz="2800" b="1" dirty="0">
                <a:latin typeface="宋体" panose="02010600030101010101" pitchFamily="2" charset="-122"/>
              </a:rPr>
              <a:t>）</a:t>
            </a:r>
            <a:r>
              <a:rPr lang="zh-CN" altLang="en-US" sz="2800" b="1" dirty="0"/>
              <a:t>封闭性</a:t>
            </a:r>
            <a:r>
              <a:rPr lang="en-US" altLang="zh-CN" sz="2800" b="1" dirty="0">
                <a:latin typeface="宋体" panose="02010600030101010101" pitchFamily="2" charset="-122"/>
              </a:rPr>
              <a:t>《</a:t>
            </a:r>
            <a:r>
              <a:rPr lang="zh-CN" altLang="en-US" sz="2800" b="1" dirty="0">
                <a:latin typeface="宋体" panose="02010600030101010101" pitchFamily="2" charset="-122"/>
              </a:rPr>
              <a:t>定义</a:t>
            </a:r>
            <a:r>
              <a:rPr lang="en-US" altLang="zh-CN" sz="2800" b="1" dirty="0">
                <a:latin typeface="宋体" panose="02010600030101010101" pitchFamily="2" charset="-122"/>
              </a:rPr>
              <a:t>》:</a:t>
            </a:r>
            <a:r>
              <a:rPr lang="zh-CN" altLang="en-US" sz="2800" dirty="0"/>
              <a:t>设*是集合</a:t>
            </a:r>
            <a:r>
              <a:rPr lang="en-US" altLang="zh-CN" sz="2800" dirty="0"/>
              <a:t>S</a:t>
            </a:r>
            <a:r>
              <a:rPr lang="zh-CN" altLang="en-US" sz="2800" dirty="0"/>
              <a:t>上的二元运算</a:t>
            </a:r>
            <a:r>
              <a:rPr lang="en-US" altLang="zh-CN" sz="2800" dirty="0"/>
              <a:t>,</a:t>
            </a:r>
            <a:endParaRPr lang="en-US" altLang="zh-CN" sz="2800" dirty="0"/>
          </a:p>
          <a:p>
            <a:pPr eaLnBrk="1" hangingPunct="1"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en-US" sz="2800" dirty="0"/>
              <a:t>对任一</a:t>
            </a:r>
            <a:r>
              <a:rPr lang="en-US" altLang="zh-CN" sz="2800" dirty="0"/>
              <a:t>x,y</a:t>
            </a:r>
            <a:r>
              <a:rPr lang="en-US" altLang="zh-CN" sz="2800" dirty="0">
                <a:sym typeface="Symbol" panose="05050102010706020507" pitchFamily="18" charset="2"/>
              </a:rPr>
              <a:t></a:t>
            </a:r>
            <a:r>
              <a:rPr lang="en-US" altLang="zh-CN" sz="2800" dirty="0"/>
              <a:t>S</a:t>
            </a:r>
            <a:r>
              <a:rPr lang="zh-CN" altLang="en-US" sz="2800" dirty="0"/>
              <a:t>有</a:t>
            </a:r>
            <a:r>
              <a:rPr lang="en-US" altLang="zh-CN" sz="2800" dirty="0"/>
              <a:t>x</a:t>
            </a:r>
            <a:r>
              <a:rPr lang="en-US" altLang="zh-CN" sz="2800" dirty="0">
                <a:sym typeface="Symbol" panose="05050102010706020507" pitchFamily="18" charset="2"/>
              </a:rPr>
              <a:t></a:t>
            </a:r>
            <a:r>
              <a:rPr lang="en-US" altLang="zh-CN" sz="2800" dirty="0"/>
              <a:t>y</a:t>
            </a:r>
            <a:r>
              <a:rPr lang="en-US" altLang="zh-CN" sz="2800" dirty="0">
                <a:latin typeface="宋体" panose="02010600030101010101" pitchFamily="2" charset="-122"/>
              </a:rPr>
              <a:t>∈</a:t>
            </a:r>
            <a:r>
              <a:rPr lang="en-US" altLang="zh-CN" sz="2800" dirty="0"/>
              <a:t>S</a:t>
            </a:r>
            <a:r>
              <a:rPr lang="zh-CN" altLang="en-US" sz="2800" dirty="0"/>
              <a:t>则称</a:t>
            </a:r>
            <a:r>
              <a:rPr lang="zh-CN" altLang="en-US" sz="2800" dirty="0">
                <a:sym typeface="Symbol" panose="05050102010706020507" pitchFamily="18" charset="2"/>
              </a:rPr>
              <a:t></a:t>
            </a:r>
            <a:r>
              <a:rPr lang="zh-CN" altLang="en-US" sz="2800" dirty="0"/>
              <a:t>运算在</a:t>
            </a:r>
            <a:r>
              <a:rPr lang="en-US" altLang="zh-CN" sz="2800" dirty="0"/>
              <a:t>S</a:t>
            </a:r>
            <a:r>
              <a:rPr lang="zh-CN" altLang="en-US" sz="2800" dirty="0"/>
              <a:t>上是封闭的。</a:t>
            </a:r>
            <a:endParaRPr lang="zh-CN" altLang="en-US" sz="2800" dirty="0"/>
          </a:p>
          <a:p>
            <a:pPr eaLnBrk="1" hangingPunct="1"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endParaRPr lang="en-US" altLang="zh-CN" sz="2800" b="1" dirty="0">
              <a:latin typeface="宋体" panose="02010600030101010101" pitchFamily="2" charset="-122"/>
            </a:endParaRPr>
          </a:p>
          <a:p>
            <a:pPr eaLnBrk="1" hangingPunct="1"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（</a:t>
            </a:r>
            <a:r>
              <a:rPr lang="en-US" altLang="zh-CN" sz="2800" b="1" dirty="0">
                <a:latin typeface="宋体" panose="02010600030101010101" pitchFamily="2" charset="-122"/>
              </a:rPr>
              <a:t>2</a:t>
            </a:r>
            <a:r>
              <a:rPr lang="zh-CN" altLang="en-US" sz="2800" b="1" dirty="0">
                <a:latin typeface="宋体" panose="02010600030101010101" pitchFamily="2" charset="-122"/>
              </a:rPr>
              <a:t>）可交换性</a:t>
            </a:r>
            <a:r>
              <a:rPr lang="en-US" altLang="zh-CN" sz="2800" b="1" dirty="0"/>
              <a:t>《</a:t>
            </a:r>
            <a:r>
              <a:rPr lang="zh-CN" altLang="en-US" sz="2800" b="1" dirty="0"/>
              <a:t>定义</a:t>
            </a:r>
            <a:r>
              <a:rPr lang="en-US" altLang="zh-CN" sz="2800" b="1" dirty="0"/>
              <a:t>》:</a:t>
            </a:r>
            <a:r>
              <a:rPr lang="zh-CN" altLang="en-US" sz="2800" dirty="0">
                <a:latin typeface="宋体" panose="02010600030101010101" pitchFamily="2" charset="-122"/>
              </a:rPr>
              <a:t>设*是集合</a:t>
            </a:r>
            <a:r>
              <a:rPr lang="en-US" altLang="zh-CN" sz="2800" dirty="0">
                <a:latin typeface="宋体" panose="02010600030101010101" pitchFamily="2" charset="-122"/>
              </a:rPr>
              <a:t>S</a:t>
            </a:r>
            <a:r>
              <a:rPr lang="zh-CN" altLang="en-US" sz="2800" dirty="0">
                <a:latin typeface="宋体" panose="02010600030101010101" pitchFamily="2" charset="-122"/>
              </a:rPr>
              <a:t>上的二元运</a:t>
            </a:r>
            <a:endParaRPr lang="en-US" altLang="zh-CN" sz="2800" dirty="0">
              <a:latin typeface="宋体" panose="02010600030101010101" pitchFamily="2" charset="-122"/>
            </a:endParaRPr>
          </a:p>
          <a:p>
            <a:pPr eaLnBrk="1" hangingPunct="1"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en-US" sz="2800" dirty="0">
                <a:latin typeface="宋体" panose="02010600030101010101" pitchFamily="2" charset="-122"/>
              </a:rPr>
              <a:t>算</a:t>
            </a:r>
            <a:r>
              <a:rPr lang="en-US" altLang="zh-CN" sz="2800" dirty="0">
                <a:latin typeface="宋体" panose="02010600030101010101" pitchFamily="2" charset="-122"/>
              </a:rPr>
              <a:t>,</a:t>
            </a:r>
            <a:r>
              <a:rPr lang="zh-CN" altLang="en-US" sz="2800" dirty="0">
                <a:latin typeface="宋体" panose="02010600030101010101" pitchFamily="2" charset="-122"/>
              </a:rPr>
              <a:t>对任一</a:t>
            </a:r>
            <a:r>
              <a:rPr lang="en-US" altLang="zh-CN" sz="2800" dirty="0">
                <a:latin typeface="宋体" panose="02010600030101010101" pitchFamily="2" charset="-122"/>
              </a:rPr>
              <a:t>x,y</a:t>
            </a:r>
            <a:r>
              <a:rPr lang="en-US" altLang="zh-CN" sz="2800" dirty="0">
                <a:latin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800" dirty="0">
                <a:latin typeface="宋体" panose="02010600030101010101" pitchFamily="2" charset="-122"/>
              </a:rPr>
              <a:t>S</a:t>
            </a:r>
            <a:r>
              <a:rPr lang="zh-CN" altLang="en-US" sz="2800" dirty="0">
                <a:latin typeface="宋体" panose="02010600030101010101" pitchFamily="2" charset="-122"/>
              </a:rPr>
              <a:t>有</a:t>
            </a:r>
            <a:r>
              <a:rPr lang="en-US" altLang="zh-CN" sz="2800" dirty="0">
                <a:latin typeface="宋体" panose="02010600030101010101" pitchFamily="2" charset="-122"/>
              </a:rPr>
              <a:t>x</a:t>
            </a:r>
            <a:r>
              <a:rPr lang="en-US" altLang="zh-CN" sz="2800" dirty="0">
                <a:latin typeface="宋体" panose="02010600030101010101" pitchFamily="2" charset="-122"/>
                <a:sym typeface="Symbol" panose="05050102010706020507" pitchFamily="18" charset="2"/>
              </a:rPr>
              <a:t></a:t>
            </a:r>
            <a:r>
              <a:rPr lang="en-US" altLang="zh-CN" sz="2800" dirty="0">
                <a:latin typeface="宋体" panose="02010600030101010101" pitchFamily="2" charset="-122"/>
              </a:rPr>
              <a:t>y=y </a:t>
            </a:r>
            <a:r>
              <a:rPr lang="en-US" altLang="zh-CN" sz="2800" dirty="0">
                <a:latin typeface="宋体" panose="02010600030101010101" pitchFamily="2" charset="-122"/>
                <a:sym typeface="Symbol" panose="05050102010706020507" pitchFamily="18" charset="2"/>
              </a:rPr>
              <a:t></a:t>
            </a:r>
            <a:r>
              <a:rPr lang="en-US" altLang="zh-CN" sz="2800" dirty="0">
                <a:latin typeface="宋体" panose="02010600030101010101" pitchFamily="2" charset="-122"/>
              </a:rPr>
              <a:t> x,</a:t>
            </a:r>
            <a:r>
              <a:rPr lang="zh-CN" altLang="en-US" sz="2800" dirty="0">
                <a:latin typeface="宋体" panose="02010600030101010101" pitchFamily="2" charset="-122"/>
              </a:rPr>
              <a:t>则称</a:t>
            </a:r>
            <a:r>
              <a:rPr lang="zh-CN" altLang="en-US" sz="2800" dirty="0">
                <a:latin typeface="宋体" panose="02010600030101010101" pitchFamily="2" charset="-122"/>
                <a:sym typeface="Symbol" panose="05050102010706020507" pitchFamily="18" charset="2"/>
              </a:rPr>
              <a:t></a:t>
            </a:r>
            <a:r>
              <a:rPr lang="zh-CN" altLang="en-US" sz="2800" dirty="0">
                <a:latin typeface="宋体" panose="02010600030101010101" pitchFamily="2" charset="-122"/>
              </a:rPr>
              <a:t>运算在</a:t>
            </a:r>
            <a:r>
              <a:rPr lang="en-US" altLang="zh-CN" sz="2800" dirty="0">
                <a:latin typeface="宋体" panose="02010600030101010101" pitchFamily="2" charset="-122"/>
              </a:rPr>
              <a:t>S</a:t>
            </a:r>
            <a:r>
              <a:rPr lang="zh-CN" altLang="en-US" sz="2800" dirty="0">
                <a:latin typeface="宋体" panose="02010600030101010101" pitchFamily="2" charset="-122"/>
              </a:rPr>
              <a:t>上是</a:t>
            </a:r>
            <a:endParaRPr lang="en-US" altLang="zh-CN" sz="2800" dirty="0">
              <a:latin typeface="宋体" panose="02010600030101010101" pitchFamily="2" charset="-122"/>
            </a:endParaRPr>
          </a:p>
          <a:p>
            <a:pPr eaLnBrk="1" hangingPunct="1"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en-US" sz="2800" dirty="0">
                <a:latin typeface="宋体" panose="02010600030101010101" pitchFamily="2" charset="-122"/>
              </a:rPr>
              <a:t>可交换的。</a:t>
            </a:r>
            <a:endParaRPr lang="zh-CN" altLang="en-US" sz="2800" dirty="0">
              <a:latin typeface="宋体" panose="02010600030101010101" pitchFamily="2" charset="-122"/>
            </a:endParaRPr>
          </a:p>
          <a:p>
            <a:pPr eaLnBrk="1" hangingPunct="1"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endParaRPr lang="zh-CN" altLang="en-US" sz="2800" dirty="0">
              <a:latin typeface="宋体" panose="02010600030101010101" pitchFamily="2" charset="-122"/>
            </a:endParaRPr>
          </a:p>
          <a:p>
            <a:pPr eaLnBrk="1" hangingPunct="1"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endParaRPr lang="en-US" altLang="zh-CN" sz="2800" b="1" dirty="0"/>
          </a:p>
        </p:txBody>
      </p:sp>
      <p:sp>
        <p:nvSpPr>
          <p:cNvPr id="12292" name="日期占位符 1"/>
          <p:cNvSpPr txBox="1">
            <a:spLocks noGrp="1"/>
          </p:cNvSpPr>
          <p:nvPr/>
        </p:nvSpPr>
        <p:spPr>
          <a:xfrm>
            <a:off x="4211638" y="5951538"/>
            <a:ext cx="4419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00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 dirty="0">
                <a:latin typeface="Times New Roman" panose="02020603050405020304" pitchFamily="18" charset="0"/>
              </a:rPr>
              <a:t>                    </a:t>
            </a:r>
            <a:fld id="{BB962C8B-B14F-4D97-AF65-F5344CB8AC3E}" type="datetime2">
              <a:rPr lang="zh-CN" altLang="en-US" sz="1400" dirty="0">
                <a:latin typeface="Times New Roman" panose="02020603050405020304" pitchFamily="18" charset="0"/>
              </a:rPr>
            </a:fld>
            <a:r>
              <a:rPr lang="en-US" altLang="zh-CN" sz="1400" dirty="0">
                <a:latin typeface="Times New Roman" panose="02020603050405020304" pitchFamily="18" charset="0"/>
              </a:rPr>
              <a:t>        </a:t>
            </a:r>
            <a:endParaRPr lang="en-US" altLang="zh-CN" sz="1400" dirty="0">
              <a:latin typeface="Times New Roman" panose="02020603050405020304" pitchFamily="18" charset="0"/>
            </a:endParaRPr>
          </a:p>
        </p:txBody>
      </p:sp>
      <p:sp>
        <p:nvSpPr>
          <p:cNvPr id="5" name="日期占位符 1"/>
          <p:cNvSpPr txBox="1">
            <a:spLocks noGrp="1" noChangeArrowheads="1"/>
          </p:cNvSpPr>
          <p:nvPr/>
        </p:nvSpPr>
        <p:spPr bwMode="auto">
          <a:xfrm>
            <a:off x="1692275" y="5951538"/>
            <a:ext cx="17399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R="0" defTabSz="914400" eaLnBrk="1" fontAlgn="auto" hangingPunct="1">
              <a:spcBef>
                <a:spcPct val="5000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1400" kern="0" cap="none" spc="0" normalizeH="0" baseline="0" noProof="0" dirty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            </a:t>
            </a:r>
            <a:fld id="{B9E1957B-E1B7-410E-8D08-270CF65A090A}" type="datetime10">
              <a:rPr kumimoji="0" lang="zh-CN" altLang="en-US" sz="1400" kern="0" cap="none" spc="0" normalizeH="0" baseline="0" noProof="0" dirty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r>
              <a:rPr kumimoji="0" lang="en-US" altLang="zh-CN" sz="1400" kern="0" cap="none" spc="0" normalizeH="0" baseline="0" noProof="0" dirty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</a:t>
            </a:r>
            <a:endParaRPr kumimoji="0" lang="en-US" altLang="zh-CN" sz="1400" kern="0" cap="none" spc="0" normalizeH="0" baseline="0" noProof="0" dirty="0">
              <a:solidFill>
                <a:sysClr val="windowText" lastClr="000000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charRg st="8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195">
                                            <p:txEl>
                                              <p:charRg st="8" end="3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charRg st="33" end="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195">
                                            <p:txEl>
                                              <p:charRg st="33" end="6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charRg st="62" end="8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8195">
                                            <p:txEl>
                                              <p:charRg st="62" end="8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charRg st="86" end="1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8195">
                                            <p:txEl>
                                              <p:charRg st="86" end="1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charRg st="117" end="1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8195">
                                            <p:txEl>
                                              <p:charRg st="117" end="1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 txBox="1"/>
          <p:nvPr/>
        </p:nvSpPr>
        <p:spPr>
          <a:xfrm>
            <a:off x="323850" y="1125538"/>
            <a:ext cx="8640763" cy="453072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514350" indent="-514350">
              <a:lnSpc>
                <a:spcPct val="150000"/>
              </a:lnSpc>
            </a:pPr>
            <a:r>
              <a:rPr lang="zh-CN" altLang="zh-CN" sz="2800" dirty="0">
                <a:latin typeface="Arial" panose="020B0604020202020204" pitchFamily="34" charset="0"/>
              </a:rPr>
              <a:t>例题</a:t>
            </a:r>
            <a:r>
              <a:rPr lang="en-US" altLang="zh-CN" sz="2800" dirty="0">
                <a:latin typeface="Arial" panose="020B0604020202020204" pitchFamily="34" charset="0"/>
              </a:rPr>
              <a:t>1</a:t>
            </a:r>
            <a:r>
              <a:rPr lang="zh-CN" altLang="en-US" sz="2800" dirty="0">
                <a:latin typeface="Arial" panose="020B0604020202020204" pitchFamily="34" charset="0"/>
              </a:rPr>
              <a:t>，</a:t>
            </a:r>
            <a:endParaRPr lang="en-US" altLang="zh-CN" sz="2800" dirty="0">
              <a:latin typeface="Arial" panose="020B0604020202020204" pitchFamily="34" charset="0"/>
            </a:endParaRPr>
          </a:p>
        </p:txBody>
      </p:sp>
      <p:sp>
        <p:nvSpPr>
          <p:cNvPr id="58371" name="Rectangle 2"/>
          <p:cNvSpPr>
            <a:spLocks noGrp="1"/>
          </p:cNvSpPr>
          <p:nvPr>
            <p:ph type="title"/>
          </p:nvPr>
        </p:nvSpPr>
        <p:spPr>
          <a:xfrm>
            <a:off x="250825" y="0"/>
            <a:ext cx="6408738" cy="1066800"/>
          </a:xfrm>
        </p:spPr>
        <p:txBody>
          <a:bodyPr vert="horz" wrap="square" lIns="91440" tIns="45720" rIns="91440" bIns="91440" anchor="b"/>
          <a:p>
            <a:pPr eaLnBrk="1" hangingPunct="1"/>
            <a:r>
              <a:rPr lang="zh-CN" altLang="en-US" dirty="0">
                <a:solidFill>
                  <a:srgbClr val="FF0000"/>
                </a:solidFill>
              </a:rPr>
              <a:t>习题选讲</a:t>
            </a:r>
            <a:r>
              <a:rPr lang="zh-CN" altLang="zh-CN" dirty="0">
                <a:solidFill>
                  <a:srgbClr val="FF0000"/>
                </a:solidFill>
              </a:rPr>
              <a:t>：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58372" name="Rectangle 1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00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>
              <a:latin typeface="Arial" panose="020B0604020202020204" pitchFamily="34" charset="0"/>
            </a:endParaRPr>
          </a:p>
        </p:txBody>
      </p:sp>
      <p:sp>
        <p:nvSpPr>
          <p:cNvPr id="58373" name="Rectangle 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00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>
              <a:latin typeface="Arial" panose="020B0604020202020204" pitchFamily="34" charset="0"/>
            </a:endParaRPr>
          </a:p>
        </p:txBody>
      </p:sp>
      <p:graphicFrame>
        <p:nvGraphicFramePr>
          <p:cNvPr id="131078" name="Object 6"/>
          <p:cNvGraphicFramePr>
            <a:graphicFrameLocks noChangeAspect="1"/>
          </p:cNvGraphicFramePr>
          <p:nvPr/>
        </p:nvGraphicFramePr>
        <p:xfrm>
          <a:off x="1403350" y="1916113"/>
          <a:ext cx="4752975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8" name="" r:id="rId1" imgW="2247900" imgH="215900" progId="Equation.3">
                  <p:embed/>
                </p:oleObj>
              </mc:Choice>
              <mc:Fallback>
                <p:oleObj name="" r:id="rId1" imgW="2247900" imgH="215900" progId="Equation.3">
                  <p:embed/>
                  <p:pic>
                    <p:nvPicPr>
                      <p:cNvPr id="0" name="图片 312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03350" y="1916113"/>
                        <a:ext cx="4752975" cy="463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5" name="Rectangle 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00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>
              <a:latin typeface="Arial" panose="020B0604020202020204" pitchFamily="34" charset="0"/>
            </a:endParaRPr>
          </a:p>
        </p:txBody>
      </p:sp>
      <p:graphicFrame>
        <p:nvGraphicFramePr>
          <p:cNvPr id="131080" name="Object 8"/>
          <p:cNvGraphicFramePr>
            <a:graphicFrameLocks noChangeAspect="1"/>
          </p:cNvGraphicFramePr>
          <p:nvPr/>
        </p:nvGraphicFramePr>
        <p:xfrm>
          <a:off x="1403350" y="2276475"/>
          <a:ext cx="5329238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9" name="" r:id="rId3" imgW="1930400" imgH="228600" progId="Equation.3">
                  <p:embed/>
                </p:oleObj>
              </mc:Choice>
              <mc:Fallback>
                <p:oleObj name="" r:id="rId3" imgW="1930400" imgH="228600" progId="Equation.3">
                  <p:embed/>
                  <p:pic>
                    <p:nvPicPr>
                      <p:cNvPr id="0" name="图片 312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03350" y="2276475"/>
                        <a:ext cx="5329238" cy="4905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7" name="Rectangle 1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00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>
              <a:latin typeface="Arial" panose="020B0604020202020204" pitchFamily="34" charset="0"/>
            </a:endParaRPr>
          </a:p>
        </p:txBody>
      </p:sp>
      <p:graphicFrame>
        <p:nvGraphicFramePr>
          <p:cNvPr id="131082" name="Object 10"/>
          <p:cNvGraphicFramePr>
            <a:graphicFrameLocks noChangeAspect="1"/>
          </p:cNvGraphicFramePr>
          <p:nvPr/>
        </p:nvGraphicFramePr>
        <p:xfrm>
          <a:off x="1403350" y="2781300"/>
          <a:ext cx="4248150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0" name="" r:id="rId5" imgW="1866265" imgH="215900" progId="Equation.3">
                  <p:embed/>
                </p:oleObj>
              </mc:Choice>
              <mc:Fallback>
                <p:oleObj name="" r:id="rId5" imgW="1866265" imgH="215900" progId="Equation.3">
                  <p:embed/>
                  <p:pic>
                    <p:nvPicPr>
                      <p:cNvPr id="0" name="图片 312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03350" y="2781300"/>
                        <a:ext cx="4248150" cy="5032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9" name="Rectangle 1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00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>
              <a:latin typeface="Arial" panose="020B0604020202020204" pitchFamily="34" charset="0"/>
            </a:endParaRPr>
          </a:p>
        </p:txBody>
      </p:sp>
      <p:graphicFrame>
        <p:nvGraphicFramePr>
          <p:cNvPr id="131084" name="Object 12"/>
          <p:cNvGraphicFramePr>
            <a:graphicFrameLocks noChangeAspect="1"/>
          </p:cNvGraphicFramePr>
          <p:nvPr/>
        </p:nvGraphicFramePr>
        <p:xfrm>
          <a:off x="323850" y="3357563"/>
          <a:ext cx="3384550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1" name="" r:id="rId7" imgW="1269365" imgH="215900" progId="Equation.3">
                  <p:embed/>
                </p:oleObj>
              </mc:Choice>
              <mc:Fallback>
                <p:oleObj name="" r:id="rId7" imgW="1269365" imgH="215900" progId="Equation.3">
                  <p:embed/>
                  <p:pic>
                    <p:nvPicPr>
                      <p:cNvPr id="0" name="图片 313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23850" y="3357563"/>
                        <a:ext cx="3384550" cy="5032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81" name="Rectangle 1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00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>
              <a:latin typeface="Arial" panose="020B0604020202020204" pitchFamily="34" charset="0"/>
            </a:endParaRPr>
          </a:p>
        </p:txBody>
      </p:sp>
      <p:graphicFrame>
        <p:nvGraphicFramePr>
          <p:cNvPr id="131086" name="Object 14"/>
          <p:cNvGraphicFramePr>
            <a:graphicFrameLocks noChangeAspect="1"/>
          </p:cNvGraphicFramePr>
          <p:nvPr/>
        </p:nvGraphicFramePr>
        <p:xfrm>
          <a:off x="3779838" y="3357563"/>
          <a:ext cx="3646487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3" name="" r:id="rId9" imgW="1930400" imgH="228600" progId="Equation.3">
                  <p:embed/>
                </p:oleObj>
              </mc:Choice>
              <mc:Fallback>
                <p:oleObj name="" r:id="rId9" imgW="1930400" imgH="228600" progId="Equation.3">
                  <p:embed/>
                  <p:pic>
                    <p:nvPicPr>
                      <p:cNvPr id="0" name="图片 313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779838" y="3357563"/>
                        <a:ext cx="3646487" cy="504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88" name="Object 16"/>
          <p:cNvGraphicFramePr>
            <a:graphicFrameLocks noChangeAspect="1"/>
          </p:cNvGraphicFramePr>
          <p:nvPr/>
        </p:nvGraphicFramePr>
        <p:xfrm>
          <a:off x="674688" y="4005263"/>
          <a:ext cx="3549650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2" name="" r:id="rId11" imgW="1879600" imgH="203200" progId="Equation.3">
                  <p:embed/>
                </p:oleObj>
              </mc:Choice>
              <mc:Fallback>
                <p:oleObj name="" r:id="rId11" imgW="1879600" imgH="203200" progId="Equation.3">
                  <p:embed/>
                  <p:pic>
                    <p:nvPicPr>
                      <p:cNvPr id="0" name="图片 313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74688" y="4005263"/>
                        <a:ext cx="3549650" cy="4492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84" name="Rectangle 1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00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>
              <a:latin typeface="Arial" panose="020B0604020202020204" pitchFamily="34" charset="0"/>
            </a:endParaRPr>
          </a:p>
        </p:txBody>
      </p:sp>
      <p:graphicFrame>
        <p:nvGraphicFramePr>
          <p:cNvPr id="131089" name="Object 17"/>
          <p:cNvGraphicFramePr>
            <a:graphicFrameLocks noChangeAspect="1"/>
          </p:cNvGraphicFramePr>
          <p:nvPr/>
        </p:nvGraphicFramePr>
        <p:xfrm>
          <a:off x="4292600" y="4005263"/>
          <a:ext cx="2935288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4" name="" r:id="rId13" imgW="1231265" imgH="215900" progId="Equation.3">
                  <p:embed/>
                </p:oleObj>
              </mc:Choice>
              <mc:Fallback>
                <p:oleObj name="" r:id="rId13" imgW="1231265" imgH="215900" progId="Equation.3">
                  <p:embed/>
                  <p:pic>
                    <p:nvPicPr>
                      <p:cNvPr id="0" name="图片 3133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292600" y="4005263"/>
                        <a:ext cx="2935288" cy="422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86" name="Rectangle 2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00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>
              <a:latin typeface="Arial" panose="020B0604020202020204" pitchFamily="34" charset="0"/>
            </a:endParaRPr>
          </a:p>
        </p:txBody>
      </p:sp>
      <p:graphicFrame>
        <p:nvGraphicFramePr>
          <p:cNvPr id="131091" name="Object 19"/>
          <p:cNvGraphicFramePr>
            <a:graphicFrameLocks noChangeAspect="1"/>
          </p:cNvGraphicFramePr>
          <p:nvPr/>
        </p:nvGraphicFramePr>
        <p:xfrm>
          <a:off x="674688" y="4581525"/>
          <a:ext cx="6408737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5" name="" r:id="rId15" imgW="3213100" imgH="228600" progId="Equation.3">
                  <p:embed/>
                </p:oleObj>
              </mc:Choice>
              <mc:Fallback>
                <p:oleObj name="" r:id="rId15" imgW="3213100" imgH="228600" progId="Equation.3">
                  <p:embed/>
                  <p:pic>
                    <p:nvPicPr>
                      <p:cNvPr id="0" name="图片 3134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74688" y="4581525"/>
                        <a:ext cx="6408737" cy="4556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88" name="Rectangle 2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00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>
              <a:latin typeface="Arial" panose="020B0604020202020204" pitchFamily="34" charset="0"/>
            </a:endParaRPr>
          </a:p>
        </p:txBody>
      </p:sp>
      <p:graphicFrame>
        <p:nvGraphicFramePr>
          <p:cNvPr id="131093" name="Object 21"/>
          <p:cNvGraphicFramePr>
            <a:graphicFrameLocks noChangeAspect="1"/>
          </p:cNvGraphicFramePr>
          <p:nvPr/>
        </p:nvGraphicFramePr>
        <p:xfrm>
          <a:off x="684213" y="5084763"/>
          <a:ext cx="4391025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6" name="" r:id="rId17" imgW="2108200" imgH="228600" progId="Equation.3">
                  <p:embed/>
                </p:oleObj>
              </mc:Choice>
              <mc:Fallback>
                <p:oleObj name="" r:id="rId17" imgW="2108200" imgH="228600" progId="Equation.3">
                  <p:embed/>
                  <p:pic>
                    <p:nvPicPr>
                      <p:cNvPr id="0" name="图片 3135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84213" y="5084763"/>
                        <a:ext cx="4391025" cy="4778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90" name="Rectangle 2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00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>
              <a:latin typeface="Arial" panose="020B0604020202020204" pitchFamily="34" charset="0"/>
            </a:endParaRPr>
          </a:p>
        </p:txBody>
      </p:sp>
      <p:graphicFrame>
        <p:nvGraphicFramePr>
          <p:cNvPr id="131095" name="Object 23"/>
          <p:cNvGraphicFramePr>
            <a:graphicFrameLocks noChangeAspect="1"/>
          </p:cNvGraphicFramePr>
          <p:nvPr/>
        </p:nvGraphicFramePr>
        <p:xfrm>
          <a:off x="4964113" y="5084763"/>
          <a:ext cx="4144962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7" name="" r:id="rId19" imgW="1726565" imgH="215900" progId="Equation.3">
                  <p:embed/>
                </p:oleObj>
              </mc:Choice>
              <mc:Fallback>
                <p:oleObj name="" r:id="rId19" imgW="1726565" imgH="215900" progId="Equation.3">
                  <p:embed/>
                  <p:pic>
                    <p:nvPicPr>
                      <p:cNvPr id="0" name="图片 3136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4964113" y="5084763"/>
                        <a:ext cx="4144962" cy="504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92" name="日期占位符 1"/>
          <p:cNvSpPr txBox="1">
            <a:spLocks noGrp="1"/>
          </p:cNvSpPr>
          <p:nvPr/>
        </p:nvSpPr>
        <p:spPr>
          <a:xfrm>
            <a:off x="4211638" y="5951538"/>
            <a:ext cx="4419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00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 dirty="0">
                <a:latin typeface="Times New Roman" panose="02020603050405020304" pitchFamily="18" charset="0"/>
              </a:rPr>
              <a:t>                    </a:t>
            </a:r>
            <a:fld id="{BB962C8B-B14F-4D97-AF65-F5344CB8AC3E}" type="datetime2">
              <a:rPr lang="zh-CN" altLang="en-US" sz="1400" dirty="0">
                <a:latin typeface="Times New Roman" panose="02020603050405020304" pitchFamily="18" charset="0"/>
              </a:rPr>
            </a:fld>
            <a:r>
              <a:rPr lang="en-US" altLang="zh-CN" sz="1400" dirty="0">
                <a:latin typeface="Times New Roman" panose="02020603050405020304" pitchFamily="18" charset="0"/>
              </a:rPr>
              <a:t>        </a:t>
            </a:r>
            <a:endParaRPr lang="en-US" altLang="zh-CN" sz="1400" dirty="0">
              <a:latin typeface="Times New Roman" panose="02020603050405020304" pitchFamily="18" charset="0"/>
            </a:endParaRPr>
          </a:p>
        </p:txBody>
      </p:sp>
      <p:sp>
        <p:nvSpPr>
          <p:cNvPr id="32" name="日期占位符 1"/>
          <p:cNvSpPr txBox="1">
            <a:spLocks noGrp="1" noChangeArrowheads="1"/>
          </p:cNvSpPr>
          <p:nvPr/>
        </p:nvSpPr>
        <p:spPr bwMode="auto">
          <a:xfrm>
            <a:off x="1692275" y="5951538"/>
            <a:ext cx="17399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R="0" defTabSz="914400" fontAlgn="auto">
              <a:spcBef>
                <a:spcPct val="5000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1400" kern="0" cap="none" spc="0" normalizeH="0" baseline="0" noProof="0" dirty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            </a:t>
            </a:r>
            <a:fld id="{B9E1957B-E1B7-410E-8D08-270CF65A090A}" type="datetime10">
              <a:rPr kumimoji="0" lang="zh-CN" altLang="en-US" sz="1400" kern="0" cap="none" spc="0" normalizeH="0" baseline="0" noProof="0" dirty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r>
              <a:rPr kumimoji="0" lang="en-US" altLang="zh-CN" sz="1400" kern="0" cap="none" spc="0" normalizeH="0" baseline="0" noProof="0" dirty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</a:t>
            </a:r>
            <a:endParaRPr kumimoji="0" lang="en-US" altLang="zh-CN" sz="1400" kern="0" cap="none" spc="0" normalizeH="0" baseline="0" noProof="0" dirty="0">
              <a:solidFill>
                <a:sysClr val="windowText" lastClr="000000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1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31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31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31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31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31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31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31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131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131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Rectangle 3"/>
          <p:cNvSpPr txBox="1"/>
          <p:nvPr/>
        </p:nvSpPr>
        <p:spPr>
          <a:xfrm>
            <a:off x="323850" y="836613"/>
            <a:ext cx="8640763" cy="45307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00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514350" lvl="0" indent="-514350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sz="2800" dirty="0">
                <a:latin typeface="Arial" panose="020B0604020202020204" pitchFamily="34" charset="0"/>
              </a:rPr>
              <a:t>例题</a:t>
            </a:r>
            <a:r>
              <a:rPr lang="en-US" altLang="zh-CN" sz="2800" dirty="0">
                <a:latin typeface="Arial" panose="020B0604020202020204" pitchFamily="34" charset="0"/>
              </a:rPr>
              <a:t>2</a:t>
            </a:r>
            <a:r>
              <a:rPr lang="zh-CN" altLang="en-US" sz="2800" dirty="0">
                <a:latin typeface="Arial" panose="020B0604020202020204" pitchFamily="34" charset="0"/>
              </a:rPr>
              <a:t>，</a:t>
            </a:r>
            <a:endParaRPr lang="en-US" altLang="zh-CN" sz="2800" dirty="0">
              <a:latin typeface="Arial" panose="020B0604020202020204" pitchFamily="34" charset="0"/>
            </a:endParaRPr>
          </a:p>
        </p:txBody>
      </p:sp>
      <p:sp>
        <p:nvSpPr>
          <p:cNvPr id="59395" name="Rectangle 2"/>
          <p:cNvSpPr>
            <a:spLocks noGrp="1"/>
          </p:cNvSpPr>
          <p:nvPr>
            <p:ph type="title"/>
          </p:nvPr>
        </p:nvSpPr>
        <p:spPr>
          <a:xfrm>
            <a:off x="250825" y="144463"/>
            <a:ext cx="6192838" cy="692150"/>
          </a:xfrm>
        </p:spPr>
        <p:txBody>
          <a:bodyPr vert="horz" wrap="square" lIns="91440" tIns="45720" rIns="91440" bIns="91440" anchor="b"/>
          <a:p>
            <a:pPr eaLnBrk="1" hangingPunct="1"/>
            <a:r>
              <a:rPr lang="zh-CN" altLang="en-US" dirty="0">
                <a:solidFill>
                  <a:srgbClr val="FF0000"/>
                </a:solidFill>
              </a:rPr>
              <a:t>习题选讲</a:t>
            </a:r>
            <a:r>
              <a:rPr lang="zh-CN" altLang="zh-CN" dirty="0">
                <a:solidFill>
                  <a:srgbClr val="FF0000"/>
                </a:solidFill>
              </a:rPr>
              <a:t>：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59396" name="Rectangle 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00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>
              <a:latin typeface="Arial" panose="020B0604020202020204" pitchFamily="34" charset="0"/>
            </a:endParaRPr>
          </a:p>
        </p:txBody>
      </p:sp>
      <p:graphicFrame>
        <p:nvGraphicFramePr>
          <p:cNvPr id="132099" name="Object 3"/>
          <p:cNvGraphicFramePr>
            <a:graphicFrameLocks noChangeAspect="1"/>
          </p:cNvGraphicFramePr>
          <p:nvPr/>
        </p:nvGraphicFramePr>
        <p:xfrm>
          <a:off x="1547813" y="981075"/>
          <a:ext cx="5688012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" r:id="rId1" imgW="2489200" imgH="228600" progId="Equation.3">
                  <p:embed/>
                </p:oleObj>
              </mc:Choice>
              <mc:Fallback>
                <p:oleObj name="" r:id="rId1" imgW="2489200" imgH="228600" progId="Equation.3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47813" y="981075"/>
                        <a:ext cx="5688012" cy="5222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398" name="Rectangle 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00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>
              <a:latin typeface="Arial" panose="020B0604020202020204" pitchFamily="34" charset="0"/>
            </a:endParaRPr>
          </a:p>
        </p:txBody>
      </p:sp>
      <p:graphicFrame>
        <p:nvGraphicFramePr>
          <p:cNvPr id="132101" name="Object 5"/>
          <p:cNvGraphicFramePr>
            <a:graphicFrameLocks noChangeAspect="1"/>
          </p:cNvGraphicFramePr>
          <p:nvPr/>
        </p:nvGraphicFramePr>
        <p:xfrm>
          <a:off x="395288" y="1557338"/>
          <a:ext cx="7321550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" r:id="rId3" imgW="2908300" imgH="203200" progId="Equation.3">
                  <p:embed/>
                </p:oleObj>
              </mc:Choice>
              <mc:Fallback>
                <p:oleObj name="" r:id="rId3" imgW="2908300" imgH="203200" progId="Equation.3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5288" y="1557338"/>
                        <a:ext cx="7321550" cy="5032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00" name="Rectangle 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00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>
              <a:latin typeface="Arial" panose="020B0604020202020204" pitchFamily="34" charset="0"/>
            </a:endParaRPr>
          </a:p>
        </p:txBody>
      </p:sp>
      <p:graphicFrame>
        <p:nvGraphicFramePr>
          <p:cNvPr id="132103" name="Object 7"/>
          <p:cNvGraphicFramePr>
            <a:graphicFrameLocks noChangeAspect="1"/>
          </p:cNvGraphicFramePr>
          <p:nvPr/>
        </p:nvGraphicFramePr>
        <p:xfrm>
          <a:off x="303213" y="2781300"/>
          <a:ext cx="4460875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" r:id="rId5" imgW="2133600" imgH="228600" progId="Equation.3">
                  <p:embed/>
                </p:oleObj>
              </mc:Choice>
              <mc:Fallback>
                <p:oleObj name="" r:id="rId5" imgW="2133600" imgH="228600" progId="Equation.3">
                  <p:embed/>
                  <p:pic>
                    <p:nvPicPr>
                      <p:cNvPr id="0" name="图片 311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3213" y="2781300"/>
                        <a:ext cx="4460875" cy="476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08" name="Object 12"/>
          <p:cNvGraphicFramePr>
            <a:graphicFrameLocks noChangeAspect="1"/>
          </p:cNvGraphicFramePr>
          <p:nvPr/>
        </p:nvGraphicFramePr>
        <p:xfrm>
          <a:off x="468313" y="2205038"/>
          <a:ext cx="7515225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" r:id="rId7" imgW="3594100" imgH="228600" progId="Equation.3">
                  <p:embed/>
                </p:oleObj>
              </mc:Choice>
              <mc:Fallback>
                <p:oleObj name="" r:id="rId7" imgW="3594100" imgH="228600" progId="Equation.3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68313" y="2205038"/>
                        <a:ext cx="7515225" cy="476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/>
        </p:nvGraphicFramePr>
        <p:xfrm>
          <a:off x="5148263" y="2708275"/>
          <a:ext cx="3816350" cy="2808288"/>
        </p:xfrm>
        <a:graphic>
          <a:graphicData uri="http://schemas.openxmlformats.org/drawingml/2006/table">
            <a:tbl>
              <a:tblPr/>
              <a:tblGrid>
                <a:gridCol w="556064"/>
                <a:gridCol w="594111"/>
                <a:gridCol w="594111"/>
                <a:gridCol w="518016"/>
                <a:gridCol w="518016"/>
                <a:gridCol w="518016"/>
                <a:gridCol w="518016"/>
              </a:tblGrid>
              <a:tr h="40118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+</a:t>
                      </a:r>
                      <a:r>
                        <a:rPr lang="zh-CN" sz="2400" kern="100" baseline="-250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６</a:t>
                      </a:r>
                      <a:endParaRPr lang="zh-CN" sz="2400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0</a:t>
                      </a:r>
                      <a:endParaRPr lang="zh-CN" sz="24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1</a:t>
                      </a:r>
                      <a:endParaRPr lang="zh-CN" sz="2400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2</a:t>
                      </a:r>
                      <a:endParaRPr lang="zh-CN" sz="24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3</a:t>
                      </a:r>
                      <a:endParaRPr lang="zh-CN" sz="24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4</a:t>
                      </a:r>
                      <a:endParaRPr lang="zh-CN" sz="24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5</a:t>
                      </a:r>
                      <a:endParaRPr lang="zh-CN" sz="24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118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0</a:t>
                      </a:r>
                      <a:endParaRPr lang="zh-CN" sz="24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0</a:t>
                      </a:r>
                      <a:endParaRPr lang="zh-CN" sz="24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1</a:t>
                      </a:r>
                      <a:endParaRPr lang="zh-CN" sz="24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2</a:t>
                      </a:r>
                      <a:endParaRPr lang="zh-CN" sz="24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3</a:t>
                      </a:r>
                      <a:endParaRPr lang="zh-CN" sz="24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4</a:t>
                      </a:r>
                      <a:endParaRPr lang="zh-CN" sz="24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5</a:t>
                      </a:r>
                      <a:endParaRPr lang="zh-CN" sz="24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118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1</a:t>
                      </a:r>
                      <a:endParaRPr lang="zh-CN" sz="24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1</a:t>
                      </a:r>
                      <a:endParaRPr lang="zh-CN" sz="24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2</a:t>
                      </a:r>
                      <a:endParaRPr lang="zh-CN" sz="24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3</a:t>
                      </a:r>
                      <a:endParaRPr lang="zh-CN" sz="24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4</a:t>
                      </a:r>
                      <a:endParaRPr lang="zh-CN" sz="24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5</a:t>
                      </a:r>
                      <a:endParaRPr lang="zh-CN" sz="24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0</a:t>
                      </a:r>
                      <a:endParaRPr lang="zh-CN" sz="24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118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2</a:t>
                      </a:r>
                      <a:endParaRPr lang="zh-CN" sz="24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2</a:t>
                      </a:r>
                      <a:endParaRPr lang="zh-CN" sz="24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3</a:t>
                      </a:r>
                      <a:endParaRPr lang="zh-CN" sz="24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4</a:t>
                      </a:r>
                      <a:endParaRPr lang="zh-CN" sz="24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5</a:t>
                      </a:r>
                      <a:endParaRPr lang="zh-CN" sz="24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0</a:t>
                      </a:r>
                      <a:endParaRPr lang="zh-CN" sz="24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１</a:t>
                      </a:r>
                      <a:endParaRPr lang="zh-CN" sz="24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118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3</a:t>
                      </a:r>
                      <a:endParaRPr lang="zh-CN" sz="24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3</a:t>
                      </a:r>
                      <a:endParaRPr lang="zh-CN" sz="24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4</a:t>
                      </a:r>
                      <a:endParaRPr lang="zh-CN" sz="24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5</a:t>
                      </a:r>
                      <a:endParaRPr lang="zh-CN" sz="24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0</a:t>
                      </a:r>
                      <a:endParaRPr lang="zh-CN" sz="24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１</a:t>
                      </a:r>
                      <a:endParaRPr lang="zh-CN" sz="24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2</a:t>
                      </a:r>
                      <a:endParaRPr lang="zh-CN" sz="24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118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4</a:t>
                      </a:r>
                      <a:endParaRPr lang="zh-CN" sz="24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4</a:t>
                      </a:r>
                      <a:endParaRPr lang="zh-CN" sz="24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5</a:t>
                      </a:r>
                      <a:endParaRPr lang="zh-CN" sz="24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0</a:t>
                      </a:r>
                      <a:endParaRPr lang="zh-CN" sz="24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１</a:t>
                      </a:r>
                      <a:endParaRPr lang="zh-CN" sz="24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2</a:t>
                      </a:r>
                      <a:endParaRPr lang="zh-CN" sz="24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3</a:t>
                      </a:r>
                      <a:endParaRPr lang="zh-CN" sz="24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118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5</a:t>
                      </a:r>
                      <a:endParaRPr lang="zh-CN" sz="24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5</a:t>
                      </a:r>
                      <a:endParaRPr lang="zh-CN" sz="24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0</a:t>
                      </a:r>
                      <a:endParaRPr lang="zh-CN" sz="2400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１</a:t>
                      </a:r>
                      <a:endParaRPr lang="zh-CN" sz="24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2</a:t>
                      </a:r>
                      <a:endParaRPr lang="zh-CN" sz="24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3</a:t>
                      </a:r>
                      <a:endParaRPr lang="zh-CN" sz="24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4</a:t>
                      </a:r>
                      <a:endParaRPr lang="zh-CN" sz="2400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2120" name="Rectangle 24"/>
          <p:cNvSpPr/>
          <p:nvPr/>
        </p:nvSpPr>
        <p:spPr>
          <a:xfrm>
            <a:off x="295275" y="3284538"/>
            <a:ext cx="4852988" cy="22479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00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sz="2800" dirty="0">
                <a:latin typeface="宋体" panose="02010600030101010101" pitchFamily="2" charset="-122"/>
                <a:cs typeface="Times New Roman" panose="02020603050405020304" pitchFamily="18" charset="0"/>
              </a:rPr>
              <a:t>要求其子群，因为</a:t>
            </a:r>
            <a:r>
              <a:rPr lang="zh-CN" altLang="en-US" sz="2800" dirty="0">
                <a:latin typeface="宋体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lang="zh-CN" altLang="zh-CN" sz="2800" dirty="0">
                <a:latin typeface="宋体" panose="02010600030101010101" pitchFamily="2" charset="-122"/>
                <a:cs typeface="Times New Roman" panose="02020603050405020304" pitchFamily="18" charset="0"/>
              </a:rPr>
              <a:t>有限群，</a:t>
            </a:r>
            <a:endParaRPr lang="en-US" altLang="zh-CN" sz="2800" dirty="0"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sz="2800" dirty="0">
                <a:latin typeface="宋体" panose="02010600030101010101" pitchFamily="2" charset="-122"/>
                <a:cs typeface="Times New Roman" panose="02020603050405020304" pitchFamily="18" charset="0"/>
              </a:rPr>
              <a:t>则只需运算封闭的</a:t>
            </a:r>
            <a:r>
              <a:rPr lang="zh-CN" altLang="en-US" sz="2800" dirty="0">
                <a:latin typeface="宋体" panose="02010600030101010101" pitchFamily="2" charset="-122"/>
                <a:cs typeface="Times New Roman" panose="02020603050405020304" pitchFamily="18" charset="0"/>
              </a:rPr>
              <a:t>子</a:t>
            </a:r>
            <a:r>
              <a:rPr lang="zh-CN" altLang="zh-CN" sz="2800" dirty="0">
                <a:latin typeface="宋体" panose="02010600030101010101" pitchFamily="2" charset="-122"/>
                <a:cs typeface="Times New Roman" panose="02020603050405020304" pitchFamily="18" charset="0"/>
              </a:rPr>
              <a:t>集合</a:t>
            </a:r>
            <a:endParaRPr lang="en-US" altLang="zh-CN" sz="2800" dirty="0"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sz="2800" dirty="0">
                <a:latin typeface="宋体" panose="02010600030101010101" pitchFamily="2" charset="-122"/>
                <a:cs typeface="Times New Roman" panose="02020603050405020304" pitchFamily="18" charset="0"/>
              </a:rPr>
              <a:t>但一定要包含幺元</a:t>
            </a:r>
            <a:r>
              <a:rPr lang="en-US" altLang="zh-CN" sz="2800" dirty="0">
                <a:latin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2800" dirty="0">
                <a:latin typeface="宋体" panose="02010600030101010101" pitchFamily="2" charset="-122"/>
                <a:cs typeface="Times New Roman" panose="02020603050405020304" pitchFamily="18" charset="0"/>
              </a:rPr>
              <a:t>，</a:t>
            </a:r>
            <a:endParaRPr lang="en-US" altLang="zh-CN" sz="2800" dirty="0"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latin typeface="宋体" panose="02010600030101010101" pitchFamily="2" charset="-122"/>
                <a:cs typeface="Times New Roman" panose="02020603050405020304" pitchFamily="18" charset="0"/>
              </a:rPr>
              <a:t>子群元素个数为</a:t>
            </a:r>
            <a:r>
              <a:rPr lang="en-US" altLang="zh-CN" sz="2800" dirty="0">
                <a:latin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800" dirty="0">
                <a:latin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latin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800" dirty="0">
                <a:latin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latin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800" dirty="0">
                <a:latin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latin typeface="宋体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en-US" sz="2800" dirty="0">
                <a:latin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800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latin typeface="Arial" panose="020B0604020202020204" pitchFamily="34" charset="0"/>
                <a:cs typeface="Times New Roman" panose="02020603050405020304" pitchFamily="18" charset="0"/>
              </a:rPr>
              <a:t>显然，运算封闭的集合有：</a:t>
            </a:r>
            <a:endParaRPr lang="zh-CN" altLang="en-US" sz="2800" dirty="0">
              <a:latin typeface="Arial" panose="020B0604020202020204" pitchFamily="34" charset="0"/>
            </a:endParaRPr>
          </a:p>
        </p:txBody>
      </p:sp>
      <p:graphicFrame>
        <p:nvGraphicFramePr>
          <p:cNvPr id="132119" name="Object 23"/>
          <p:cNvGraphicFramePr>
            <a:graphicFrameLocks noChangeAspect="1"/>
          </p:cNvGraphicFramePr>
          <p:nvPr/>
        </p:nvGraphicFramePr>
        <p:xfrm>
          <a:off x="323850" y="5516563"/>
          <a:ext cx="4560888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" r:id="rId9" imgW="1930400" imgH="203200" progId="Equation.3">
                  <p:embed/>
                </p:oleObj>
              </mc:Choice>
              <mc:Fallback>
                <p:oleObj name="" r:id="rId9" imgW="1930400" imgH="203200" progId="Equation.3">
                  <p:embed/>
                  <p:pic>
                    <p:nvPicPr>
                      <p:cNvPr id="0" name="图片 311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23850" y="5516563"/>
                        <a:ext cx="4560888" cy="488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71" name="Rectangle 25"/>
          <p:cNvSpPr/>
          <p:nvPr/>
        </p:nvSpPr>
        <p:spPr>
          <a:xfrm>
            <a:off x="0" y="657225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00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sz="800" dirty="0">
                <a:latin typeface="Arial" panose="020B0604020202020204" pitchFamily="34" charset="0"/>
              </a:rPr>
              <a:t> </a:t>
            </a:r>
            <a:endParaRPr lang="zh-CN" altLang="zh-CN" sz="1800" dirty="0">
              <a:latin typeface="Arial" panose="020B0604020202020204" pitchFamily="34" charset="0"/>
            </a:endParaRPr>
          </a:p>
        </p:txBody>
      </p:sp>
      <p:sp>
        <p:nvSpPr>
          <p:cNvPr id="59472" name="日期占位符 1"/>
          <p:cNvSpPr txBox="1">
            <a:spLocks noGrp="1"/>
          </p:cNvSpPr>
          <p:nvPr/>
        </p:nvSpPr>
        <p:spPr>
          <a:xfrm>
            <a:off x="4211638" y="6140450"/>
            <a:ext cx="4419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00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 dirty="0">
                <a:latin typeface="Times New Roman" panose="02020603050405020304" pitchFamily="18" charset="0"/>
              </a:rPr>
              <a:t>                    </a:t>
            </a:r>
            <a:fld id="{BB962C8B-B14F-4D97-AF65-F5344CB8AC3E}" type="datetime2">
              <a:rPr lang="zh-CN" altLang="en-US" sz="1400" dirty="0">
                <a:latin typeface="Times New Roman" panose="02020603050405020304" pitchFamily="18" charset="0"/>
              </a:rPr>
            </a:fld>
            <a:r>
              <a:rPr lang="en-US" altLang="zh-CN" sz="1400" dirty="0">
                <a:latin typeface="Times New Roman" panose="02020603050405020304" pitchFamily="18" charset="0"/>
              </a:rPr>
              <a:t>        </a:t>
            </a:r>
            <a:endParaRPr lang="en-US" altLang="zh-CN" sz="1400" dirty="0">
              <a:latin typeface="Times New Roman" panose="02020603050405020304" pitchFamily="18" charset="0"/>
            </a:endParaRPr>
          </a:p>
        </p:txBody>
      </p:sp>
      <p:sp>
        <p:nvSpPr>
          <p:cNvPr id="33" name="日期占位符 1"/>
          <p:cNvSpPr txBox="1">
            <a:spLocks noGrp="1" noChangeArrowheads="1"/>
          </p:cNvSpPr>
          <p:nvPr/>
        </p:nvSpPr>
        <p:spPr bwMode="auto">
          <a:xfrm>
            <a:off x="1692275" y="6140450"/>
            <a:ext cx="17399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R="0" defTabSz="914400" fontAlgn="auto">
              <a:spcBef>
                <a:spcPct val="5000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1400" kern="0" cap="none" spc="0" normalizeH="0" baseline="0" noProof="0" dirty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            </a:t>
            </a:r>
            <a:fld id="{B9E1957B-E1B7-410E-8D08-270CF65A090A}" type="datetime10">
              <a:rPr kumimoji="0" lang="zh-CN" altLang="en-US" sz="1400" kern="0" cap="none" spc="0" normalizeH="0" baseline="0" noProof="0" dirty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r>
              <a:rPr kumimoji="0" lang="en-US" altLang="zh-CN" sz="1400" kern="0" cap="none" spc="0" normalizeH="0" baseline="0" noProof="0" dirty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</a:t>
            </a:r>
            <a:endParaRPr kumimoji="0" lang="en-US" altLang="zh-CN" sz="1400" kern="0" cap="none" spc="0" normalizeH="0" baseline="0" noProof="0" dirty="0">
              <a:solidFill>
                <a:sysClr val="windowText" lastClr="000000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2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32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32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32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0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32120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0">
                                            <p:txEl>
                                              <p:charRg st="14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32120">
                                            <p:txEl>
                                              <p:charRg st="14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0">
                                            <p:txEl>
                                              <p:charRg st="26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32120">
                                            <p:txEl>
                                              <p:charRg st="26" end="3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0">
                                            <p:txEl>
                                              <p:charRg st="37" end="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132120">
                                            <p:txEl>
                                              <p:charRg st="37" end="5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0">
                                            <p:txEl>
                                              <p:charRg st="53" end="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132120">
                                            <p:txEl>
                                              <p:charRg st="53" end="6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132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8" name="Rectangle 2"/>
          <p:cNvSpPr>
            <a:spLocks noGrp="1"/>
          </p:cNvSpPr>
          <p:nvPr>
            <p:ph type="title"/>
          </p:nvPr>
        </p:nvSpPr>
        <p:spPr>
          <a:xfrm>
            <a:off x="250825" y="144463"/>
            <a:ext cx="6192838" cy="692150"/>
          </a:xfrm>
        </p:spPr>
        <p:txBody>
          <a:bodyPr vert="horz" wrap="square" lIns="91440" tIns="45720" rIns="91440" bIns="91440" anchor="b"/>
          <a:p>
            <a:pPr eaLnBrk="1" hangingPunct="1"/>
            <a:r>
              <a:rPr lang="zh-CN" altLang="en-US" dirty="0">
                <a:solidFill>
                  <a:srgbClr val="FF0000"/>
                </a:solidFill>
              </a:rPr>
              <a:t>习题选讲</a:t>
            </a:r>
            <a:r>
              <a:rPr lang="zh-CN" altLang="zh-CN" dirty="0">
                <a:solidFill>
                  <a:srgbClr val="FF0000"/>
                </a:solidFill>
              </a:rPr>
              <a:t>：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60419" name="Rectangle 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00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>
              <a:latin typeface="Arial" panose="020B0604020202020204" pitchFamily="34" charset="0"/>
            </a:endParaRPr>
          </a:p>
        </p:txBody>
      </p:sp>
      <p:sp>
        <p:nvSpPr>
          <p:cNvPr id="60420" name="Rectangle 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00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>
              <a:latin typeface="Arial" panose="020B0604020202020204" pitchFamily="34" charset="0"/>
            </a:endParaRPr>
          </a:p>
        </p:txBody>
      </p:sp>
      <p:sp>
        <p:nvSpPr>
          <p:cNvPr id="60421" name="Rectangle 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00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>
              <a:latin typeface="Arial" panose="020B0604020202020204" pitchFamily="34" charset="0"/>
            </a:endParaRPr>
          </a:p>
        </p:txBody>
      </p:sp>
      <p:graphicFrame>
        <p:nvGraphicFramePr>
          <p:cNvPr id="12290" name="Object 3"/>
          <p:cNvGraphicFramePr>
            <a:graphicFrameLocks noChangeAspect="1"/>
          </p:cNvGraphicFramePr>
          <p:nvPr/>
        </p:nvGraphicFramePr>
        <p:xfrm>
          <a:off x="249238" y="836613"/>
          <a:ext cx="4805362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8" name="" r:id="rId1" imgW="2298700" imgH="228600" progId="Equation.3">
                  <p:embed/>
                </p:oleObj>
              </mc:Choice>
              <mc:Fallback>
                <p:oleObj name="" r:id="rId1" imgW="2298700" imgH="228600" progId="Equation.3">
                  <p:embed/>
                  <p:pic>
                    <p:nvPicPr>
                      <p:cNvPr id="0" name="图片 313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49238" y="836613"/>
                        <a:ext cx="4805362" cy="476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4787900" y="1557338"/>
          <a:ext cx="3816350" cy="2808288"/>
        </p:xfrm>
        <a:graphic>
          <a:graphicData uri="http://schemas.openxmlformats.org/drawingml/2006/table">
            <a:tbl>
              <a:tblPr/>
              <a:tblGrid>
                <a:gridCol w="556064"/>
                <a:gridCol w="594111"/>
                <a:gridCol w="594111"/>
                <a:gridCol w="518016"/>
                <a:gridCol w="518016"/>
                <a:gridCol w="518016"/>
                <a:gridCol w="518016"/>
              </a:tblGrid>
              <a:tr h="40118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+</a:t>
                      </a:r>
                      <a:r>
                        <a:rPr lang="zh-CN" sz="2400" kern="100" baseline="-250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６</a:t>
                      </a:r>
                      <a:endParaRPr lang="zh-CN" sz="2400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0</a:t>
                      </a:r>
                      <a:endParaRPr lang="zh-CN" sz="24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1</a:t>
                      </a:r>
                      <a:endParaRPr lang="zh-CN" sz="2400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2</a:t>
                      </a:r>
                      <a:endParaRPr lang="zh-CN" sz="24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3</a:t>
                      </a:r>
                      <a:endParaRPr lang="zh-CN" sz="24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4</a:t>
                      </a:r>
                      <a:endParaRPr lang="zh-CN" sz="24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5</a:t>
                      </a:r>
                      <a:endParaRPr lang="zh-CN" sz="24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118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0</a:t>
                      </a:r>
                      <a:endParaRPr lang="zh-CN" sz="24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0</a:t>
                      </a:r>
                      <a:endParaRPr lang="zh-CN" sz="24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1</a:t>
                      </a:r>
                      <a:endParaRPr lang="zh-CN" sz="24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2</a:t>
                      </a:r>
                      <a:endParaRPr lang="zh-CN" sz="24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3</a:t>
                      </a:r>
                      <a:endParaRPr lang="zh-CN" sz="24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4</a:t>
                      </a:r>
                      <a:endParaRPr lang="zh-CN" sz="24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5</a:t>
                      </a:r>
                      <a:endParaRPr lang="zh-CN" sz="24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118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1</a:t>
                      </a:r>
                      <a:endParaRPr lang="zh-CN" sz="24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1</a:t>
                      </a:r>
                      <a:endParaRPr lang="zh-CN" sz="24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2</a:t>
                      </a:r>
                      <a:endParaRPr lang="zh-CN" sz="24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3</a:t>
                      </a:r>
                      <a:endParaRPr lang="zh-CN" sz="24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4</a:t>
                      </a:r>
                      <a:endParaRPr lang="zh-CN" sz="24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5</a:t>
                      </a:r>
                      <a:endParaRPr lang="zh-CN" sz="24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0</a:t>
                      </a:r>
                      <a:endParaRPr lang="zh-CN" sz="24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118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2</a:t>
                      </a:r>
                      <a:endParaRPr lang="zh-CN" sz="24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2</a:t>
                      </a:r>
                      <a:endParaRPr lang="zh-CN" sz="24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3</a:t>
                      </a:r>
                      <a:endParaRPr lang="zh-CN" sz="24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4</a:t>
                      </a:r>
                      <a:endParaRPr lang="zh-CN" sz="24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5</a:t>
                      </a:r>
                      <a:endParaRPr lang="zh-CN" sz="24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0</a:t>
                      </a:r>
                      <a:endParaRPr lang="zh-CN" sz="24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１</a:t>
                      </a:r>
                      <a:endParaRPr lang="zh-CN" sz="24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118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3</a:t>
                      </a:r>
                      <a:endParaRPr lang="zh-CN" sz="24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3</a:t>
                      </a:r>
                      <a:endParaRPr lang="zh-CN" sz="24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4</a:t>
                      </a:r>
                      <a:endParaRPr lang="zh-CN" sz="24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5</a:t>
                      </a:r>
                      <a:endParaRPr lang="zh-CN" sz="24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0</a:t>
                      </a:r>
                      <a:endParaRPr lang="zh-CN" sz="24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１</a:t>
                      </a:r>
                      <a:endParaRPr lang="zh-CN" sz="24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2</a:t>
                      </a:r>
                      <a:endParaRPr lang="zh-CN" sz="24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118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4</a:t>
                      </a:r>
                      <a:endParaRPr lang="zh-CN" sz="24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4</a:t>
                      </a:r>
                      <a:endParaRPr lang="zh-CN" sz="24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5</a:t>
                      </a:r>
                      <a:endParaRPr lang="zh-CN" sz="24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0</a:t>
                      </a:r>
                      <a:endParaRPr lang="zh-CN" sz="24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１</a:t>
                      </a:r>
                      <a:endParaRPr lang="zh-CN" sz="24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2</a:t>
                      </a:r>
                      <a:endParaRPr lang="zh-CN" sz="24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3</a:t>
                      </a:r>
                      <a:endParaRPr lang="zh-CN" sz="24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118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5</a:t>
                      </a:r>
                      <a:endParaRPr lang="zh-CN" sz="24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5</a:t>
                      </a:r>
                      <a:endParaRPr lang="zh-CN" sz="24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0</a:t>
                      </a:r>
                      <a:endParaRPr lang="zh-CN" sz="2400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１</a:t>
                      </a:r>
                      <a:endParaRPr lang="zh-CN" sz="24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2</a:t>
                      </a:r>
                      <a:endParaRPr lang="zh-CN" sz="24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3</a:t>
                      </a:r>
                      <a:endParaRPr lang="zh-CN" sz="24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4</a:t>
                      </a:r>
                      <a:endParaRPr lang="zh-CN" sz="2400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0489" name="Rectangle 25"/>
          <p:cNvSpPr/>
          <p:nvPr/>
        </p:nvSpPr>
        <p:spPr>
          <a:xfrm>
            <a:off x="0" y="657225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00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sz="800" dirty="0">
                <a:latin typeface="Arial" panose="020B0604020202020204" pitchFamily="34" charset="0"/>
              </a:rPr>
              <a:t> </a:t>
            </a:r>
            <a:endParaRPr lang="zh-CN" altLang="zh-CN" sz="1800" dirty="0">
              <a:latin typeface="Arial" panose="020B0604020202020204" pitchFamily="34" charset="0"/>
            </a:endParaRPr>
          </a:p>
        </p:txBody>
      </p:sp>
      <p:graphicFrame>
        <p:nvGraphicFramePr>
          <p:cNvPr id="133129" name="Object 9"/>
          <p:cNvGraphicFramePr>
            <a:graphicFrameLocks noChangeAspect="1"/>
          </p:cNvGraphicFramePr>
          <p:nvPr/>
        </p:nvGraphicFramePr>
        <p:xfrm>
          <a:off x="684213" y="2133600"/>
          <a:ext cx="3787775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9" name="" r:id="rId3" imgW="1548765" imgH="203200" progId="Equation.3">
                  <p:embed/>
                </p:oleObj>
              </mc:Choice>
              <mc:Fallback>
                <p:oleObj name="" r:id="rId3" imgW="1548765" imgH="203200" progId="Equation.3">
                  <p:embed/>
                  <p:pic>
                    <p:nvPicPr>
                      <p:cNvPr id="0" name="图片 313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4213" y="2133600"/>
                        <a:ext cx="3787775" cy="4873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28" name="Object 8"/>
          <p:cNvGraphicFramePr>
            <a:graphicFrameLocks noChangeAspect="1"/>
          </p:cNvGraphicFramePr>
          <p:nvPr/>
        </p:nvGraphicFramePr>
        <p:xfrm>
          <a:off x="684213" y="2790825"/>
          <a:ext cx="2625725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0" name="" r:id="rId5" imgW="1078865" imgH="203200" progId="Equation.3">
                  <p:embed/>
                </p:oleObj>
              </mc:Choice>
              <mc:Fallback>
                <p:oleObj name="" r:id="rId5" imgW="1078865" imgH="203200" progId="Equation.3">
                  <p:embed/>
                  <p:pic>
                    <p:nvPicPr>
                      <p:cNvPr id="0" name="图片 313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84213" y="2790825"/>
                        <a:ext cx="2625725" cy="4873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27" name="Object 7"/>
          <p:cNvGraphicFramePr>
            <a:graphicFrameLocks noChangeAspect="1"/>
          </p:cNvGraphicFramePr>
          <p:nvPr/>
        </p:nvGraphicFramePr>
        <p:xfrm>
          <a:off x="684213" y="3448050"/>
          <a:ext cx="2346325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1" name="" r:id="rId7" imgW="965200" imgH="203200" progId="Equation.3">
                  <p:embed/>
                </p:oleObj>
              </mc:Choice>
              <mc:Fallback>
                <p:oleObj name="" r:id="rId7" imgW="965200" imgH="203200" progId="Equation.3">
                  <p:embed/>
                  <p:pic>
                    <p:nvPicPr>
                      <p:cNvPr id="0" name="图片 314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84213" y="3448050"/>
                        <a:ext cx="2346325" cy="4873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26" name="Object 6"/>
          <p:cNvGraphicFramePr>
            <a:graphicFrameLocks noChangeAspect="1"/>
          </p:cNvGraphicFramePr>
          <p:nvPr/>
        </p:nvGraphicFramePr>
        <p:xfrm>
          <a:off x="611188" y="4135438"/>
          <a:ext cx="1976437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2" name="" r:id="rId9" imgW="812165" imgH="203200" progId="Equation.3">
                  <p:embed/>
                </p:oleObj>
              </mc:Choice>
              <mc:Fallback>
                <p:oleObj name="" r:id="rId9" imgW="812165" imgH="203200" progId="Equation.3">
                  <p:embed/>
                  <p:pic>
                    <p:nvPicPr>
                      <p:cNvPr id="0" name="图片 314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11188" y="4135438"/>
                        <a:ext cx="1976437" cy="4873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94" name="Rectangle 11"/>
          <p:cNvSpPr/>
          <p:nvPr/>
        </p:nvSpPr>
        <p:spPr>
          <a:xfrm>
            <a:off x="684213" y="1628775"/>
            <a:ext cx="9144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00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000" dirty="0">
                <a:latin typeface="宋体" panose="02010600030101010101" pitchFamily="2" charset="-122"/>
                <a:cs typeface="Times New Roman" panose="02020603050405020304" pitchFamily="18" charset="0"/>
              </a:rPr>
              <a:t>                </a:t>
            </a:r>
            <a:endParaRPr lang="en-US" altLang="zh-CN" sz="1800" dirty="0">
              <a:latin typeface="Arial" panose="020B0604020202020204" pitchFamily="34" charset="0"/>
            </a:endParaRPr>
          </a:p>
        </p:txBody>
      </p:sp>
      <p:sp>
        <p:nvSpPr>
          <p:cNvPr id="133132" name="Rectangle 12"/>
          <p:cNvSpPr/>
          <p:nvPr/>
        </p:nvSpPr>
        <p:spPr>
          <a:xfrm>
            <a:off x="611188" y="1484313"/>
            <a:ext cx="3057525" cy="5238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00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latin typeface="Arial" panose="020B0604020202020204" pitchFamily="34" charset="0"/>
              </a:rPr>
              <a:t>其左陪基分别为：</a:t>
            </a:r>
            <a:endParaRPr lang="en-US" altLang="zh-CN" sz="2800" dirty="0">
              <a:latin typeface="Arial" panose="020B0604020202020204" pitchFamily="34" charset="0"/>
            </a:endParaRPr>
          </a:p>
        </p:txBody>
      </p:sp>
      <p:sp>
        <p:nvSpPr>
          <p:cNvPr id="60496" name="Rectangle 13"/>
          <p:cNvSpPr/>
          <p:nvPr/>
        </p:nvSpPr>
        <p:spPr>
          <a:xfrm>
            <a:off x="0" y="1971675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00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000" dirty="0">
                <a:latin typeface="Arial" panose="020B0604020202020204" pitchFamily="34" charset="0"/>
                <a:cs typeface="Times New Roman" panose="02020603050405020304" pitchFamily="18" charset="0"/>
              </a:rPr>
              <a:t>                </a:t>
            </a:r>
            <a:endParaRPr lang="en-US" altLang="zh-CN" sz="1800" dirty="0">
              <a:latin typeface="Arial" panose="020B0604020202020204" pitchFamily="34" charset="0"/>
            </a:endParaRPr>
          </a:p>
        </p:txBody>
      </p:sp>
      <p:sp>
        <p:nvSpPr>
          <p:cNvPr id="60497" name="Rectangle 14"/>
          <p:cNvSpPr/>
          <p:nvPr/>
        </p:nvSpPr>
        <p:spPr>
          <a:xfrm>
            <a:off x="0" y="217170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00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sz="800" dirty="0">
                <a:latin typeface="Arial" panose="020B0604020202020204" pitchFamily="34" charset="0"/>
              </a:rPr>
              <a:t> </a:t>
            </a:r>
            <a:endParaRPr lang="zh-CN" altLang="zh-CN" sz="1800" dirty="0">
              <a:latin typeface="Arial" panose="020B0604020202020204" pitchFamily="34" charset="0"/>
            </a:endParaRPr>
          </a:p>
        </p:txBody>
      </p:sp>
      <p:sp>
        <p:nvSpPr>
          <p:cNvPr id="60498" name="日期占位符 1"/>
          <p:cNvSpPr txBox="1">
            <a:spLocks noGrp="1"/>
          </p:cNvSpPr>
          <p:nvPr/>
        </p:nvSpPr>
        <p:spPr>
          <a:xfrm>
            <a:off x="4211638" y="5951538"/>
            <a:ext cx="4419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00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 dirty="0">
                <a:latin typeface="Times New Roman" panose="02020603050405020304" pitchFamily="18" charset="0"/>
              </a:rPr>
              <a:t>                    </a:t>
            </a:r>
            <a:fld id="{BB962C8B-B14F-4D97-AF65-F5344CB8AC3E}" type="datetime2">
              <a:rPr lang="zh-CN" altLang="en-US" sz="1400" dirty="0">
                <a:latin typeface="Times New Roman" panose="02020603050405020304" pitchFamily="18" charset="0"/>
              </a:rPr>
            </a:fld>
            <a:r>
              <a:rPr lang="en-US" altLang="zh-CN" sz="1400" dirty="0">
                <a:latin typeface="Times New Roman" panose="02020603050405020304" pitchFamily="18" charset="0"/>
              </a:rPr>
              <a:t>        </a:t>
            </a:r>
            <a:endParaRPr lang="en-US" altLang="zh-CN" sz="1400" dirty="0">
              <a:latin typeface="Times New Roman" panose="02020603050405020304" pitchFamily="18" charset="0"/>
            </a:endParaRPr>
          </a:p>
        </p:txBody>
      </p:sp>
      <p:sp>
        <p:nvSpPr>
          <p:cNvPr id="27" name="日期占位符 1"/>
          <p:cNvSpPr txBox="1">
            <a:spLocks noGrp="1" noChangeArrowheads="1"/>
          </p:cNvSpPr>
          <p:nvPr/>
        </p:nvSpPr>
        <p:spPr bwMode="auto">
          <a:xfrm>
            <a:off x="1692275" y="5951538"/>
            <a:ext cx="17399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R="0" defTabSz="914400" fontAlgn="auto">
              <a:spcBef>
                <a:spcPct val="5000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1400" kern="0" cap="none" spc="0" normalizeH="0" baseline="0" noProof="0" dirty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            </a:t>
            </a:r>
            <a:fld id="{B9E1957B-E1B7-410E-8D08-270CF65A090A}" type="datetime10">
              <a:rPr kumimoji="0" lang="zh-CN" altLang="en-US" sz="1400" kern="0" cap="none" spc="0" normalizeH="0" baseline="0" noProof="0" dirty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r>
              <a:rPr kumimoji="0" lang="en-US" altLang="zh-CN" sz="1400" kern="0" cap="none" spc="0" normalizeH="0" baseline="0" noProof="0" dirty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</a:t>
            </a:r>
            <a:endParaRPr kumimoji="0" lang="en-US" altLang="zh-CN" sz="1400" kern="0" cap="none" spc="0" normalizeH="0" baseline="0" noProof="0" dirty="0">
              <a:solidFill>
                <a:sysClr val="windowText" lastClr="000000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3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33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33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33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133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32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4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91440" anchor="b"/>
          <a:p>
            <a:r>
              <a:rPr lang="zh-CN" altLang="en-US" b="1" dirty="0">
                <a:solidFill>
                  <a:srgbClr val="FF0000"/>
                </a:solidFill>
              </a:rPr>
              <a:t>重点回顾</a:t>
            </a:r>
            <a:endParaRPr lang="zh-CN" altLang="en-US" dirty="0"/>
          </a:p>
        </p:txBody>
      </p:sp>
      <p:sp>
        <p:nvSpPr>
          <p:cNvPr id="4" name="内容占位符 2"/>
          <p:cNvSpPr txBox="1"/>
          <p:nvPr/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normAutofit/>
          </a:bodyPr>
          <a:lstStyle/>
          <a:p>
            <a:pPr marL="514350" marR="0" indent="-514350" defTabSz="914400" eaLnBrk="1" hangingPunct="1">
              <a:spcBef>
                <a:spcPts val="575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AutoNum type="arabicPeriod"/>
              <a:defRPr/>
            </a:pPr>
            <a:r>
              <a:rPr kumimoji="0" lang="zh-CN" altLang="en-US" sz="2800" b="1" kern="1200" cap="none" spc="0" normalizeH="0" baseline="0" noProof="0" dirty="0">
                <a:latin typeface="+mn-lt"/>
                <a:ea typeface="+mn-ea"/>
                <a:cs typeface="+mn-cs"/>
              </a:rPr>
              <a:t>广群</a:t>
            </a:r>
            <a:endParaRPr kumimoji="0" lang="en-US" altLang="zh-CN" sz="2800" b="1" kern="1200" cap="none" spc="0" normalizeH="0" baseline="0" noProof="0" dirty="0">
              <a:latin typeface="+mn-lt"/>
              <a:ea typeface="+mn-ea"/>
              <a:cs typeface="+mn-cs"/>
            </a:endParaRPr>
          </a:p>
          <a:p>
            <a:pPr marL="514350" marR="0" indent="-514350" defTabSz="914400" eaLnBrk="1" hangingPunct="1">
              <a:spcBef>
                <a:spcPts val="575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AutoNum type="arabicPeriod"/>
              <a:defRPr/>
            </a:pPr>
            <a:r>
              <a:rPr kumimoji="0" lang="zh-CN" altLang="en-US" sz="2800" b="1" kern="1200" cap="none" spc="0" normalizeH="0" baseline="0" noProof="0" dirty="0">
                <a:latin typeface="宋体" panose="02010600030101010101" pitchFamily="2" charset="-122"/>
                <a:ea typeface="+mn-ea"/>
                <a:cs typeface="+mn-cs"/>
              </a:rPr>
              <a:t>半群</a:t>
            </a:r>
            <a:endParaRPr kumimoji="0" lang="en-US" altLang="zh-CN" sz="2800" b="1" kern="1200" cap="none" spc="0" normalizeH="0" baseline="0" noProof="0" dirty="0">
              <a:latin typeface="宋体" panose="02010600030101010101" pitchFamily="2" charset="-122"/>
              <a:ea typeface="+mn-ea"/>
              <a:cs typeface="+mn-cs"/>
            </a:endParaRPr>
          </a:p>
          <a:p>
            <a:pPr marL="514350" marR="0" indent="-514350" defTabSz="914400" eaLnBrk="1" hangingPunct="1">
              <a:spcBef>
                <a:spcPts val="575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AutoNum type="arabicPeriod"/>
              <a:defRPr/>
            </a:pPr>
            <a:r>
              <a:rPr kumimoji="0" lang="zh-CN" altLang="en-US" sz="2800" b="1" kern="1200" cap="none" spc="0" normalizeH="0" baseline="0" noProof="0" dirty="0">
                <a:latin typeface="宋体" panose="02010600030101010101" pitchFamily="2" charset="-122"/>
                <a:ea typeface="+mn-ea"/>
                <a:cs typeface="+mn-cs"/>
              </a:rPr>
              <a:t>含幺半群（独异点）</a:t>
            </a:r>
            <a:endParaRPr kumimoji="0" lang="en-US" altLang="zh-CN" sz="2800" b="1" kern="1200" cap="none" spc="0" normalizeH="0" baseline="0" noProof="0" dirty="0">
              <a:latin typeface="宋体" panose="02010600030101010101" pitchFamily="2" charset="-122"/>
              <a:ea typeface="+mn-ea"/>
              <a:cs typeface="+mn-cs"/>
            </a:endParaRPr>
          </a:p>
          <a:p>
            <a:pPr marL="514350" marR="0" indent="-514350" defTabSz="914400" eaLnBrk="1" hangingPunct="1">
              <a:spcBef>
                <a:spcPts val="575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AutoNum type="arabicPeriod"/>
              <a:defRPr/>
            </a:pPr>
            <a:r>
              <a:rPr kumimoji="0" lang="en-US" altLang="zh-CN" sz="2800" b="1" kern="1200" cap="none" spc="0" normalizeH="0" baseline="0" noProof="0" dirty="0">
                <a:latin typeface="宋体" panose="02010600030101010101" pitchFamily="2" charset="-122"/>
                <a:ea typeface="+mn-ea"/>
                <a:cs typeface="+mn-cs"/>
              </a:rPr>
              <a:t> </a:t>
            </a:r>
            <a:r>
              <a:rPr kumimoji="0" lang="zh-CN" altLang="en-US" sz="2800" b="1" kern="1200" cap="none" spc="0" normalizeH="0" baseline="0" noProof="0" dirty="0">
                <a:latin typeface="宋体" panose="02010600030101010101" pitchFamily="2" charset="-122"/>
                <a:ea typeface="+mn-ea"/>
                <a:cs typeface="+mn-cs"/>
              </a:rPr>
              <a:t>群</a:t>
            </a:r>
            <a:endParaRPr kumimoji="0" lang="en-US" altLang="zh-CN" sz="2800" b="1" kern="1200" cap="none" spc="0" normalizeH="0" baseline="0" noProof="0" dirty="0">
              <a:latin typeface="宋体" panose="02010600030101010101" pitchFamily="2" charset="-122"/>
              <a:ea typeface="+mn-ea"/>
              <a:cs typeface="+mn-cs"/>
            </a:endParaRPr>
          </a:p>
          <a:p>
            <a:pPr marL="514350" marR="0" indent="-514350" defTabSz="914400" eaLnBrk="1" hangingPunct="1">
              <a:spcBef>
                <a:spcPts val="575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AutoNum type="arabicPeriod"/>
              <a:defRPr/>
            </a:pPr>
            <a:r>
              <a:rPr kumimoji="0" lang="zh-CN" altLang="en-US" sz="2800" b="1" kern="1200" cap="none" spc="0" normalizeH="0" baseline="0" noProof="0" dirty="0">
                <a:latin typeface="宋体" panose="02010600030101010101" pitchFamily="2" charset="-122"/>
                <a:ea typeface="+mn-ea"/>
                <a:cs typeface="+mn-cs"/>
                <a:sym typeface="Symbol" panose="05050102010706020507" pitchFamily="18" charset="2"/>
              </a:rPr>
              <a:t>子群</a:t>
            </a:r>
            <a:endParaRPr kumimoji="0" lang="en-US" altLang="zh-CN" sz="2800" b="1" kern="1200" cap="none" spc="0" normalizeH="0" baseline="0" noProof="0" dirty="0">
              <a:latin typeface="宋体" panose="02010600030101010101" pitchFamily="2" charset="-122"/>
              <a:ea typeface="+mn-ea"/>
              <a:cs typeface="+mn-cs"/>
              <a:sym typeface="Symbol" panose="05050102010706020507" pitchFamily="18" charset="2"/>
            </a:endParaRPr>
          </a:p>
          <a:p>
            <a:pPr marL="514350" marR="0" indent="-514350" defTabSz="914400" eaLnBrk="1" hangingPunct="1">
              <a:spcBef>
                <a:spcPts val="575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AutoNum type="arabicPeriod"/>
              <a:defRPr/>
            </a:pPr>
            <a:r>
              <a:rPr kumimoji="0" lang="zh-CN" altLang="en-US" sz="2800" b="1" kern="1200" cap="none" spc="0" normalizeH="0" baseline="0" noProof="0" dirty="0">
                <a:latin typeface="宋体" panose="02010600030101010101" pitchFamily="2" charset="-122"/>
                <a:ea typeface="+mn-ea"/>
                <a:cs typeface="+mn-cs"/>
                <a:sym typeface="Symbol" panose="05050102010706020507" pitchFamily="18" charset="2"/>
              </a:rPr>
              <a:t>阿贝尔群</a:t>
            </a:r>
            <a:endParaRPr kumimoji="0" lang="en-US" altLang="zh-CN" sz="2800" b="1" kern="1200" cap="none" spc="0" normalizeH="0" baseline="0" noProof="0" dirty="0">
              <a:latin typeface="宋体" panose="02010600030101010101" pitchFamily="2" charset="-122"/>
              <a:ea typeface="+mn-ea"/>
              <a:cs typeface="+mn-cs"/>
              <a:sym typeface="Symbol" panose="05050102010706020507" pitchFamily="18" charset="2"/>
            </a:endParaRPr>
          </a:p>
          <a:p>
            <a:pPr marL="514350" marR="0" indent="-514350" defTabSz="914400" eaLnBrk="1" hangingPunct="1">
              <a:spcBef>
                <a:spcPts val="575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AutoNum type="arabicPeriod"/>
              <a:defRPr/>
            </a:pPr>
            <a:r>
              <a:rPr kumimoji="0" lang="zh-CN" altLang="en-US" sz="2800" b="1" kern="1200" cap="none" spc="0" normalizeH="0" baseline="0" noProof="0" dirty="0">
                <a:latin typeface="宋体" panose="02010600030101010101" pitchFamily="2" charset="-122"/>
                <a:ea typeface="+mn-ea"/>
                <a:cs typeface="+mn-cs"/>
                <a:sym typeface="Symbol" panose="05050102010706020507" pitchFamily="18" charset="2"/>
              </a:rPr>
              <a:t>循环群</a:t>
            </a:r>
            <a:endParaRPr kumimoji="0" lang="en-US" altLang="zh-CN" sz="2800" b="1" kern="1200" cap="none" spc="0" normalizeH="0" baseline="0" noProof="0" dirty="0">
              <a:latin typeface="宋体" panose="02010600030101010101" pitchFamily="2" charset="-122"/>
              <a:ea typeface="+mn-ea"/>
              <a:cs typeface="+mn-cs"/>
              <a:sym typeface="Symbol" panose="05050102010706020507" pitchFamily="18" charset="2"/>
            </a:endParaRPr>
          </a:p>
          <a:p>
            <a:pPr marL="273050" marR="0" indent="-273050" defTabSz="914400"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/>
            </a:pPr>
            <a:endParaRPr kumimoji="0" lang="zh-CN" altLang="en-US" sz="2600" kern="1200" cap="none" spc="0" normalizeH="0" baseline="0" noProof="0" dirty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3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charRg st="3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charRg st="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16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charRg st="16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19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charRg st="19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2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charRg st="22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7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charRg st="27" end="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 dirty="0">
                <a:solidFill>
                  <a:srgbClr val="FF0000"/>
                </a:solidFill>
                <a:sym typeface="+mn-ea"/>
              </a:rPr>
              <a:t>重点回顾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/>
        <p:txBody>
          <a:bodyPr vert="horz" wrap="square" lIns="91440" tIns="45720" rIns="91440" bIns="45720" numCol="1" anchor="t" anchorCtr="0" compatLnSpc="1"/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/>
            </a:pP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群的验证</a:t>
            </a:r>
            <a:endParaRPr kumimoji="0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定义法验证封闭、可结合、幺元、逆元</a:t>
            </a:r>
            <a:endParaRPr kumimoji="0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imes New Roman" panose="02020603050405020304" pitchFamily="18" charset="0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/>
            </a:pP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子群的验证</a:t>
            </a:r>
            <a:endParaRPr kumimoji="0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定义法验证子集也为群</a:t>
            </a:r>
            <a:endParaRPr kumimoji="0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定理一有限群的封闭子集</a:t>
            </a:r>
            <a:endParaRPr kumimoji="0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imes New Roman" panose="02020603050405020304" pitchFamily="18" charset="0"/>
            </a:endParaRPr>
          </a:p>
          <a:p>
            <a:pPr marL="273050" marR="0" lvl="0" indent="-273050" algn="l" defTabSz="914400" rtl="0" eaLnBrk="1" fontAlgn="base" latinLnBrk="0" hangingPunct="1">
              <a:lnSpc>
                <a:spcPct val="10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定理二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 G ,*&gt;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是群，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是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子集，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中的任意元素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和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有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en-US" altLang="zh-CN" sz="4000" b="0" i="0" u="none" strike="noStrike" kern="1200" cap="none" spc="0" normalizeH="0" baseline="-18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</a:t>
            </a:r>
            <a:r>
              <a:rPr kumimoji="0" lang="en-US" altLang="zh-CN" sz="2400" b="0" i="0" u="none" strike="noStrike" kern="12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-1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S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，则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 S ,* &gt;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是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 G , *&gt;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的子群。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  <a:defRPr/>
            </a:pPr>
            <a:endParaRPr kumimoji="0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Times New Roman" panose="02020603050405020304" pitchFamily="18" charset="0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/>
            </a:pPr>
            <a:endParaRPr kumimoji="0" lang="zh-CN" alt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5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9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40" end="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52" end="1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466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91440" anchor="b"/>
          <a:p>
            <a:r>
              <a:rPr lang="zh-CN" altLang="en-US" dirty="0">
                <a:solidFill>
                  <a:srgbClr val="FF0000"/>
                </a:solidFill>
              </a:rPr>
              <a:t>重点回顾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611188" y="1989138"/>
            <a:ext cx="6316662" cy="2678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800" b="1" dirty="0">
                <a:solidFill>
                  <a:srgbClr val="0000FF"/>
                </a:solidFill>
                <a:latin typeface="Arial" panose="020B0604020202020204" pitchFamily="34" charset="0"/>
              </a:rPr>
              <a:t>阿贝尔群的验证</a:t>
            </a:r>
            <a:endParaRPr lang="en-US" altLang="zh-CN" sz="2800" b="1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 sz="2800" b="1" dirty="0">
                <a:latin typeface="Arial" panose="020B0604020202020204" pitchFamily="34" charset="0"/>
              </a:rPr>
              <a:t>定义法验证：封闭、可结合、可交换、</a:t>
            </a:r>
            <a:endParaRPr lang="en-US" altLang="zh-CN" sz="2800" b="1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zh-CN" sz="2800" b="1" dirty="0">
                <a:latin typeface="Arial" panose="020B0604020202020204" pitchFamily="34" charset="0"/>
              </a:rPr>
              <a:t>                      </a:t>
            </a:r>
            <a:r>
              <a:rPr lang="zh-CN" altLang="en-US" sz="2800" b="1" dirty="0">
                <a:latin typeface="Arial" panose="020B0604020202020204" pitchFamily="34" charset="0"/>
              </a:rPr>
              <a:t>幺元、逆元</a:t>
            </a:r>
            <a:endParaRPr lang="en-US" altLang="zh-CN" sz="2800" b="1" dirty="0"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 sz="2800" b="1" dirty="0">
                <a:solidFill>
                  <a:srgbClr val="0000FF"/>
                </a:solidFill>
                <a:latin typeface="Arial" panose="020B0604020202020204" pitchFamily="34" charset="0"/>
              </a:rPr>
              <a:t>循环群的验证</a:t>
            </a:r>
            <a:endParaRPr lang="en-US" altLang="zh-CN" sz="2800" b="1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 sz="2800" b="1" dirty="0">
                <a:latin typeface="Arial" panose="020B0604020202020204" pitchFamily="34" charset="0"/>
              </a:rPr>
              <a:t>定义法验证：封闭、可结合、</a:t>
            </a:r>
            <a:endParaRPr lang="en-US" altLang="zh-CN" sz="2800" b="1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zh-CN" sz="2800" b="1" dirty="0">
                <a:latin typeface="Arial" panose="020B0604020202020204" pitchFamily="34" charset="0"/>
              </a:rPr>
              <a:t>                     </a:t>
            </a:r>
            <a:r>
              <a:rPr lang="zh-CN" altLang="en-US" sz="2800" b="1" dirty="0">
                <a:latin typeface="Arial" panose="020B0604020202020204" pitchFamily="34" charset="0"/>
              </a:rPr>
              <a:t>幺元、逆元、生成元</a:t>
            </a:r>
            <a:endParaRPr lang="zh-CN" altLang="en-US" sz="28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8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6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61" end="7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75" end="10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 txBox="1"/>
          <p:nvPr/>
        </p:nvSpPr>
        <p:spPr>
          <a:xfrm>
            <a:off x="323850" y="1125538"/>
            <a:ext cx="8640763" cy="45307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00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514350" lvl="0" indent="-514350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sz="2800" dirty="0">
                <a:latin typeface="Arial" panose="020B0604020202020204" pitchFamily="34" charset="0"/>
              </a:rPr>
              <a:t>例题</a:t>
            </a:r>
            <a:r>
              <a:rPr lang="en-US" altLang="zh-CN" sz="2800" dirty="0">
                <a:latin typeface="Arial" panose="020B0604020202020204" pitchFamily="34" charset="0"/>
              </a:rPr>
              <a:t>1</a:t>
            </a:r>
            <a:r>
              <a:rPr lang="zh-CN" altLang="en-US" sz="2800" dirty="0">
                <a:latin typeface="Arial" panose="020B0604020202020204" pitchFamily="34" charset="0"/>
              </a:rPr>
              <a:t>，</a:t>
            </a:r>
            <a:endParaRPr lang="en-US" altLang="zh-CN" sz="2800" dirty="0">
              <a:latin typeface="Arial" panose="020B0604020202020204" pitchFamily="34" charset="0"/>
            </a:endParaRPr>
          </a:p>
        </p:txBody>
      </p:sp>
      <p:sp>
        <p:nvSpPr>
          <p:cNvPr id="63491" name="Rectangle 2"/>
          <p:cNvSpPr>
            <a:spLocks noGrp="1"/>
          </p:cNvSpPr>
          <p:nvPr>
            <p:ph type="title"/>
          </p:nvPr>
        </p:nvSpPr>
        <p:spPr>
          <a:xfrm>
            <a:off x="250825" y="0"/>
            <a:ext cx="6408738" cy="1066800"/>
          </a:xfrm>
        </p:spPr>
        <p:txBody>
          <a:bodyPr vert="horz" wrap="square" lIns="91440" tIns="45720" rIns="91440" bIns="91440" anchor="b"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习题选讲</a:t>
            </a:r>
            <a:r>
              <a:rPr lang="zh-CN" altLang="zh-CN" dirty="0">
                <a:solidFill>
                  <a:srgbClr val="FF0000"/>
                </a:solidFill>
              </a:rPr>
              <a:t>：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63492" name="Rectangle 1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00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>
              <a:latin typeface="Arial" panose="020B0604020202020204" pitchFamily="34" charset="0"/>
            </a:endParaRPr>
          </a:p>
        </p:txBody>
      </p:sp>
      <p:sp>
        <p:nvSpPr>
          <p:cNvPr id="63493" name="Rectangle 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00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>
              <a:latin typeface="Arial" panose="020B0604020202020204" pitchFamily="34" charset="0"/>
            </a:endParaRPr>
          </a:p>
        </p:txBody>
      </p:sp>
      <p:graphicFrame>
        <p:nvGraphicFramePr>
          <p:cNvPr id="131078" name="Object 6"/>
          <p:cNvGraphicFramePr>
            <a:graphicFrameLocks noChangeAspect="1"/>
          </p:cNvGraphicFramePr>
          <p:nvPr/>
        </p:nvGraphicFramePr>
        <p:xfrm>
          <a:off x="1403350" y="1916113"/>
          <a:ext cx="4752975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3" name="" r:id="rId1" imgW="2247900" imgH="215900" progId="Equation.3">
                  <p:embed/>
                </p:oleObj>
              </mc:Choice>
              <mc:Fallback>
                <p:oleObj name="" r:id="rId1" imgW="2247900" imgH="215900" progId="Equation.3">
                  <p:embed/>
                  <p:pic>
                    <p:nvPicPr>
                      <p:cNvPr id="0" name="图片 314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03350" y="1916113"/>
                        <a:ext cx="4752975" cy="463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5" name="Rectangle 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00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>
              <a:latin typeface="Arial" panose="020B0604020202020204" pitchFamily="34" charset="0"/>
            </a:endParaRPr>
          </a:p>
        </p:txBody>
      </p:sp>
      <p:graphicFrame>
        <p:nvGraphicFramePr>
          <p:cNvPr id="131080" name="Object 8"/>
          <p:cNvGraphicFramePr>
            <a:graphicFrameLocks noChangeAspect="1"/>
          </p:cNvGraphicFramePr>
          <p:nvPr/>
        </p:nvGraphicFramePr>
        <p:xfrm>
          <a:off x="1403350" y="2276475"/>
          <a:ext cx="5329238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4" name="" r:id="rId3" imgW="1930400" imgH="228600" progId="Equation.3">
                  <p:embed/>
                </p:oleObj>
              </mc:Choice>
              <mc:Fallback>
                <p:oleObj name="" r:id="rId3" imgW="1930400" imgH="228600" progId="Equation.3">
                  <p:embed/>
                  <p:pic>
                    <p:nvPicPr>
                      <p:cNvPr id="0" name="图片 314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03350" y="2276475"/>
                        <a:ext cx="5329238" cy="4905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7" name="Rectangle 1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00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>
              <a:latin typeface="Arial" panose="020B0604020202020204" pitchFamily="34" charset="0"/>
            </a:endParaRPr>
          </a:p>
        </p:txBody>
      </p:sp>
      <p:graphicFrame>
        <p:nvGraphicFramePr>
          <p:cNvPr id="131082" name="Object 10"/>
          <p:cNvGraphicFramePr>
            <a:graphicFrameLocks noChangeAspect="1"/>
          </p:cNvGraphicFramePr>
          <p:nvPr/>
        </p:nvGraphicFramePr>
        <p:xfrm>
          <a:off x="1403350" y="2781300"/>
          <a:ext cx="4248150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5" name="" r:id="rId5" imgW="1866265" imgH="215900" progId="Equation.3">
                  <p:embed/>
                </p:oleObj>
              </mc:Choice>
              <mc:Fallback>
                <p:oleObj name="" r:id="rId5" imgW="1866265" imgH="215900" progId="Equation.3">
                  <p:embed/>
                  <p:pic>
                    <p:nvPicPr>
                      <p:cNvPr id="0" name="图片 314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03350" y="2781300"/>
                        <a:ext cx="4248150" cy="5032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9" name="Rectangle 1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00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>
              <a:latin typeface="Arial" panose="020B0604020202020204" pitchFamily="34" charset="0"/>
            </a:endParaRPr>
          </a:p>
        </p:txBody>
      </p:sp>
      <p:graphicFrame>
        <p:nvGraphicFramePr>
          <p:cNvPr id="131084" name="Object 12"/>
          <p:cNvGraphicFramePr>
            <a:graphicFrameLocks noChangeAspect="1"/>
          </p:cNvGraphicFramePr>
          <p:nvPr/>
        </p:nvGraphicFramePr>
        <p:xfrm>
          <a:off x="323850" y="3357563"/>
          <a:ext cx="3384550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6" name="" r:id="rId7" imgW="1269365" imgH="215900" progId="Equation.3">
                  <p:embed/>
                </p:oleObj>
              </mc:Choice>
              <mc:Fallback>
                <p:oleObj name="" r:id="rId7" imgW="1269365" imgH="215900" progId="Equation.3">
                  <p:embed/>
                  <p:pic>
                    <p:nvPicPr>
                      <p:cNvPr id="0" name="图片 314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23850" y="3357563"/>
                        <a:ext cx="3384550" cy="5032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501" name="Rectangle 1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00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>
              <a:latin typeface="Arial" panose="020B0604020202020204" pitchFamily="34" charset="0"/>
            </a:endParaRPr>
          </a:p>
        </p:txBody>
      </p:sp>
      <p:graphicFrame>
        <p:nvGraphicFramePr>
          <p:cNvPr id="131086" name="Object 14"/>
          <p:cNvGraphicFramePr>
            <a:graphicFrameLocks noChangeAspect="1"/>
          </p:cNvGraphicFramePr>
          <p:nvPr/>
        </p:nvGraphicFramePr>
        <p:xfrm>
          <a:off x="3779838" y="3357563"/>
          <a:ext cx="3646487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8" name="" r:id="rId9" imgW="1930400" imgH="228600" progId="Equation.3">
                  <p:embed/>
                </p:oleObj>
              </mc:Choice>
              <mc:Fallback>
                <p:oleObj name="" r:id="rId9" imgW="1930400" imgH="228600" progId="Equation.3">
                  <p:embed/>
                  <p:pic>
                    <p:nvPicPr>
                      <p:cNvPr id="0" name="图片 314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779838" y="3357563"/>
                        <a:ext cx="3646487" cy="504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88" name="Object 16"/>
          <p:cNvGraphicFramePr>
            <a:graphicFrameLocks noChangeAspect="1"/>
          </p:cNvGraphicFramePr>
          <p:nvPr/>
        </p:nvGraphicFramePr>
        <p:xfrm>
          <a:off x="674688" y="4005263"/>
          <a:ext cx="3549650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7" name="" r:id="rId11" imgW="1879600" imgH="203200" progId="Equation.3">
                  <p:embed/>
                </p:oleObj>
              </mc:Choice>
              <mc:Fallback>
                <p:oleObj name="" r:id="rId11" imgW="1879600" imgH="203200" progId="Equation.3">
                  <p:embed/>
                  <p:pic>
                    <p:nvPicPr>
                      <p:cNvPr id="0" name="图片 314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74688" y="4005263"/>
                        <a:ext cx="3549650" cy="4492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504" name="Rectangle 1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00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>
              <a:latin typeface="Arial" panose="020B0604020202020204" pitchFamily="34" charset="0"/>
            </a:endParaRPr>
          </a:p>
        </p:txBody>
      </p:sp>
      <p:graphicFrame>
        <p:nvGraphicFramePr>
          <p:cNvPr id="131089" name="Object 17"/>
          <p:cNvGraphicFramePr>
            <a:graphicFrameLocks noChangeAspect="1"/>
          </p:cNvGraphicFramePr>
          <p:nvPr/>
        </p:nvGraphicFramePr>
        <p:xfrm>
          <a:off x="4292600" y="4005263"/>
          <a:ext cx="2935288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9" name="" r:id="rId13" imgW="1231265" imgH="215900" progId="Equation.3">
                  <p:embed/>
                </p:oleObj>
              </mc:Choice>
              <mc:Fallback>
                <p:oleObj name="" r:id="rId13" imgW="1231265" imgH="215900" progId="Equation.3">
                  <p:embed/>
                  <p:pic>
                    <p:nvPicPr>
                      <p:cNvPr id="0" name="图片 3148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292600" y="4005263"/>
                        <a:ext cx="2935288" cy="422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506" name="Rectangle 2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00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>
              <a:latin typeface="Arial" panose="020B0604020202020204" pitchFamily="34" charset="0"/>
            </a:endParaRPr>
          </a:p>
        </p:txBody>
      </p:sp>
      <p:graphicFrame>
        <p:nvGraphicFramePr>
          <p:cNvPr id="131091" name="Object 19"/>
          <p:cNvGraphicFramePr>
            <a:graphicFrameLocks noChangeAspect="1"/>
          </p:cNvGraphicFramePr>
          <p:nvPr/>
        </p:nvGraphicFramePr>
        <p:xfrm>
          <a:off x="674688" y="4581525"/>
          <a:ext cx="6408737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0" name="" r:id="rId15" imgW="3213100" imgH="228600" progId="Equation.3">
                  <p:embed/>
                </p:oleObj>
              </mc:Choice>
              <mc:Fallback>
                <p:oleObj name="" r:id="rId15" imgW="3213100" imgH="228600" progId="Equation.3">
                  <p:embed/>
                  <p:pic>
                    <p:nvPicPr>
                      <p:cNvPr id="0" name="图片 3149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74688" y="4581525"/>
                        <a:ext cx="6408737" cy="4556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508" name="Rectangle 2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00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>
              <a:latin typeface="Arial" panose="020B0604020202020204" pitchFamily="34" charset="0"/>
            </a:endParaRPr>
          </a:p>
        </p:txBody>
      </p:sp>
      <p:graphicFrame>
        <p:nvGraphicFramePr>
          <p:cNvPr id="131093" name="Object 21"/>
          <p:cNvGraphicFramePr>
            <a:graphicFrameLocks noChangeAspect="1"/>
          </p:cNvGraphicFramePr>
          <p:nvPr/>
        </p:nvGraphicFramePr>
        <p:xfrm>
          <a:off x="684213" y="5084763"/>
          <a:ext cx="4391025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1" name="" r:id="rId17" imgW="2108200" imgH="228600" progId="Equation.3">
                  <p:embed/>
                </p:oleObj>
              </mc:Choice>
              <mc:Fallback>
                <p:oleObj name="" r:id="rId17" imgW="2108200" imgH="228600" progId="Equation.3">
                  <p:embed/>
                  <p:pic>
                    <p:nvPicPr>
                      <p:cNvPr id="0" name="图片 3150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84213" y="5084763"/>
                        <a:ext cx="4391025" cy="4778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510" name="Rectangle 2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00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>
              <a:latin typeface="Arial" panose="020B0604020202020204" pitchFamily="34" charset="0"/>
            </a:endParaRPr>
          </a:p>
        </p:txBody>
      </p:sp>
      <p:graphicFrame>
        <p:nvGraphicFramePr>
          <p:cNvPr id="131095" name="Object 23"/>
          <p:cNvGraphicFramePr>
            <a:graphicFrameLocks noChangeAspect="1"/>
          </p:cNvGraphicFramePr>
          <p:nvPr/>
        </p:nvGraphicFramePr>
        <p:xfrm>
          <a:off x="4964113" y="5084763"/>
          <a:ext cx="4144962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2" name="" r:id="rId19" imgW="1726565" imgH="215900" progId="Equation.3">
                  <p:embed/>
                </p:oleObj>
              </mc:Choice>
              <mc:Fallback>
                <p:oleObj name="" r:id="rId19" imgW="1726565" imgH="215900" progId="Equation.3">
                  <p:embed/>
                  <p:pic>
                    <p:nvPicPr>
                      <p:cNvPr id="0" name="图片 3151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4964113" y="5084763"/>
                        <a:ext cx="4144962" cy="504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512" name="日期占位符 1"/>
          <p:cNvSpPr txBox="1">
            <a:spLocks noGrp="1"/>
          </p:cNvSpPr>
          <p:nvPr/>
        </p:nvSpPr>
        <p:spPr>
          <a:xfrm>
            <a:off x="4211638" y="5951538"/>
            <a:ext cx="4419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00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 dirty="0">
                <a:latin typeface="Times New Roman" panose="02020603050405020304" pitchFamily="18" charset="0"/>
              </a:rPr>
              <a:t>                    </a:t>
            </a:r>
            <a:fld id="{BB962C8B-B14F-4D97-AF65-F5344CB8AC3E}" type="datetime2">
              <a:rPr lang="zh-CN" altLang="en-US" sz="1400" dirty="0">
                <a:latin typeface="Times New Roman" panose="02020603050405020304" pitchFamily="18" charset="0"/>
              </a:rPr>
            </a:fld>
            <a:r>
              <a:rPr lang="en-US" altLang="zh-CN" sz="1400" dirty="0">
                <a:latin typeface="Times New Roman" panose="02020603050405020304" pitchFamily="18" charset="0"/>
              </a:rPr>
              <a:t>        </a:t>
            </a:r>
            <a:endParaRPr lang="en-US" altLang="zh-CN" sz="1400" dirty="0">
              <a:latin typeface="Times New Roman" panose="02020603050405020304" pitchFamily="18" charset="0"/>
            </a:endParaRPr>
          </a:p>
        </p:txBody>
      </p:sp>
      <p:sp>
        <p:nvSpPr>
          <p:cNvPr id="32" name="日期占位符 1"/>
          <p:cNvSpPr txBox="1">
            <a:spLocks noGrp="1" noChangeArrowheads="1"/>
          </p:cNvSpPr>
          <p:nvPr/>
        </p:nvSpPr>
        <p:spPr bwMode="auto">
          <a:xfrm>
            <a:off x="1692275" y="5951538"/>
            <a:ext cx="17399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R="0" defTabSz="914400" eaLnBrk="1" fontAlgn="auto" hangingPunct="1">
              <a:spcBef>
                <a:spcPct val="5000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1400" kern="0" cap="none" spc="0" normalizeH="0" baseline="0" noProof="0" dirty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            </a:t>
            </a:r>
            <a:fld id="{B9E1957B-E1B7-410E-8D08-270CF65A090A}" type="datetime10">
              <a:rPr kumimoji="0" lang="zh-CN" altLang="en-US" sz="1400" kern="0" cap="none" spc="0" normalizeH="0" baseline="0" noProof="0" dirty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r>
              <a:rPr kumimoji="0" lang="en-US" altLang="zh-CN" sz="1400" kern="0" cap="none" spc="0" normalizeH="0" baseline="0" noProof="0" dirty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</a:t>
            </a:r>
            <a:endParaRPr kumimoji="0" lang="en-US" altLang="zh-CN" sz="1400" kern="0" cap="none" spc="0" normalizeH="0" baseline="0" noProof="0" dirty="0">
              <a:solidFill>
                <a:sysClr val="windowText" lastClr="000000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1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31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31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31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31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31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31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31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131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131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Rectangle 3"/>
          <p:cNvSpPr txBox="1"/>
          <p:nvPr/>
        </p:nvSpPr>
        <p:spPr>
          <a:xfrm>
            <a:off x="323850" y="836613"/>
            <a:ext cx="8640763" cy="45307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00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514350" lvl="0" indent="-514350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sz="2800" dirty="0">
                <a:latin typeface="Arial" panose="020B0604020202020204" pitchFamily="34" charset="0"/>
              </a:rPr>
              <a:t>例题</a:t>
            </a:r>
            <a:r>
              <a:rPr lang="en-US" altLang="zh-CN" sz="2800" dirty="0">
                <a:latin typeface="Arial" panose="020B0604020202020204" pitchFamily="34" charset="0"/>
              </a:rPr>
              <a:t>2</a:t>
            </a:r>
            <a:r>
              <a:rPr lang="zh-CN" altLang="en-US" sz="2800" dirty="0">
                <a:latin typeface="Arial" panose="020B0604020202020204" pitchFamily="34" charset="0"/>
              </a:rPr>
              <a:t>，</a:t>
            </a:r>
            <a:endParaRPr lang="en-US" altLang="zh-CN" sz="2800" dirty="0">
              <a:latin typeface="Arial" panose="020B0604020202020204" pitchFamily="34" charset="0"/>
            </a:endParaRPr>
          </a:p>
        </p:txBody>
      </p:sp>
      <p:sp>
        <p:nvSpPr>
          <p:cNvPr id="64515" name="Rectangle 2"/>
          <p:cNvSpPr>
            <a:spLocks noGrp="1"/>
          </p:cNvSpPr>
          <p:nvPr>
            <p:ph type="title"/>
          </p:nvPr>
        </p:nvSpPr>
        <p:spPr>
          <a:xfrm>
            <a:off x="250825" y="144463"/>
            <a:ext cx="6192838" cy="692150"/>
          </a:xfrm>
        </p:spPr>
        <p:txBody>
          <a:bodyPr vert="horz" wrap="square" lIns="91440" tIns="45720" rIns="91440" bIns="91440" anchor="b"/>
          <a:p>
            <a:pPr eaLnBrk="1" hangingPunct="1"/>
            <a:r>
              <a:rPr lang="zh-CN" altLang="en-US" dirty="0">
                <a:solidFill>
                  <a:srgbClr val="FF0000"/>
                </a:solidFill>
              </a:rPr>
              <a:t>习题选讲</a:t>
            </a:r>
            <a:r>
              <a:rPr lang="zh-CN" altLang="zh-CN" dirty="0">
                <a:solidFill>
                  <a:srgbClr val="FF0000"/>
                </a:solidFill>
              </a:rPr>
              <a:t>：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64516" name="Rectangle 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00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>
              <a:latin typeface="Arial" panose="020B0604020202020204" pitchFamily="34" charset="0"/>
            </a:endParaRPr>
          </a:p>
        </p:txBody>
      </p:sp>
      <p:graphicFrame>
        <p:nvGraphicFramePr>
          <p:cNvPr id="132099" name="Object 3"/>
          <p:cNvGraphicFramePr>
            <a:graphicFrameLocks noChangeAspect="1"/>
          </p:cNvGraphicFramePr>
          <p:nvPr/>
        </p:nvGraphicFramePr>
        <p:xfrm>
          <a:off x="1547813" y="981075"/>
          <a:ext cx="5688012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4" name="" r:id="rId1" imgW="2489200" imgH="228600" progId="Equation.3">
                  <p:embed/>
                </p:oleObj>
              </mc:Choice>
              <mc:Fallback>
                <p:oleObj name="" r:id="rId1" imgW="2489200" imgH="228600" progId="Equation.3">
                  <p:embed/>
                  <p:pic>
                    <p:nvPicPr>
                      <p:cNvPr id="0" name="图片 315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47813" y="981075"/>
                        <a:ext cx="5688012" cy="5222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18" name="Rectangle 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00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>
              <a:latin typeface="Arial" panose="020B0604020202020204" pitchFamily="34" charset="0"/>
            </a:endParaRPr>
          </a:p>
        </p:txBody>
      </p:sp>
      <p:graphicFrame>
        <p:nvGraphicFramePr>
          <p:cNvPr id="132101" name="Object 5"/>
          <p:cNvGraphicFramePr>
            <a:graphicFrameLocks noChangeAspect="1"/>
          </p:cNvGraphicFramePr>
          <p:nvPr/>
        </p:nvGraphicFramePr>
        <p:xfrm>
          <a:off x="395288" y="1557338"/>
          <a:ext cx="7321550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5" name="" r:id="rId3" imgW="2908300" imgH="203200" progId="Equation.3">
                  <p:embed/>
                </p:oleObj>
              </mc:Choice>
              <mc:Fallback>
                <p:oleObj name="" r:id="rId3" imgW="2908300" imgH="203200" progId="Equation.3">
                  <p:embed/>
                  <p:pic>
                    <p:nvPicPr>
                      <p:cNvPr id="0" name="图片 315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5288" y="1557338"/>
                        <a:ext cx="7321550" cy="5032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20" name="Rectangle 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00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>
              <a:latin typeface="Arial" panose="020B0604020202020204" pitchFamily="34" charset="0"/>
            </a:endParaRPr>
          </a:p>
        </p:txBody>
      </p:sp>
      <p:graphicFrame>
        <p:nvGraphicFramePr>
          <p:cNvPr id="132103" name="Object 7"/>
          <p:cNvGraphicFramePr>
            <a:graphicFrameLocks noChangeAspect="1"/>
          </p:cNvGraphicFramePr>
          <p:nvPr/>
        </p:nvGraphicFramePr>
        <p:xfrm>
          <a:off x="303213" y="2781300"/>
          <a:ext cx="4460875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7" name="" r:id="rId5" imgW="2133600" imgH="228600" progId="Equation.3">
                  <p:embed/>
                </p:oleObj>
              </mc:Choice>
              <mc:Fallback>
                <p:oleObj name="" r:id="rId5" imgW="2133600" imgH="228600" progId="Equation.3">
                  <p:embed/>
                  <p:pic>
                    <p:nvPicPr>
                      <p:cNvPr id="0" name="图片 315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3213" y="2781300"/>
                        <a:ext cx="4460875" cy="476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08" name="Object 12"/>
          <p:cNvGraphicFramePr>
            <a:graphicFrameLocks noChangeAspect="1"/>
          </p:cNvGraphicFramePr>
          <p:nvPr/>
        </p:nvGraphicFramePr>
        <p:xfrm>
          <a:off x="1847057" y="2205038"/>
          <a:ext cx="4752975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6" name="" r:id="rId7" imgW="2273300" imgH="228600" progId="Equation.3">
                  <p:embed/>
                </p:oleObj>
              </mc:Choice>
              <mc:Fallback>
                <p:oleObj name="" r:id="rId7" imgW="2273300" imgH="228600" progId="Equation.3">
                  <p:embed/>
                  <p:pic>
                    <p:nvPicPr>
                      <p:cNvPr id="0" name="图片 315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847057" y="2205038"/>
                        <a:ext cx="4752975" cy="476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/>
        </p:nvGraphicFramePr>
        <p:xfrm>
          <a:off x="5148263" y="2708275"/>
          <a:ext cx="3816350" cy="2808288"/>
        </p:xfrm>
        <a:graphic>
          <a:graphicData uri="http://schemas.openxmlformats.org/drawingml/2006/table">
            <a:tbl>
              <a:tblPr/>
              <a:tblGrid>
                <a:gridCol w="556064"/>
                <a:gridCol w="594111"/>
                <a:gridCol w="594111"/>
                <a:gridCol w="518016"/>
                <a:gridCol w="518016"/>
                <a:gridCol w="518016"/>
                <a:gridCol w="518016"/>
              </a:tblGrid>
              <a:tr h="40118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+</a:t>
                      </a:r>
                      <a:r>
                        <a:rPr lang="zh-CN" sz="2400" kern="100" baseline="-250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６</a:t>
                      </a:r>
                      <a:endParaRPr lang="zh-CN" sz="2400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0</a:t>
                      </a:r>
                      <a:endParaRPr lang="zh-CN" sz="24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1</a:t>
                      </a:r>
                      <a:endParaRPr lang="zh-CN" sz="2400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2</a:t>
                      </a:r>
                      <a:endParaRPr lang="zh-CN" sz="24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3</a:t>
                      </a:r>
                      <a:endParaRPr lang="zh-CN" sz="24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4</a:t>
                      </a:r>
                      <a:endParaRPr lang="zh-CN" sz="24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5</a:t>
                      </a:r>
                      <a:endParaRPr lang="zh-CN" sz="24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118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0</a:t>
                      </a:r>
                      <a:endParaRPr lang="zh-CN" sz="24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0</a:t>
                      </a:r>
                      <a:endParaRPr lang="zh-CN" sz="24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1</a:t>
                      </a:r>
                      <a:endParaRPr lang="zh-CN" sz="24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2</a:t>
                      </a:r>
                      <a:endParaRPr lang="zh-CN" sz="24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3</a:t>
                      </a:r>
                      <a:endParaRPr lang="zh-CN" sz="24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4</a:t>
                      </a:r>
                      <a:endParaRPr lang="zh-CN" sz="24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5</a:t>
                      </a:r>
                      <a:endParaRPr lang="zh-CN" sz="24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118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1</a:t>
                      </a:r>
                      <a:endParaRPr lang="zh-CN" sz="24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1</a:t>
                      </a:r>
                      <a:endParaRPr lang="zh-CN" sz="24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2</a:t>
                      </a:r>
                      <a:endParaRPr lang="zh-CN" sz="24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3</a:t>
                      </a:r>
                      <a:endParaRPr lang="zh-CN" sz="24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4</a:t>
                      </a:r>
                      <a:endParaRPr lang="zh-CN" sz="24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5</a:t>
                      </a:r>
                      <a:endParaRPr lang="zh-CN" sz="24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0</a:t>
                      </a:r>
                      <a:endParaRPr lang="zh-CN" sz="24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118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2</a:t>
                      </a:r>
                      <a:endParaRPr lang="zh-CN" sz="24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2</a:t>
                      </a:r>
                      <a:endParaRPr lang="zh-CN" sz="24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3</a:t>
                      </a:r>
                      <a:endParaRPr lang="zh-CN" sz="24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4</a:t>
                      </a:r>
                      <a:endParaRPr lang="zh-CN" sz="24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5</a:t>
                      </a:r>
                      <a:endParaRPr lang="zh-CN" sz="24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0</a:t>
                      </a:r>
                      <a:endParaRPr lang="zh-CN" sz="24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１</a:t>
                      </a:r>
                      <a:endParaRPr lang="zh-CN" sz="24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118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3</a:t>
                      </a:r>
                      <a:endParaRPr lang="zh-CN" sz="24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3</a:t>
                      </a:r>
                      <a:endParaRPr lang="zh-CN" sz="24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4</a:t>
                      </a:r>
                      <a:endParaRPr lang="zh-CN" sz="24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5</a:t>
                      </a:r>
                      <a:endParaRPr lang="zh-CN" sz="24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0</a:t>
                      </a:r>
                      <a:endParaRPr lang="zh-CN" sz="24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１</a:t>
                      </a:r>
                      <a:endParaRPr lang="zh-CN" sz="24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2</a:t>
                      </a:r>
                      <a:endParaRPr lang="zh-CN" sz="24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118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4</a:t>
                      </a:r>
                      <a:endParaRPr lang="zh-CN" sz="24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4</a:t>
                      </a:r>
                      <a:endParaRPr lang="zh-CN" sz="24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5</a:t>
                      </a:r>
                      <a:endParaRPr lang="zh-CN" sz="24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0</a:t>
                      </a:r>
                      <a:endParaRPr lang="zh-CN" sz="24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１</a:t>
                      </a:r>
                      <a:endParaRPr lang="zh-CN" sz="24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2</a:t>
                      </a:r>
                      <a:endParaRPr lang="zh-CN" sz="24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3</a:t>
                      </a:r>
                      <a:endParaRPr lang="zh-CN" sz="24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118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5</a:t>
                      </a:r>
                      <a:endParaRPr lang="zh-CN" sz="24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5</a:t>
                      </a:r>
                      <a:endParaRPr lang="zh-CN" sz="24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0</a:t>
                      </a:r>
                      <a:endParaRPr lang="zh-CN" sz="2400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１</a:t>
                      </a:r>
                      <a:endParaRPr lang="zh-CN" sz="24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2</a:t>
                      </a:r>
                      <a:endParaRPr lang="zh-CN" sz="24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3</a:t>
                      </a:r>
                      <a:endParaRPr lang="zh-CN" sz="24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4</a:t>
                      </a:r>
                      <a:endParaRPr lang="zh-CN" sz="2400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2120" name="Rectangle 24"/>
          <p:cNvSpPr/>
          <p:nvPr/>
        </p:nvSpPr>
        <p:spPr>
          <a:xfrm>
            <a:off x="295275" y="3284538"/>
            <a:ext cx="4852988" cy="22479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00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sz="2800" dirty="0">
                <a:latin typeface="宋体" panose="02010600030101010101" pitchFamily="2" charset="-122"/>
                <a:cs typeface="Times New Roman" panose="02020603050405020304" pitchFamily="18" charset="0"/>
              </a:rPr>
              <a:t>要求其子群，因为</a:t>
            </a:r>
            <a:r>
              <a:rPr lang="zh-CN" altLang="en-US" sz="2800" dirty="0">
                <a:latin typeface="宋体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lang="zh-CN" altLang="zh-CN" sz="2800" dirty="0">
                <a:latin typeface="宋体" panose="02010600030101010101" pitchFamily="2" charset="-122"/>
                <a:cs typeface="Times New Roman" panose="02020603050405020304" pitchFamily="18" charset="0"/>
              </a:rPr>
              <a:t>有限群，</a:t>
            </a:r>
            <a:endParaRPr lang="en-US" altLang="zh-CN" sz="2800" dirty="0"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sz="2800" dirty="0">
                <a:latin typeface="宋体" panose="02010600030101010101" pitchFamily="2" charset="-122"/>
                <a:cs typeface="Times New Roman" panose="02020603050405020304" pitchFamily="18" charset="0"/>
              </a:rPr>
              <a:t>则只需运算封闭的</a:t>
            </a:r>
            <a:r>
              <a:rPr lang="zh-CN" altLang="en-US" sz="2800" dirty="0">
                <a:latin typeface="宋体" panose="02010600030101010101" pitchFamily="2" charset="-122"/>
                <a:cs typeface="Times New Roman" panose="02020603050405020304" pitchFamily="18" charset="0"/>
              </a:rPr>
              <a:t>子</a:t>
            </a:r>
            <a:r>
              <a:rPr lang="zh-CN" altLang="zh-CN" sz="2800" dirty="0">
                <a:latin typeface="宋体" panose="02010600030101010101" pitchFamily="2" charset="-122"/>
                <a:cs typeface="Times New Roman" panose="02020603050405020304" pitchFamily="18" charset="0"/>
              </a:rPr>
              <a:t>集合</a:t>
            </a:r>
            <a:endParaRPr lang="en-US" altLang="zh-CN" sz="2800" dirty="0"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sz="2800" dirty="0">
                <a:latin typeface="宋体" panose="02010600030101010101" pitchFamily="2" charset="-122"/>
                <a:cs typeface="Times New Roman" panose="02020603050405020304" pitchFamily="18" charset="0"/>
              </a:rPr>
              <a:t>但一定要包含幺元</a:t>
            </a:r>
            <a:r>
              <a:rPr lang="en-US" altLang="zh-CN" sz="2800" dirty="0">
                <a:latin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2800" dirty="0">
                <a:latin typeface="宋体" panose="02010600030101010101" pitchFamily="2" charset="-122"/>
                <a:cs typeface="Times New Roman" panose="02020603050405020304" pitchFamily="18" charset="0"/>
              </a:rPr>
              <a:t>，</a:t>
            </a:r>
            <a:endParaRPr lang="en-US" altLang="zh-CN" sz="2800" dirty="0"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latin typeface="宋体" panose="02010600030101010101" pitchFamily="2" charset="-122"/>
                <a:cs typeface="Times New Roman" panose="02020603050405020304" pitchFamily="18" charset="0"/>
              </a:rPr>
              <a:t>子群元素个数为</a:t>
            </a:r>
            <a:r>
              <a:rPr lang="en-US" altLang="zh-CN" sz="2800" dirty="0">
                <a:latin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800" dirty="0">
                <a:latin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latin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800" dirty="0">
                <a:latin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latin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800" dirty="0">
                <a:latin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latin typeface="宋体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en-US" sz="2800" dirty="0">
                <a:latin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800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latin typeface="Arial" panose="020B0604020202020204" pitchFamily="34" charset="0"/>
                <a:cs typeface="Times New Roman" panose="02020603050405020304" pitchFamily="18" charset="0"/>
              </a:rPr>
              <a:t>显然，运算封闭的集合有：</a:t>
            </a:r>
            <a:endParaRPr lang="zh-CN" altLang="en-US" sz="2800" dirty="0">
              <a:latin typeface="Arial" panose="020B0604020202020204" pitchFamily="34" charset="0"/>
            </a:endParaRPr>
          </a:p>
        </p:txBody>
      </p:sp>
      <p:graphicFrame>
        <p:nvGraphicFramePr>
          <p:cNvPr id="132119" name="Object 23"/>
          <p:cNvGraphicFramePr>
            <a:graphicFrameLocks noChangeAspect="1"/>
          </p:cNvGraphicFramePr>
          <p:nvPr/>
        </p:nvGraphicFramePr>
        <p:xfrm>
          <a:off x="323850" y="5516563"/>
          <a:ext cx="4560888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3" name="" r:id="rId9" imgW="1930400" imgH="203200" progId="Equation.3">
                  <p:embed/>
                </p:oleObj>
              </mc:Choice>
              <mc:Fallback>
                <p:oleObj name="" r:id="rId9" imgW="1930400" imgH="203200" progId="Equation.3">
                  <p:embed/>
                  <p:pic>
                    <p:nvPicPr>
                      <p:cNvPr id="0" name="图片 315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23850" y="5516563"/>
                        <a:ext cx="4560888" cy="488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91" name="Rectangle 25"/>
          <p:cNvSpPr/>
          <p:nvPr/>
        </p:nvSpPr>
        <p:spPr>
          <a:xfrm>
            <a:off x="0" y="657225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00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sz="800" dirty="0">
                <a:latin typeface="Arial" panose="020B0604020202020204" pitchFamily="34" charset="0"/>
              </a:rPr>
              <a:t> </a:t>
            </a:r>
            <a:endParaRPr lang="zh-CN" altLang="zh-CN" sz="1800" dirty="0">
              <a:latin typeface="Arial" panose="020B0604020202020204" pitchFamily="34" charset="0"/>
            </a:endParaRPr>
          </a:p>
        </p:txBody>
      </p:sp>
      <p:sp>
        <p:nvSpPr>
          <p:cNvPr id="64592" name="日期占位符 1"/>
          <p:cNvSpPr txBox="1">
            <a:spLocks noGrp="1"/>
          </p:cNvSpPr>
          <p:nvPr/>
        </p:nvSpPr>
        <p:spPr>
          <a:xfrm>
            <a:off x="4211638" y="6140450"/>
            <a:ext cx="4419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00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 dirty="0">
                <a:latin typeface="Times New Roman" panose="02020603050405020304" pitchFamily="18" charset="0"/>
              </a:rPr>
              <a:t>                    </a:t>
            </a:r>
            <a:fld id="{BB962C8B-B14F-4D97-AF65-F5344CB8AC3E}" type="datetime2">
              <a:rPr lang="zh-CN" altLang="en-US" sz="1400" dirty="0">
                <a:latin typeface="Times New Roman" panose="02020603050405020304" pitchFamily="18" charset="0"/>
              </a:rPr>
            </a:fld>
            <a:r>
              <a:rPr lang="en-US" altLang="zh-CN" sz="1400" dirty="0">
                <a:latin typeface="Times New Roman" panose="02020603050405020304" pitchFamily="18" charset="0"/>
              </a:rPr>
              <a:t>        </a:t>
            </a:r>
            <a:endParaRPr lang="en-US" altLang="zh-CN" sz="1400" dirty="0">
              <a:latin typeface="Times New Roman" panose="02020603050405020304" pitchFamily="18" charset="0"/>
            </a:endParaRPr>
          </a:p>
        </p:txBody>
      </p:sp>
      <p:sp>
        <p:nvSpPr>
          <p:cNvPr id="33" name="日期占位符 1"/>
          <p:cNvSpPr txBox="1">
            <a:spLocks noGrp="1" noChangeArrowheads="1"/>
          </p:cNvSpPr>
          <p:nvPr/>
        </p:nvSpPr>
        <p:spPr bwMode="auto">
          <a:xfrm>
            <a:off x="1692275" y="6140450"/>
            <a:ext cx="17399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R="0" defTabSz="914400" eaLnBrk="1" fontAlgn="auto" hangingPunct="1">
              <a:spcBef>
                <a:spcPct val="5000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1400" kern="0" cap="none" spc="0" normalizeH="0" baseline="0" noProof="0" dirty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            </a:t>
            </a:r>
            <a:fld id="{B9E1957B-E1B7-410E-8D08-270CF65A090A}" type="datetime10">
              <a:rPr kumimoji="0" lang="zh-CN" altLang="en-US" sz="1400" kern="0" cap="none" spc="0" normalizeH="0" baseline="0" noProof="0" dirty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r>
              <a:rPr kumimoji="0" lang="en-US" altLang="zh-CN" sz="1400" kern="0" cap="none" spc="0" normalizeH="0" baseline="0" noProof="0" dirty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</a:t>
            </a:r>
            <a:endParaRPr kumimoji="0" lang="en-US" altLang="zh-CN" sz="1400" kern="0" cap="none" spc="0" normalizeH="0" baseline="0" noProof="0" dirty="0">
              <a:solidFill>
                <a:sysClr val="windowText" lastClr="000000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2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32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32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32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0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32120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0">
                                            <p:txEl>
                                              <p:charRg st="14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32120">
                                            <p:txEl>
                                              <p:charRg st="14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0">
                                            <p:txEl>
                                              <p:charRg st="26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32120">
                                            <p:txEl>
                                              <p:charRg st="26" end="3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0">
                                            <p:txEl>
                                              <p:charRg st="37" end="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132120">
                                            <p:txEl>
                                              <p:charRg st="37" end="5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0">
                                            <p:txEl>
                                              <p:charRg st="53" end="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132120">
                                            <p:txEl>
                                              <p:charRg st="53" end="6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132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538" name="Rectangle 2"/>
          <p:cNvSpPr>
            <a:spLocks noGrp="1"/>
          </p:cNvSpPr>
          <p:nvPr>
            <p:ph type="title"/>
          </p:nvPr>
        </p:nvSpPr>
        <p:spPr>
          <a:xfrm>
            <a:off x="395288" y="260350"/>
            <a:ext cx="8229600" cy="1143000"/>
          </a:xfrm>
        </p:spPr>
        <p:txBody>
          <a:bodyPr vert="horz" wrap="square" lIns="91440" tIns="45720" rIns="91440" bIns="91440" anchor="b"/>
          <a:p>
            <a:pPr eaLnBrk="1" hangingPunct="1"/>
            <a:r>
              <a:rPr lang="zh-CN" altLang="en-US" sz="3600" b="1" dirty="0">
                <a:solidFill>
                  <a:srgbClr val="FF0000"/>
                </a:solidFill>
              </a:rPr>
              <a:t>第五章 小  结</a:t>
            </a:r>
            <a:endParaRPr lang="zh-CN" altLang="en-US" sz="3600" b="1" dirty="0">
              <a:solidFill>
                <a:srgbClr val="FF0000"/>
              </a:solidFill>
            </a:endParaRPr>
          </a:p>
        </p:txBody>
      </p:sp>
      <p:sp>
        <p:nvSpPr>
          <p:cNvPr id="5" name="Rectangle 3"/>
          <p:cNvSpPr>
            <a:spLocks noGrp="1"/>
          </p:cNvSpPr>
          <p:nvPr>
            <p:ph sz="quarter" idx="1"/>
          </p:nvPr>
        </p:nvSpPr>
        <p:spPr>
          <a:xfrm>
            <a:off x="323850" y="1447800"/>
            <a:ext cx="8229600" cy="4572000"/>
          </a:xfrm>
        </p:spPr>
        <p:txBody>
          <a:bodyPr vert="horz" wrap="square" lIns="91440" tIns="45720" rIns="91440" bIns="45720" anchor="t"/>
          <a:p>
            <a:pPr eaLnBrk="1" hangingPunct="1">
              <a:lnSpc>
                <a:spcPct val="90000"/>
              </a:lnSpc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sz="2800" dirty="0"/>
              <a:t> </a:t>
            </a:r>
            <a:r>
              <a:rPr lang="zh-CN" altLang="en-US" sz="2800" dirty="0"/>
              <a:t>（</a:t>
            </a:r>
            <a:r>
              <a:rPr lang="en-US" altLang="zh-CN" sz="2800" dirty="0"/>
              <a:t>1</a:t>
            </a:r>
            <a:r>
              <a:rPr lang="zh-CN" altLang="en-US" sz="2800" dirty="0"/>
              <a:t>）理解代数系统的概念</a:t>
            </a:r>
            <a:endParaRPr lang="en-US" altLang="zh-CN" sz="2800" dirty="0"/>
          </a:p>
          <a:p>
            <a:pPr eaLnBrk="1" hangingPunct="1">
              <a:lnSpc>
                <a:spcPct val="90000"/>
              </a:lnSpc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sz="2800" dirty="0"/>
              <a:t> </a:t>
            </a:r>
            <a:r>
              <a:rPr lang="zh-CN" altLang="en-US" sz="2800" dirty="0"/>
              <a:t>（</a:t>
            </a:r>
            <a:r>
              <a:rPr lang="en-US" altLang="zh-CN" sz="2800" dirty="0"/>
              <a:t>2</a:t>
            </a:r>
            <a:r>
              <a:rPr lang="zh-CN" altLang="en-US" sz="2800" dirty="0"/>
              <a:t>）理解运算的概念与性质，能够找出代数系</a:t>
            </a:r>
            <a:endParaRPr lang="en-US" altLang="zh-CN" sz="2800" dirty="0"/>
          </a:p>
          <a:p>
            <a:pPr eaLnBrk="1" hangingPunct="1">
              <a:lnSpc>
                <a:spcPct val="90000"/>
              </a:lnSpc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sz="2800" dirty="0"/>
              <a:t>            </a:t>
            </a:r>
            <a:r>
              <a:rPr lang="zh-CN" altLang="en-US" sz="2800" dirty="0"/>
              <a:t>统中的特殊元素。</a:t>
            </a:r>
            <a:endParaRPr lang="en-US" altLang="zh-CN" sz="2800" dirty="0"/>
          </a:p>
          <a:p>
            <a:pPr eaLnBrk="1" hangingPunct="1">
              <a:lnSpc>
                <a:spcPct val="90000"/>
              </a:lnSpc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en-US" sz="2800" dirty="0">
                <a:latin typeface="宋体" panose="02010600030101010101" pitchFamily="2" charset="-122"/>
                <a:sym typeface="Symbol" panose="05050102010706020507" pitchFamily="18" charset="2"/>
              </a:rPr>
              <a:t>（</a:t>
            </a:r>
            <a:r>
              <a:rPr lang="en-US" altLang="zh-CN" sz="2800" dirty="0">
                <a:latin typeface="宋体" panose="02010600030101010101" pitchFamily="2" charset="-122"/>
                <a:sym typeface="Symbol" panose="05050102010706020507" pitchFamily="18" charset="2"/>
              </a:rPr>
              <a:t>3</a:t>
            </a:r>
            <a:r>
              <a:rPr lang="zh-CN" altLang="en-US" sz="2800" dirty="0">
                <a:latin typeface="宋体" panose="02010600030101010101" pitchFamily="2" charset="-122"/>
                <a:sym typeface="Symbol" panose="05050102010706020507" pitchFamily="18" charset="2"/>
              </a:rPr>
              <a:t>）理解广群，半群，含幺半群、群、子群、</a:t>
            </a:r>
            <a:endParaRPr lang="en-US" altLang="zh-CN" sz="2800" dirty="0">
              <a:latin typeface="宋体" panose="02010600030101010101" pitchFamily="2" charset="-122"/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sz="2800" dirty="0">
                <a:latin typeface="宋体" panose="02010600030101010101" pitchFamily="2" charset="-122"/>
                <a:sym typeface="Symbol" panose="05050102010706020507" pitchFamily="18" charset="2"/>
              </a:rPr>
              <a:t>     </a:t>
            </a:r>
            <a:r>
              <a:rPr lang="zh-CN" altLang="en-US" sz="2800" dirty="0">
                <a:latin typeface="宋体" panose="02010600030101010101" pitchFamily="2" charset="-122"/>
                <a:sym typeface="Symbol" panose="05050102010706020507" pitchFamily="18" charset="2"/>
              </a:rPr>
              <a:t>阿贝尔群、循环群的概念，能够分析其异同。</a:t>
            </a:r>
            <a:endParaRPr lang="en-US" altLang="zh-CN" sz="2800" dirty="0">
              <a:latin typeface="宋体" panose="02010600030101010101" pitchFamily="2" charset="-122"/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</a:pPr>
            <a:r>
              <a:rPr lang="zh-CN" altLang="en-US" sz="2800" dirty="0">
                <a:latin typeface="宋体" panose="02010600030101010101" pitchFamily="2" charset="-122"/>
                <a:sym typeface="Symbol" panose="05050102010706020507" pitchFamily="18" charset="2"/>
              </a:rPr>
              <a:t>（</a:t>
            </a:r>
            <a:r>
              <a:rPr lang="en-US" altLang="zh-CN" sz="2800" dirty="0">
                <a:latin typeface="宋体" panose="02010600030101010101" pitchFamily="2" charset="-122"/>
                <a:sym typeface="Symbol" panose="05050102010706020507" pitchFamily="18" charset="2"/>
              </a:rPr>
              <a:t>4</a:t>
            </a:r>
            <a:r>
              <a:rPr lang="zh-CN" altLang="en-US" sz="2800" dirty="0">
                <a:latin typeface="宋体" panose="02010600030101010101" pitchFamily="2" charset="-122"/>
                <a:sym typeface="Symbol" panose="05050102010706020507" pitchFamily="18" charset="2"/>
              </a:rPr>
              <a:t>）能够熟练掌握群与子群，阿贝尔群、循环群的</a:t>
            </a:r>
            <a:endParaRPr lang="en-US" altLang="zh-CN" sz="2800" dirty="0">
              <a:latin typeface="宋体" panose="02010600030101010101" pitchFamily="2" charset="-122"/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</a:pPr>
            <a:r>
              <a:rPr lang="en-US" altLang="zh-CN" sz="2800" dirty="0">
                <a:latin typeface="宋体" panose="02010600030101010101" pitchFamily="2" charset="-122"/>
                <a:sym typeface="Symbol" panose="05050102010706020507" pitchFamily="18" charset="2"/>
              </a:rPr>
              <a:t>     </a:t>
            </a:r>
            <a:r>
              <a:rPr lang="zh-CN" altLang="en-US" sz="2800" dirty="0">
                <a:latin typeface="宋体" panose="02010600030101010101" pitchFamily="2" charset="-122"/>
                <a:sym typeface="Symbol" panose="05050102010706020507" pitchFamily="18" charset="2"/>
              </a:rPr>
              <a:t>的相关验证和求解。</a:t>
            </a:r>
            <a:endParaRPr lang="en-US" altLang="zh-CN" sz="2800" dirty="0">
              <a:latin typeface="宋体" panose="02010600030101010101" pitchFamily="2" charset="-122"/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</a:pPr>
            <a:r>
              <a:rPr lang="zh-CN" altLang="en-US" sz="2800" dirty="0">
                <a:latin typeface="宋体" panose="02010600030101010101" pitchFamily="2" charset="-122"/>
                <a:sym typeface="Symbol" panose="05050102010706020507" pitchFamily="18" charset="2"/>
              </a:rPr>
              <a:t>（</a:t>
            </a:r>
            <a:r>
              <a:rPr lang="en-US" altLang="zh-CN" sz="2800" dirty="0">
                <a:latin typeface="宋体" panose="02010600030101010101" pitchFamily="2" charset="-122"/>
                <a:sym typeface="Symbol" panose="05050102010706020507" pitchFamily="18" charset="2"/>
              </a:rPr>
              <a:t>5</a:t>
            </a:r>
            <a:r>
              <a:rPr lang="zh-CN" altLang="en-US" sz="2800" dirty="0">
                <a:latin typeface="宋体" panose="02010600030101010101" pitchFamily="2" charset="-122"/>
                <a:sym typeface="Symbol" panose="05050102010706020507" pitchFamily="18" charset="2"/>
              </a:rPr>
              <a:t>）能够熟练掌握拉格朗日定理的应用。</a:t>
            </a:r>
            <a:endParaRPr lang="en-US" altLang="zh-CN" sz="2800" dirty="0">
              <a:latin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6" name="AutoShape 37"/>
          <p:cNvSpPr/>
          <p:nvPr/>
        </p:nvSpPr>
        <p:spPr bwMode="auto">
          <a:xfrm flipH="1">
            <a:off x="4211638" y="4292600"/>
            <a:ext cx="215900" cy="214313"/>
          </a:xfrm>
          <a:custGeom>
            <a:avLst/>
            <a:gdLst>
              <a:gd name="T0" fmla="*/ 0 w 215900"/>
              <a:gd name="T1" fmla="*/ 81860 h 214312"/>
              <a:gd name="T2" fmla="*/ 82467 w 215900"/>
              <a:gd name="T3" fmla="*/ 81860 h 214312"/>
              <a:gd name="T4" fmla="*/ 107950 w 215900"/>
              <a:gd name="T5" fmla="*/ 0 h 214312"/>
              <a:gd name="T6" fmla="*/ 133433 w 215900"/>
              <a:gd name="T7" fmla="*/ 81860 h 214312"/>
              <a:gd name="T8" fmla="*/ 215900 w 215900"/>
              <a:gd name="T9" fmla="*/ 81860 h 214312"/>
              <a:gd name="T10" fmla="*/ 149183 w 215900"/>
              <a:gd name="T11" fmla="*/ 132451 h 214312"/>
              <a:gd name="T12" fmla="*/ 174667 w 215900"/>
              <a:gd name="T13" fmla="*/ 214311 h 214312"/>
              <a:gd name="T14" fmla="*/ 107950 w 215900"/>
              <a:gd name="T15" fmla="*/ 163719 h 214312"/>
              <a:gd name="T16" fmla="*/ 41233 w 215900"/>
              <a:gd name="T17" fmla="*/ 214311 h 214312"/>
              <a:gd name="T18" fmla="*/ 66717 w 215900"/>
              <a:gd name="T19" fmla="*/ 132451 h 21431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66717 w 215900"/>
              <a:gd name="T31" fmla="*/ 81860 h 214312"/>
              <a:gd name="T32" fmla="*/ 149183 w 215900"/>
              <a:gd name="T33" fmla="*/ 163719 h 21431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15900" h="214312">
                <a:moveTo>
                  <a:pt x="0" y="81860"/>
                </a:moveTo>
                <a:lnTo>
                  <a:pt x="82467" y="81860"/>
                </a:lnTo>
                <a:lnTo>
                  <a:pt x="107950" y="0"/>
                </a:lnTo>
                <a:lnTo>
                  <a:pt x="133433" y="81860"/>
                </a:lnTo>
                <a:lnTo>
                  <a:pt x="215900" y="81860"/>
                </a:lnTo>
                <a:lnTo>
                  <a:pt x="149183" y="132451"/>
                </a:lnTo>
                <a:lnTo>
                  <a:pt x="174667" y="214311"/>
                </a:lnTo>
                <a:lnTo>
                  <a:pt x="107950" y="163719"/>
                </a:lnTo>
                <a:lnTo>
                  <a:pt x="41233" y="214311"/>
                </a:lnTo>
                <a:lnTo>
                  <a:pt x="66717" y="132451"/>
                </a:lnTo>
                <a:close/>
              </a:path>
            </a:pathLst>
          </a:custGeom>
          <a:solidFill>
            <a:srgbClr val="FF6600"/>
          </a:solidFill>
          <a:ln w="38100" cmpd="sng">
            <a:solidFill>
              <a:srgbClr val="FF6600"/>
            </a:solidFill>
            <a:round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5541" name="日期占位符 1"/>
          <p:cNvSpPr txBox="1">
            <a:spLocks noGrp="1"/>
          </p:cNvSpPr>
          <p:nvPr/>
        </p:nvSpPr>
        <p:spPr>
          <a:xfrm>
            <a:off x="4211638" y="6140450"/>
            <a:ext cx="4419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00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 dirty="0">
                <a:latin typeface="Times New Roman" panose="02020603050405020304" pitchFamily="18" charset="0"/>
              </a:rPr>
              <a:t>                    </a:t>
            </a:r>
            <a:fld id="{BB962C8B-B14F-4D97-AF65-F5344CB8AC3E}" type="datetime2">
              <a:rPr lang="zh-CN" altLang="en-US" sz="1400" dirty="0">
                <a:latin typeface="Times New Roman" panose="02020603050405020304" pitchFamily="18" charset="0"/>
              </a:rPr>
            </a:fld>
            <a:r>
              <a:rPr lang="en-US" altLang="zh-CN" sz="1400" dirty="0">
                <a:latin typeface="Times New Roman" panose="02020603050405020304" pitchFamily="18" charset="0"/>
              </a:rPr>
              <a:t>        </a:t>
            </a:r>
            <a:endParaRPr lang="en-US" altLang="zh-CN" sz="1400" dirty="0">
              <a:latin typeface="Times New Roman" panose="02020603050405020304" pitchFamily="18" charset="0"/>
            </a:endParaRPr>
          </a:p>
        </p:txBody>
      </p:sp>
      <p:sp>
        <p:nvSpPr>
          <p:cNvPr id="8" name="日期占位符 1"/>
          <p:cNvSpPr txBox="1">
            <a:spLocks noGrp="1" noChangeArrowheads="1"/>
          </p:cNvSpPr>
          <p:nvPr/>
        </p:nvSpPr>
        <p:spPr bwMode="auto">
          <a:xfrm>
            <a:off x="1692275" y="6140450"/>
            <a:ext cx="17399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R="0" defTabSz="914400" eaLnBrk="1" fontAlgn="auto" hangingPunct="1">
              <a:spcBef>
                <a:spcPct val="5000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1400" kern="0" cap="none" spc="0" normalizeH="0" baseline="0" noProof="0" dirty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            </a:t>
            </a:r>
            <a:fld id="{B9E1957B-E1B7-410E-8D08-270CF65A090A}" type="datetime10">
              <a:rPr kumimoji="0" lang="zh-CN" altLang="en-US" sz="1400" kern="0" cap="none" spc="0" normalizeH="0" baseline="0" noProof="0" dirty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r>
              <a:rPr kumimoji="0" lang="en-US" altLang="zh-CN" sz="1400" kern="0" cap="none" spc="0" normalizeH="0" baseline="0" noProof="0" dirty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</a:t>
            </a:r>
            <a:endParaRPr kumimoji="0" lang="en-US" altLang="zh-CN" sz="1400" kern="0" cap="none" spc="0" normalizeH="0" baseline="0" noProof="0" dirty="0">
              <a:solidFill>
                <a:sysClr val="windowText" lastClr="000000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AutoShape 37"/>
          <p:cNvSpPr/>
          <p:nvPr/>
        </p:nvSpPr>
        <p:spPr bwMode="auto">
          <a:xfrm flipH="1">
            <a:off x="6875463" y="4724400"/>
            <a:ext cx="215900" cy="214313"/>
          </a:xfrm>
          <a:custGeom>
            <a:avLst/>
            <a:gdLst>
              <a:gd name="T0" fmla="*/ 0 w 215900"/>
              <a:gd name="T1" fmla="*/ 81860 h 214312"/>
              <a:gd name="T2" fmla="*/ 82467 w 215900"/>
              <a:gd name="T3" fmla="*/ 81860 h 214312"/>
              <a:gd name="T4" fmla="*/ 107950 w 215900"/>
              <a:gd name="T5" fmla="*/ 0 h 214312"/>
              <a:gd name="T6" fmla="*/ 133433 w 215900"/>
              <a:gd name="T7" fmla="*/ 81860 h 214312"/>
              <a:gd name="T8" fmla="*/ 215900 w 215900"/>
              <a:gd name="T9" fmla="*/ 81860 h 214312"/>
              <a:gd name="T10" fmla="*/ 149183 w 215900"/>
              <a:gd name="T11" fmla="*/ 132451 h 214312"/>
              <a:gd name="T12" fmla="*/ 174667 w 215900"/>
              <a:gd name="T13" fmla="*/ 214311 h 214312"/>
              <a:gd name="T14" fmla="*/ 107950 w 215900"/>
              <a:gd name="T15" fmla="*/ 163719 h 214312"/>
              <a:gd name="T16" fmla="*/ 41233 w 215900"/>
              <a:gd name="T17" fmla="*/ 214311 h 214312"/>
              <a:gd name="T18" fmla="*/ 66717 w 215900"/>
              <a:gd name="T19" fmla="*/ 132451 h 21431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66717 w 215900"/>
              <a:gd name="T31" fmla="*/ 81860 h 214312"/>
              <a:gd name="T32" fmla="*/ 149183 w 215900"/>
              <a:gd name="T33" fmla="*/ 163719 h 21431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15900" h="214312">
                <a:moveTo>
                  <a:pt x="0" y="81860"/>
                </a:moveTo>
                <a:lnTo>
                  <a:pt x="82467" y="81860"/>
                </a:lnTo>
                <a:lnTo>
                  <a:pt x="107950" y="0"/>
                </a:lnTo>
                <a:lnTo>
                  <a:pt x="133433" y="81860"/>
                </a:lnTo>
                <a:lnTo>
                  <a:pt x="215900" y="81860"/>
                </a:lnTo>
                <a:lnTo>
                  <a:pt x="149183" y="132451"/>
                </a:lnTo>
                <a:lnTo>
                  <a:pt x="174667" y="214311"/>
                </a:lnTo>
                <a:lnTo>
                  <a:pt x="107950" y="163719"/>
                </a:lnTo>
                <a:lnTo>
                  <a:pt x="41233" y="214311"/>
                </a:lnTo>
                <a:lnTo>
                  <a:pt x="66717" y="132451"/>
                </a:lnTo>
                <a:close/>
              </a:path>
            </a:pathLst>
          </a:custGeom>
          <a:solidFill>
            <a:srgbClr val="FF6600"/>
          </a:solidFill>
          <a:ln w="38100" cmpd="sng">
            <a:solidFill>
              <a:srgbClr val="FF6600"/>
            </a:solidFill>
            <a:round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14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charRg st="14" end="3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37" end="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charRg st="37" end="5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58" end="8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charRg st="58" end="8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80" end="10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charRg st="80" end="10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106" end="1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charRg st="106" end="1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130" end="1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charRg st="130" end="14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145" end="1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charRg st="145" end="16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56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91440" anchor="b"/>
          <a:p>
            <a:pPr eaLnBrk="1" hangingPunct="1"/>
            <a:r>
              <a:rPr lang="zh-CN" altLang="en-US" b="1" dirty="0">
                <a:solidFill>
                  <a:srgbClr val="FF0000"/>
                </a:solidFill>
              </a:rPr>
              <a:t>第五章    </a:t>
            </a:r>
            <a:r>
              <a:rPr lang="zh-CN" altLang="en-US" sz="3800" b="1" dirty="0">
                <a:solidFill>
                  <a:srgbClr val="FF0000"/>
                </a:solidFill>
              </a:rPr>
              <a:t>作  业</a:t>
            </a:r>
            <a:endParaRPr lang="zh-CN" altLang="en-US" sz="3800" b="1" dirty="0">
              <a:solidFill>
                <a:srgbClr val="FF0000"/>
              </a:solidFill>
            </a:endParaRPr>
          </a:p>
        </p:txBody>
      </p:sp>
      <p:sp>
        <p:nvSpPr>
          <p:cNvPr id="5" name="Rectangle 3"/>
          <p:cNvSpPr>
            <a:spLocks noGrp="1"/>
          </p:cNvSpPr>
          <p:nvPr>
            <p:ph sz="quarter" idx="1"/>
          </p:nvPr>
        </p:nvSpPr>
        <p:spPr/>
        <p:txBody>
          <a:bodyPr vert="horz" wrap="square" lIns="91440" tIns="45720" rIns="91440" bIns="45720" anchor="t"/>
          <a:p>
            <a:pPr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</a:pPr>
            <a:r>
              <a:rPr lang="en-US" altLang="zh-CN" sz="2800" dirty="0"/>
              <a:t>P178/</a:t>
            </a:r>
            <a:r>
              <a:rPr lang="zh-CN" altLang="zh-CN" sz="2800" dirty="0"/>
              <a:t>（</a:t>
            </a:r>
            <a:r>
              <a:rPr lang="en-US" altLang="zh-CN" sz="2800" dirty="0"/>
              <a:t>1</a:t>
            </a:r>
            <a:r>
              <a:rPr lang="zh-CN" altLang="zh-CN" sz="2800" dirty="0"/>
              <a:t>）（</a:t>
            </a:r>
            <a:r>
              <a:rPr lang="en-US" altLang="zh-CN" sz="2800" dirty="0"/>
              <a:t>2</a:t>
            </a:r>
            <a:r>
              <a:rPr lang="zh-CN" altLang="zh-CN" sz="2800" dirty="0"/>
              <a:t>）</a:t>
            </a:r>
            <a:endParaRPr lang="en-US" altLang="zh-CN" sz="2800" dirty="0"/>
          </a:p>
          <a:p>
            <a:pPr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</a:pPr>
            <a:r>
              <a:rPr lang="en-US" altLang="zh-CN" sz="2800" dirty="0"/>
              <a:t>P185/</a:t>
            </a:r>
            <a:r>
              <a:rPr lang="zh-CN" altLang="zh-CN" sz="2800" dirty="0"/>
              <a:t>（</a:t>
            </a:r>
            <a:r>
              <a:rPr lang="en-US" altLang="zh-CN" sz="2800" dirty="0"/>
              <a:t>1</a:t>
            </a:r>
            <a:r>
              <a:rPr lang="zh-CN" altLang="zh-CN" sz="2800" dirty="0"/>
              <a:t>）</a:t>
            </a:r>
            <a:r>
              <a:rPr lang="en-US" altLang="zh-CN" sz="2800" dirty="0"/>
              <a:t>(2)</a:t>
            </a:r>
            <a:endParaRPr lang="en-US" altLang="zh-CN" sz="2800" dirty="0"/>
          </a:p>
          <a:p>
            <a:pPr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</a:pPr>
            <a:r>
              <a:rPr lang="en-US" altLang="zh-CN" sz="2800" dirty="0"/>
              <a:t>P190/</a:t>
            </a:r>
            <a:r>
              <a:rPr lang="zh-CN" altLang="zh-CN" sz="2800" dirty="0"/>
              <a:t>（</a:t>
            </a:r>
            <a:r>
              <a:rPr lang="en-US" altLang="zh-CN" sz="2800" dirty="0"/>
              <a:t>1</a:t>
            </a:r>
            <a:r>
              <a:rPr lang="zh-CN" altLang="zh-CN" sz="2800" dirty="0"/>
              <a:t>）</a:t>
            </a:r>
            <a:r>
              <a:rPr lang="en-US" altLang="zh-CN" sz="2800" dirty="0"/>
              <a:t>(2) </a:t>
            </a:r>
            <a:r>
              <a:rPr lang="zh-CN" altLang="zh-CN" sz="2800" dirty="0"/>
              <a:t>（</a:t>
            </a:r>
            <a:r>
              <a:rPr lang="en-US" altLang="zh-CN" sz="2800" dirty="0"/>
              <a:t>3</a:t>
            </a:r>
            <a:r>
              <a:rPr lang="zh-CN" altLang="zh-CN" sz="2800" dirty="0"/>
              <a:t>）</a:t>
            </a:r>
            <a:r>
              <a:rPr lang="en-US" altLang="zh-CN" sz="2800" dirty="0"/>
              <a:t>(5) </a:t>
            </a:r>
            <a:r>
              <a:rPr lang="zh-CN" altLang="zh-CN" sz="2800" dirty="0"/>
              <a:t>（</a:t>
            </a:r>
            <a:r>
              <a:rPr lang="en-US" altLang="zh-CN" sz="2800" dirty="0"/>
              <a:t>6</a:t>
            </a:r>
            <a:r>
              <a:rPr lang="zh-CN" altLang="zh-CN" sz="2800" dirty="0"/>
              <a:t>）</a:t>
            </a:r>
            <a:endParaRPr lang="en-US" altLang="zh-CN" sz="2800" dirty="0"/>
          </a:p>
          <a:p>
            <a:pPr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</a:pPr>
            <a:r>
              <a:rPr lang="en-US" altLang="zh-CN" sz="2800" dirty="0"/>
              <a:t>P197/</a:t>
            </a:r>
            <a:r>
              <a:rPr lang="zh-CN" altLang="zh-CN" sz="2800" dirty="0"/>
              <a:t>（</a:t>
            </a:r>
            <a:r>
              <a:rPr lang="en-US" altLang="zh-CN" sz="2800" dirty="0"/>
              <a:t>1</a:t>
            </a:r>
            <a:r>
              <a:rPr lang="zh-CN" altLang="zh-CN" sz="2800" dirty="0"/>
              <a:t>）</a:t>
            </a:r>
            <a:r>
              <a:rPr lang="en-US" altLang="zh-CN" sz="2800" dirty="0"/>
              <a:t>(2) </a:t>
            </a:r>
            <a:r>
              <a:rPr lang="zh-CN" altLang="zh-CN" sz="2800" dirty="0"/>
              <a:t>（</a:t>
            </a:r>
            <a:r>
              <a:rPr lang="en-US" altLang="zh-CN" sz="2800" dirty="0"/>
              <a:t>3</a:t>
            </a:r>
            <a:r>
              <a:rPr lang="zh-CN" altLang="zh-CN" sz="2800" dirty="0"/>
              <a:t>）</a:t>
            </a:r>
            <a:endParaRPr lang="en-US" altLang="zh-CN" sz="2800" dirty="0"/>
          </a:p>
          <a:p>
            <a:pPr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</a:pPr>
            <a:r>
              <a:rPr lang="en-US" altLang="zh-CN" sz="2800" dirty="0"/>
              <a:t>P200/</a:t>
            </a:r>
            <a:r>
              <a:rPr lang="zh-CN" altLang="zh-CN" sz="2800" dirty="0"/>
              <a:t>（</a:t>
            </a:r>
            <a:r>
              <a:rPr lang="en-US" altLang="zh-CN" sz="2800" dirty="0"/>
              <a:t>1</a:t>
            </a:r>
            <a:r>
              <a:rPr lang="zh-CN" altLang="zh-CN" sz="2800" dirty="0"/>
              <a:t>）</a:t>
            </a:r>
            <a:r>
              <a:rPr lang="en-US" altLang="zh-CN" sz="2800" dirty="0"/>
              <a:t>(4</a:t>
            </a:r>
            <a:r>
              <a:rPr lang="zh-CN" altLang="zh-CN" sz="2800" dirty="0"/>
              <a:t>） </a:t>
            </a:r>
            <a:endParaRPr lang="en-US" altLang="zh-CN" sz="2800" dirty="0"/>
          </a:p>
          <a:p>
            <a:pPr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</a:pPr>
            <a:r>
              <a:rPr lang="en-US" altLang="zh-CN" sz="2800" dirty="0"/>
              <a:t>P211/ (2) (5) </a:t>
            </a:r>
            <a:endParaRPr lang="en-US" altLang="zh-CN" sz="2800" dirty="0"/>
          </a:p>
        </p:txBody>
      </p:sp>
      <p:sp>
        <p:nvSpPr>
          <p:cNvPr id="66564" name="日期占位符 1"/>
          <p:cNvSpPr txBox="1">
            <a:spLocks noGrp="1"/>
          </p:cNvSpPr>
          <p:nvPr/>
        </p:nvSpPr>
        <p:spPr>
          <a:xfrm>
            <a:off x="4211638" y="6140450"/>
            <a:ext cx="4419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00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 dirty="0">
                <a:latin typeface="Times New Roman" panose="02020603050405020304" pitchFamily="18" charset="0"/>
              </a:rPr>
              <a:t>                    </a:t>
            </a:r>
            <a:fld id="{BB962C8B-B14F-4D97-AF65-F5344CB8AC3E}" type="datetime2">
              <a:rPr lang="zh-CN" altLang="en-US" sz="1400" dirty="0">
                <a:latin typeface="Times New Roman" panose="02020603050405020304" pitchFamily="18" charset="0"/>
              </a:rPr>
            </a:fld>
            <a:r>
              <a:rPr lang="en-US" altLang="zh-CN" sz="1400" dirty="0">
                <a:latin typeface="Times New Roman" panose="02020603050405020304" pitchFamily="18" charset="0"/>
              </a:rPr>
              <a:t>        </a:t>
            </a:r>
            <a:endParaRPr lang="en-US" altLang="zh-CN" sz="1400" dirty="0">
              <a:latin typeface="Times New Roman" panose="02020603050405020304" pitchFamily="18" charset="0"/>
            </a:endParaRPr>
          </a:p>
        </p:txBody>
      </p:sp>
      <p:sp>
        <p:nvSpPr>
          <p:cNvPr id="7" name="日期占位符 1"/>
          <p:cNvSpPr txBox="1">
            <a:spLocks noGrp="1" noChangeArrowheads="1"/>
          </p:cNvSpPr>
          <p:nvPr/>
        </p:nvSpPr>
        <p:spPr bwMode="auto">
          <a:xfrm>
            <a:off x="1692275" y="6140450"/>
            <a:ext cx="17399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R="0" defTabSz="914400" eaLnBrk="1" fontAlgn="auto" hangingPunct="1">
              <a:spcBef>
                <a:spcPct val="5000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1400" kern="0" cap="none" spc="0" normalizeH="0" baseline="0" noProof="0" dirty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            </a:t>
            </a:r>
            <a:fld id="{B9E1957B-E1B7-410E-8D08-270CF65A090A}" type="datetime10">
              <a:rPr kumimoji="0" lang="zh-CN" altLang="en-US" sz="1400" kern="0" cap="none" spc="0" normalizeH="0" baseline="0" noProof="0" dirty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r>
              <a:rPr kumimoji="0" lang="en-US" altLang="zh-CN" sz="1400" kern="0" cap="none" spc="0" normalizeH="0" baseline="0" noProof="0" dirty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</a:t>
            </a:r>
            <a:endParaRPr kumimoji="0" lang="en-US" altLang="zh-CN" sz="1400" kern="0" cap="none" spc="0" normalizeH="0" baseline="0" noProof="0" dirty="0">
              <a:solidFill>
                <a:sysClr val="windowText" lastClr="000000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12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charRg st="12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24" end="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charRg st="24" end="4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47" end="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charRg st="47" end="6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63" end="7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charRg st="63" end="7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76" end="9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charRg st="76" end="9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Rectangle 2"/>
          <p:cNvSpPr>
            <a:spLocks noGrp="1"/>
          </p:cNvSpPr>
          <p:nvPr>
            <p:ph type="title"/>
          </p:nvPr>
        </p:nvSpPr>
        <p:spPr>
          <a:xfrm>
            <a:off x="323850" y="277813"/>
            <a:ext cx="8362950" cy="990600"/>
          </a:xfrm>
        </p:spPr>
        <p:txBody>
          <a:bodyPr vert="horz" wrap="square" lIns="91440" tIns="45720" rIns="91440" bIns="91440" anchor="b"/>
          <a:p>
            <a:pPr eaLnBrk="1" hangingPunct="1"/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§2</a:t>
            </a:r>
            <a:r>
              <a:rPr lang="zh-CN" altLang="en-US" b="1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运算及其性质</a:t>
            </a:r>
            <a:endParaRPr lang="zh-CN" altLang="en-US" b="1" dirty="0">
              <a:solidFill>
                <a:srgbClr val="FF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9219" name="Rectangle 3"/>
          <p:cNvSpPr>
            <a:spLocks noGrp="1"/>
          </p:cNvSpPr>
          <p:nvPr>
            <p:ph sz="quarter" idx="1"/>
          </p:nvPr>
        </p:nvSpPr>
        <p:spPr>
          <a:xfrm>
            <a:off x="685800" y="1557338"/>
            <a:ext cx="7772400" cy="4319587"/>
          </a:xfrm>
        </p:spPr>
        <p:txBody>
          <a:bodyPr vert="horz" wrap="square" lIns="91440" tIns="45720" rIns="91440" bIns="45720" anchor="t"/>
          <a:p>
            <a:pPr eaLnBrk="1" hangingPunct="1">
              <a:lnSpc>
                <a:spcPct val="90000"/>
              </a:lnSpc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en-US" b="1" dirty="0"/>
              <a:t>（</a:t>
            </a:r>
            <a:r>
              <a:rPr lang="en-US" altLang="zh-CN" b="1" dirty="0"/>
              <a:t>3</a:t>
            </a:r>
            <a:r>
              <a:rPr lang="zh-CN" altLang="en-US" b="1" dirty="0"/>
              <a:t>）可结合性</a:t>
            </a:r>
            <a:r>
              <a:rPr lang="en-US" altLang="zh-CN" b="1" dirty="0"/>
              <a:t>《</a:t>
            </a:r>
            <a:r>
              <a:rPr lang="zh-CN" altLang="en-US" b="1" dirty="0"/>
              <a:t>定义</a:t>
            </a:r>
            <a:r>
              <a:rPr lang="en-US" altLang="zh-CN" b="1" dirty="0"/>
              <a:t>》:</a:t>
            </a:r>
            <a:r>
              <a:rPr lang="zh-CN" altLang="en-US" dirty="0"/>
              <a:t>设*是集合</a:t>
            </a:r>
            <a:r>
              <a:rPr lang="en-US" altLang="zh-CN" dirty="0"/>
              <a:t>S</a:t>
            </a:r>
            <a:r>
              <a:rPr lang="zh-CN" altLang="en-US" dirty="0"/>
              <a:t>上的二元运算</a:t>
            </a:r>
            <a:r>
              <a:rPr lang="en-US" altLang="zh-CN" dirty="0"/>
              <a:t>,</a:t>
            </a:r>
            <a:r>
              <a:rPr lang="zh-CN" altLang="en-US" dirty="0"/>
              <a:t>对</a:t>
            </a:r>
            <a:endParaRPr lang="en-US" altLang="zh-CN" dirty="0"/>
          </a:p>
          <a:p>
            <a:pPr eaLnBrk="1" hangingPunct="1">
              <a:lnSpc>
                <a:spcPct val="90000"/>
              </a:lnSpc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en-US" dirty="0"/>
              <a:t>任一</a:t>
            </a:r>
            <a:r>
              <a:rPr lang="en-US" altLang="zh-CN" dirty="0"/>
              <a:t>x,y,z </a:t>
            </a:r>
            <a:r>
              <a:rPr lang="en-US" altLang="zh-CN" dirty="0">
                <a:sym typeface="Symbol" panose="05050102010706020507" pitchFamily="18" charset="2"/>
              </a:rPr>
              <a:t></a:t>
            </a:r>
            <a:r>
              <a:rPr lang="en-US" altLang="zh-CN" dirty="0"/>
              <a:t>S</a:t>
            </a:r>
            <a:r>
              <a:rPr lang="zh-CN" altLang="en-US" dirty="0"/>
              <a:t>都有（</a:t>
            </a:r>
            <a:r>
              <a:rPr lang="en-US" altLang="zh-CN" dirty="0"/>
              <a:t>x </a:t>
            </a:r>
            <a:r>
              <a:rPr lang="en-US" altLang="zh-CN" dirty="0">
                <a:sym typeface="Symbol" panose="05050102010706020507" pitchFamily="18" charset="2"/>
              </a:rPr>
              <a:t></a:t>
            </a:r>
            <a:r>
              <a:rPr lang="en-US" altLang="zh-CN" dirty="0"/>
              <a:t> y</a:t>
            </a:r>
            <a:r>
              <a:rPr lang="zh-CN" altLang="en-US" dirty="0"/>
              <a:t>） </a:t>
            </a:r>
            <a:r>
              <a:rPr lang="zh-CN" altLang="en-US" dirty="0">
                <a:sym typeface="Symbol" panose="05050102010706020507" pitchFamily="18" charset="2"/>
              </a:rPr>
              <a:t></a:t>
            </a:r>
            <a:r>
              <a:rPr lang="zh-CN" altLang="en-US" dirty="0"/>
              <a:t> </a:t>
            </a:r>
            <a:r>
              <a:rPr lang="en-US" altLang="zh-CN" dirty="0"/>
              <a:t>z=x </a:t>
            </a:r>
            <a:r>
              <a:rPr lang="en-US" altLang="zh-CN" dirty="0">
                <a:sym typeface="Symbol" panose="05050102010706020507" pitchFamily="18" charset="2"/>
              </a:rPr>
              <a:t></a:t>
            </a:r>
            <a:r>
              <a:rPr lang="en-US" altLang="zh-CN" dirty="0"/>
              <a:t> </a:t>
            </a:r>
            <a:r>
              <a:rPr lang="zh-CN" altLang="en-US" dirty="0"/>
              <a:t>（</a:t>
            </a:r>
            <a:r>
              <a:rPr lang="en-US" altLang="zh-CN" dirty="0"/>
              <a:t>y </a:t>
            </a:r>
            <a:r>
              <a:rPr lang="en-US" altLang="zh-CN" dirty="0">
                <a:sym typeface="Symbol" panose="05050102010706020507" pitchFamily="18" charset="2"/>
              </a:rPr>
              <a:t></a:t>
            </a:r>
            <a:r>
              <a:rPr lang="en-US" altLang="zh-CN" dirty="0"/>
              <a:t> z</a:t>
            </a:r>
            <a:r>
              <a:rPr lang="zh-CN" altLang="en-US" dirty="0"/>
              <a:t>）</a:t>
            </a:r>
            <a:r>
              <a:rPr lang="en-US" altLang="zh-CN" dirty="0"/>
              <a:t>,</a:t>
            </a:r>
            <a:endParaRPr lang="en-US" altLang="zh-CN" dirty="0"/>
          </a:p>
          <a:p>
            <a:pPr eaLnBrk="1" hangingPunct="1">
              <a:lnSpc>
                <a:spcPct val="90000"/>
              </a:lnSpc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en-US" dirty="0"/>
              <a:t>则称</a:t>
            </a:r>
            <a:r>
              <a:rPr lang="zh-CN" altLang="en-US" dirty="0">
                <a:sym typeface="Symbol" panose="05050102010706020507" pitchFamily="18" charset="2"/>
              </a:rPr>
              <a:t></a:t>
            </a:r>
            <a:r>
              <a:rPr lang="zh-CN" altLang="en-US" dirty="0"/>
              <a:t>运算在</a:t>
            </a:r>
            <a:r>
              <a:rPr lang="en-US" altLang="zh-CN" dirty="0"/>
              <a:t>S</a:t>
            </a:r>
            <a:r>
              <a:rPr lang="zh-CN" altLang="en-US" dirty="0"/>
              <a:t>上是可结合的。</a:t>
            </a:r>
            <a:endParaRPr lang="zh-CN" altLang="en-US" dirty="0"/>
          </a:p>
          <a:p>
            <a:pPr eaLnBrk="1" hangingPunct="1">
              <a:lnSpc>
                <a:spcPct val="90000"/>
              </a:lnSpc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endParaRPr lang="zh-CN" altLang="en-US" dirty="0"/>
          </a:p>
          <a:p>
            <a:pPr eaLnBrk="1" hangingPunct="1">
              <a:lnSpc>
                <a:spcPct val="90000"/>
              </a:lnSpc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en-US" b="1" dirty="0"/>
              <a:t>（</a:t>
            </a:r>
            <a:r>
              <a:rPr lang="en-US" altLang="zh-CN" b="1" dirty="0"/>
              <a:t>4</a:t>
            </a:r>
            <a:r>
              <a:rPr lang="zh-CN" altLang="en-US" b="1" dirty="0"/>
              <a:t>）可分配性</a:t>
            </a:r>
            <a:r>
              <a:rPr lang="en-US" altLang="zh-CN" b="1" dirty="0"/>
              <a:t>《</a:t>
            </a:r>
            <a:r>
              <a:rPr lang="zh-CN" altLang="en-US" b="1" dirty="0"/>
              <a:t>定义</a:t>
            </a:r>
            <a:r>
              <a:rPr lang="en-US" altLang="zh-CN" b="1" dirty="0"/>
              <a:t>》:</a:t>
            </a:r>
            <a:r>
              <a:rPr lang="zh-CN" altLang="en-US" dirty="0"/>
              <a:t>设</a:t>
            </a:r>
            <a:r>
              <a:rPr lang="zh-CN" altLang="en-US" dirty="0">
                <a:sym typeface="Symbol" panose="05050102010706020507" pitchFamily="18" charset="2"/>
              </a:rPr>
              <a:t></a:t>
            </a:r>
            <a:r>
              <a:rPr lang="zh-CN" altLang="en-US" dirty="0"/>
              <a:t>和</a:t>
            </a:r>
            <a:r>
              <a:rPr lang="zh-CN" altLang="en-US" dirty="0">
                <a:sym typeface="Symbol" panose="05050102010706020507" pitchFamily="18" charset="2"/>
              </a:rPr>
              <a:t></a:t>
            </a:r>
            <a:r>
              <a:rPr lang="zh-CN" altLang="en-US" dirty="0"/>
              <a:t>是集合</a:t>
            </a:r>
            <a:r>
              <a:rPr lang="en-US" altLang="zh-CN" dirty="0"/>
              <a:t>S</a:t>
            </a:r>
            <a:r>
              <a:rPr lang="zh-CN" altLang="en-US" dirty="0"/>
              <a:t>上的二个二</a:t>
            </a:r>
            <a:endParaRPr lang="en-US" altLang="zh-CN" dirty="0"/>
          </a:p>
          <a:p>
            <a:pPr eaLnBrk="1" hangingPunct="1">
              <a:lnSpc>
                <a:spcPct val="90000"/>
              </a:lnSpc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en-US" dirty="0"/>
              <a:t>元运算</a:t>
            </a:r>
            <a:r>
              <a:rPr lang="en-US" altLang="zh-CN" dirty="0"/>
              <a:t>,    </a:t>
            </a:r>
            <a:r>
              <a:rPr lang="zh-CN" altLang="en-US" dirty="0"/>
              <a:t>对任一</a:t>
            </a:r>
            <a:r>
              <a:rPr lang="en-US" altLang="zh-CN" dirty="0"/>
              <a:t>x,y,z </a:t>
            </a:r>
            <a:r>
              <a:rPr lang="en-US" altLang="zh-CN" dirty="0">
                <a:sym typeface="Symbol" panose="05050102010706020507" pitchFamily="18" charset="2"/>
              </a:rPr>
              <a:t></a:t>
            </a:r>
            <a:r>
              <a:rPr lang="en-US" altLang="zh-CN" dirty="0"/>
              <a:t>S</a:t>
            </a:r>
            <a:r>
              <a:rPr lang="zh-CN" altLang="en-US" dirty="0"/>
              <a:t>有</a:t>
            </a:r>
            <a:endParaRPr lang="zh-CN" altLang="en-US" dirty="0"/>
          </a:p>
          <a:p>
            <a:pPr eaLnBrk="1" hangingPunct="1">
              <a:lnSpc>
                <a:spcPct val="90000"/>
              </a:lnSpc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en-US" dirty="0"/>
              <a:t>     </a:t>
            </a:r>
            <a:r>
              <a:rPr lang="en-US" altLang="zh-CN" dirty="0"/>
              <a:t>x </a:t>
            </a:r>
            <a:r>
              <a:rPr lang="en-US" altLang="zh-CN" dirty="0">
                <a:sym typeface="Symbol" panose="05050102010706020507" pitchFamily="18" charset="2"/>
              </a:rPr>
              <a:t></a:t>
            </a:r>
            <a:r>
              <a:rPr lang="en-US" altLang="zh-CN" dirty="0"/>
              <a:t> </a:t>
            </a:r>
            <a:r>
              <a:rPr lang="zh-CN" altLang="en-US" dirty="0"/>
              <a:t>（</a:t>
            </a:r>
            <a:r>
              <a:rPr lang="en-US" altLang="zh-CN" dirty="0"/>
              <a:t>y </a:t>
            </a:r>
            <a:r>
              <a:rPr lang="en-US" altLang="zh-CN" dirty="0">
                <a:sym typeface="Symbol" panose="05050102010706020507" pitchFamily="18" charset="2"/>
              </a:rPr>
              <a:t></a:t>
            </a:r>
            <a:r>
              <a:rPr lang="en-US" altLang="zh-CN" dirty="0"/>
              <a:t> z</a:t>
            </a:r>
            <a:r>
              <a:rPr lang="zh-CN" altLang="en-US" dirty="0"/>
              <a:t>）</a:t>
            </a:r>
            <a:r>
              <a:rPr lang="en-US" altLang="zh-CN" dirty="0"/>
              <a:t>=</a:t>
            </a:r>
            <a:r>
              <a:rPr lang="zh-CN" altLang="en-US" dirty="0"/>
              <a:t>（</a:t>
            </a:r>
            <a:r>
              <a:rPr lang="en-US" altLang="zh-CN" dirty="0"/>
              <a:t>x </a:t>
            </a:r>
            <a:r>
              <a:rPr lang="en-US" altLang="zh-CN" dirty="0">
                <a:sym typeface="Symbol" panose="05050102010706020507" pitchFamily="18" charset="2"/>
              </a:rPr>
              <a:t></a:t>
            </a:r>
            <a:r>
              <a:rPr lang="en-US" altLang="zh-CN" dirty="0"/>
              <a:t> y</a:t>
            </a:r>
            <a:r>
              <a:rPr lang="zh-CN" altLang="en-US" dirty="0"/>
              <a:t>） </a:t>
            </a:r>
            <a:r>
              <a:rPr lang="zh-CN" altLang="en-US" dirty="0">
                <a:sym typeface="Symbol" panose="05050102010706020507" pitchFamily="18" charset="2"/>
              </a:rPr>
              <a:t></a:t>
            </a:r>
            <a:r>
              <a:rPr lang="zh-CN" altLang="en-US" dirty="0"/>
              <a:t> （</a:t>
            </a:r>
            <a:r>
              <a:rPr lang="en-US" altLang="zh-CN" dirty="0"/>
              <a:t>x </a:t>
            </a:r>
            <a:r>
              <a:rPr lang="en-US" altLang="zh-CN" dirty="0">
                <a:sym typeface="Symbol" panose="05050102010706020507" pitchFamily="18" charset="2"/>
              </a:rPr>
              <a:t></a:t>
            </a:r>
            <a:r>
              <a:rPr lang="en-US" altLang="zh-CN" dirty="0"/>
              <a:t> z</a:t>
            </a:r>
            <a:r>
              <a:rPr lang="zh-CN" altLang="en-US" dirty="0"/>
              <a:t>）；</a:t>
            </a:r>
            <a:endParaRPr lang="zh-CN" altLang="en-US" dirty="0"/>
          </a:p>
          <a:p>
            <a:pPr eaLnBrk="1" hangingPunct="1">
              <a:lnSpc>
                <a:spcPct val="90000"/>
              </a:lnSpc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en-US" dirty="0"/>
              <a:t>  （</a:t>
            </a:r>
            <a:r>
              <a:rPr lang="en-US" altLang="zh-CN" dirty="0"/>
              <a:t>y </a:t>
            </a:r>
            <a:r>
              <a:rPr lang="en-US" altLang="zh-CN" dirty="0">
                <a:sym typeface="Symbol" panose="05050102010706020507" pitchFamily="18" charset="2"/>
              </a:rPr>
              <a:t></a:t>
            </a:r>
            <a:r>
              <a:rPr lang="en-US" altLang="zh-CN" dirty="0"/>
              <a:t> z</a:t>
            </a:r>
            <a:r>
              <a:rPr lang="zh-CN" altLang="en-US" dirty="0"/>
              <a:t>） </a:t>
            </a:r>
            <a:r>
              <a:rPr lang="zh-CN" altLang="en-US" dirty="0">
                <a:sym typeface="Symbol" panose="05050102010706020507" pitchFamily="18" charset="2"/>
              </a:rPr>
              <a:t></a:t>
            </a:r>
            <a:r>
              <a:rPr lang="zh-CN" altLang="en-US" dirty="0"/>
              <a:t> </a:t>
            </a:r>
            <a:r>
              <a:rPr lang="en-US" altLang="zh-CN" dirty="0"/>
              <a:t>x=</a:t>
            </a:r>
            <a:r>
              <a:rPr lang="zh-CN" altLang="en-US" dirty="0"/>
              <a:t>（</a:t>
            </a:r>
            <a:r>
              <a:rPr lang="en-US" altLang="zh-CN" dirty="0"/>
              <a:t>y </a:t>
            </a:r>
            <a:r>
              <a:rPr lang="en-US" altLang="zh-CN" dirty="0">
                <a:sym typeface="Symbol" panose="05050102010706020507" pitchFamily="18" charset="2"/>
              </a:rPr>
              <a:t></a:t>
            </a:r>
            <a:r>
              <a:rPr lang="en-US" altLang="zh-CN" dirty="0"/>
              <a:t> x</a:t>
            </a:r>
            <a:r>
              <a:rPr lang="zh-CN" altLang="en-US" dirty="0"/>
              <a:t>） </a:t>
            </a:r>
            <a:r>
              <a:rPr lang="zh-CN" altLang="en-US" dirty="0">
                <a:sym typeface="Symbol" panose="05050102010706020507" pitchFamily="18" charset="2"/>
              </a:rPr>
              <a:t></a:t>
            </a:r>
            <a:r>
              <a:rPr lang="zh-CN" altLang="en-US" dirty="0"/>
              <a:t> （</a:t>
            </a:r>
            <a:r>
              <a:rPr lang="en-US" altLang="zh-CN" dirty="0"/>
              <a:t>z </a:t>
            </a:r>
            <a:r>
              <a:rPr lang="en-US" altLang="zh-CN" dirty="0">
                <a:sym typeface="Symbol" panose="05050102010706020507" pitchFamily="18" charset="2"/>
              </a:rPr>
              <a:t></a:t>
            </a:r>
            <a:r>
              <a:rPr lang="en-US" altLang="zh-CN" dirty="0"/>
              <a:t> x</a:t>
            </a:r>
            <a:r>
              <a:rPr lang="zh-CN" altLang="en-US" dirty="0"/>
              <a:t>）</a:t>
            </a:r>
            <a:r>
              <a:rPr lang="en-US" altLang="zh-CN" dirty="0"/>
              <a:t>,</a:t>
            </a:r>
            <a:endParaRPr lang="en-US" altLang="zh-CN" dirty="0"/>
          </a:p>
          <a:p>
            <a:pPr eaLnBrk="1" hangingPunct="1">
              <a:lnSpc>
                <a:spcPct val="90000"/>
              </a:lnSpc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en-US" dirty="0"/>
              <a:t>则称运算</a:t>
            </a:r>
            <a:r>
              <a:rPr lang="zh-CN" altLang="en-US" dirty="0">
                <a:sym typeface="Symbol" panose="05050102010706020507" pitchFamily="18" charset="2"/>
              </a:rPr>
              <a:t></a:t>
            </a:r>
            <a:r>
              <a:rPr lang="zh-CN" altLang="en-US" dirty="0"/>
              <a:t>对</a:t>
            </a:r>
            <a:r>
              <a:rPr lang="zh-CN" altLang="en-US" dirty="0">
                <a:sym typeface="Symbol" panose="05050102010706020507" pitchFamily="18" charset="2"/>
              </a:rPr>
              <a:t></a:t>
            </a:r>
            <a:r>
              <a:rPr lang="zh-CN" altLang="en-US" dirty="0"/>
              <a:t>是可分配的（或称</a:t>
            </a:r>
            <a:r>
              <a:rPr lang="zh-CN" altLang="en-US" dirty="0">
                <a:sym typeface="Symbol" panose="05050102010706020507" pitchFamily="18" charset="2"/>
              </a:rPr>
              <a:t></a:t>
            </a:r>
            <a:r>
              <a:rPr lang="zh-CN" altLang="en-US" dirty="0"/>
              <a:t>对</a:t>
            </a:r>
            <a:r>
              <a:rPr lang="zh-CN" altLang="en-US" dirty="0">
                <a:sym typeface="Symbol" panose="05050102010706020507" pitchFamily="18" charset="2"/>
              </a:rPr>
              <a:t></a:t>
            </a:r>
            <a:r>
              <a:rPr lang="zh-CN" altLang="en-US" dirty="0"/>
              <a:t>满足分配律）。 </a:t>
            </a:r>
            <a:endParaRPr lang="zh-CN" altLang="en-US" dirty="0"/>
          </a:p>
        </p:txBody>
      </p:sp>
      <p:sp>
        <p:nvSpPr>
          <p:cNvPr id="13316" name="日期占位符 1"/>
          <p:cNvSpPr txBox="1">
            <a:spLocks noGrp="1"/>
          </p:cNvSpPr>
          <p:nvPr/>
        </p:nvSpPr>
        <p:spPr>
          <a:xfrm>
            <a:off x="4211638" y="5951538"/>
            <a:ext cx="4419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00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 dirty="0">
                <a:latin typeface="Times New Roman" panose="02020603050405020304" pitchFamily="18" charset="0"/>
              </a:rPr>
              <a:t>                    </a:t>
            </a:r>
            <a:fld id="{BB962C8B-B14F-4D97-AF65-F5344CB8AC3E}" type="datetime2">
              <a:rPr lang="zh-CN" altLang="en-US" sz="1400" dirty="0">
                <a:latin typeface="Times New Roman" panose="02020603050405020304" pitchFamily="18" charset="0"/>
              </a:rPr>
            </a:fld>
            <a:r>
              <a:rPr lang="en-US" altLang="zh-CN" sz="1400" dirty="0">
                <a:latin typeface="Times New Roman" panose="02020603050405020304" pitchFamily="18" charset="0"/>
              </a:rPr>
              <a:t>        </a:t>
            </a:r>
            <a:endParaRPr lang="en-US" altLang="zh-CN" sz="1400" dirty="0">
              <a:latin typeface="Times New Roman" panose="02020603050405020304" pitchFamily="18" charset="0"/>
            </a:endParaRPr>
          </a:p>
        </p:txBody>
      </p:sp>
      <p:sp>
        <p:nvSpPr>
          <p:cNvPr id="5" name="日期占位符 1"/>
          <p:cNvSpPr txBox="1">
            <a:spLocks noGrp="1" noChangeArrowheads="1"/>
          </p:cNvSpPr>
          <p:nvPr/>
        </p:nvSpPr>
        <p:spPr bwMode="auto">
          <a:xfrm>
            <a:off x="1692275" y="5951538"/>
            <a:ext cx="17399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R="0" defTabSz="914400" eaLnBrk="1" fontAlgn="auto" hangingPunct="1">
              <a:spcBef>
                <a:spcPct val="5000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1400" kern="0" cap="none" spc="0" normalizeH="0" baseline="0" noProof="0" dirty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            </a:t>
            </a:r>
            <a:fld id="{B9E1957B-E1B7-410E-8D08-270CF65A090A}" type="datetime10">
              <a:rPr kumimoji="0" lang="zh-CN" altLang="en-US" sz="1400" kern="0" cap="none" spc="0" normalizeH="0" baseline="0" noProof="0" dirty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r>
              <a:rPr kumimoji="0" lang="en-US" altLang="zh-CN" sz="1400" kern="0" cap="none" spc="0" normalizeH="0" baseline="0" noProof="0" dirty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</a:t>
            </a:r>
            <a:endParaRPr kumimoji="0" lang="en-US" altLang="zh-CN" sz="1400" kern="0" cap="none" spc="0" normalizeH="0" baseline="0" noProof="0" dirty="0">
              <a:solidFill>
                <a:sysClr val="windowText" lastClr="000000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charRg st="0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charRg st="27" end="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charRg st="64" end="7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charRg st="80" end="10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charRg st="106" end="1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charRg st="127" end="1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charRg st="163" end="19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charRg st="196" end="2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Rectangle 2"/>
          <p:cNvSpPr>
            <a:spLocks noGrp="1"/>
          </p:cNvSpPr>
          <p:nvPr>
            <p:ph type="title"/>
          </p:nvPr>
        </p:nvSpPr>
        <p:spPr>
          <a:xfrm>
            <a:off x="755650" y="71438"/>
            <a:ext cx="4464050" cy="836612"/>
          </a:xfrm>
        </p:spPr>
        <p:txBody>
          <a:bodyPr vert="horz" wrap="square" lIns="91440" tIns="45720" rIns="91440" bIns="91440" anchor="b"/>
          <a:p>
            <a:pPr eaLnBrk="1" hangingPunct="1"/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§2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运算及其性质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0243" name="Rectangle 3"/>
          <p:cNvSpPr>
            <a:spLocks noGrp="1"/>
          </p:cNvSpPr>
          <p:nvPr>
            <p:ph sz="quarter" idx="1"/>
          </p:nvPr>
        </p:nvSpPr>
        <p:spPr>
          <a:xfrm>
            <a:off x="468313" y="1268413"/>
            <a:ext cx="8362950" cy="3816350"/>
          </a:xfrm>
        </p:spPr>
        <p:txBody>
          <a:bodyPr vert="horz" wrap="square" lIns="91440" tIns="45720" rIns="91440" bIns="45720" anchor="t"/>
          <a:p>
            <a:pPr eaLnBrk="1" hangingPunct="1">
              <a:lnSpc>
                <a:spcPct val="90000"/>
              </a:lnSpc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en-US" b="1" dirty="0"/>
              <a:t>（</a:t>
            </a:r>
            <a:r>
              <a:rPr lang="en-US" altLang="zh-CN" b="1" dirty="0"/>
              <a:t>5</a:t>
            </a:r>
            <a:r>
              <a:rPr lang="zh-CN" altLang="en-US" b="1" dirty="0"/>
              <a:t>）</a:t>
            </a:r>
            <a:r>
              <a:rPr lang="zh-CN" altLang="en-US" dirty="0">
                <a:sym typeface="Symbol" panose="05050102010706020507" pitchFamily="18" charset="2"/>
              </a:rPr>
              <a:t>吸收律</a:t>
            </a:r>
            <a:r>
              <a:rPr lang="en-US" altLang="zh-CN" b="1" dirty="0"/>
              <a:t>《</a:t>
            </a:r>
            <a:r>
              <a:rPr lang="zh-CN" altLang="en-US" b="1" dirty="0"/>
              <a:t>定义</a:t>
            </a:r>
            <a:r>
              <a:rPr lang="en-US" altLang="zh-CN" b="1" dirty="0"/>
              <a:t>》:</a:t>
            </a:r>
            <a:r>
              <a:rPr lang="zh-CN" altLang="en-US" dirty="0"/>
              <a:t>设</a:t>
            </a:r>
            <a:r>
              <a:rPr lang="zh-CN" altLang="en-US" dirty="0">
                <a:sym typeface="Symbol" panose="05050102010706020507" pitchFamily="18" charset="2"/>
              </a:rPr>
              <a:t>，是定义在集合</a:t>
            </a:r>
            <a:r>
              <a:rPr lang="en-US" altLang="zh-CN" dirty="0"/>
              <a:t>S</a:t>
            </a:r>
            <a:r>
              <a:rPr lang="zh-CN" altLang="en-US" dirty="0">
                <a:sym typeface="Symbol" panose="05050102010706020507" pitchFamily="18" charset="2"/>
              </a:rPr>
              <a:t>上的两个可</a:t>
            </a:r>
            <a:endParaRPr lang="en-US" altLang="zh-CN" dirty="0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en-US" dirty="0">
                <a:sym typeface="Symbol" panose="05050102010706020507" pitchFamily="18" charset="2"/>
              </a:rPr>
              <a:t>交换二元运算，如果对于任意的</a:t>
            </a:r>
            <a:r>
              <a:rPr lang="en-US" altLang="zh-CN" dirty="0">
                <a:sym typeface="Symbol" panose="05050102010706020507" pitchFamily="18" charset="2"/>
              </a:rPr>
              <a:t>x,y</a:t>
            </a:r>
            <a:r>
              <a:rPr lang="en-US" altLang="zh-CN" dirty="0"/>
              <a:t>S</a:t>
            </a:r>
            <a:r>
              <a:rPr lang="zh-CN" altLang="en-US" dirty="0"/>
              <a:t>，都有：</a:t>
            </a:r>
            <a:endParaRPr lang="en-US" altLang="zh-CN" dirty="0"/>
          </a:p>
          <a:p>
            <a:pPr eaLnBrk="1" hangingPunct="1">
              <a:lnSpc>
                <a:spcPct val="90000"/>
              </a:lnSpc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en-US" dirty="0">
                <a:sym typeface="Symbol" panose="05050102010706020507" pitchFamily="18" charset="2"/>
              </a:rPr>
              <a:t>	     </a:t>
            </a:r>
            <a:r>
              <a:rPr lang="en-US" altLang="zh-CN" dirty="0">
                <a:sym typeface="Symbol" panose="05050102010706020507" pitchFamily="18" charset="2"/>
              </a:rPr>
              <a:t>x (x y)=x</a:t>
            </a:r>
            <a:r>
              <a:rPr lang="zh-CN" altLang="en-US" dirty="0">
                <a:sym typeface="Symbol" panose="05050102010706020507" pitchFamily="18" charset="2"/>
              </a:rPr>
              <a:t>；</a:t>
            </a:r>
            <a:r>
              <a:rPr lang="en-US" altLang="zh-CN" dirty="0">
                <a:sym typeface="Symbol" panose="05050102010706020507" pitchFamily="18" charset="2"/>
              </a:rPr>
              <a:t>x (xy)=x</a:t>
            </a:r>
            <a:endParaRPr lang="en-US" altLang="zh-CN" dirty="0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en-US" dirty="0"/>
              <a:t>         则称运算</a:t>
            </a:r>
            <a:r>
              <a:rPr lang="zh-CN" altLang="en-US" dirty="0">
                <a:sym typeface="Symbol" panose="05050102010706020507" pitchFamily="18" charset="2"/>
              </a:rPr>
              <a:t>和运算满足吸收律。</a:t>
            </a:r>
            <a:endParaRPr lang="en-US" altLang="zh-CN" dirty="0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endParaRPr lang="en-US" altLang="zh-CN" b="1" dirty="0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en-US" b="1" dirty="0"/>
              <a:t>（</a:t>
            </a:r>
            <a:r>
              <a:rPr lang="en-US" altLang="zh-CN" b="1" dirty="0"/>
              <a:t>6</a:t>
            </a:r>
            <a:r>
              <a:rPr lang="zh-CN" altLang="en-US" b="1" dirty="0"/>
              <a:t>）</a:t>
            </a:r>
            <a:r>
              <a:rPr lang="zh-CN" altLang="en-US" dirty="0"/>
              <a:t>等幂律</a:t>
            </a:r>
            <a:r>
              <a:rPr lang="en-US" altLang="zh-CN" b="1" dirty="0"/>
              <a:t>《</a:t>
            </a:r>
            <a:r>
              <a:rPr lang="zh-CN" altLang="en-US" b="1" dirty="0"/>
              <a:t>定义</a:t>
            </a:r>
            <a:r>
              <a:rPr lang="en-US" altLang="zh-CN" b="1" dirty="0"/>
              <a:t>》:</a:t>
            </a:r>
            <a:r>
              <a:rPr lang="zh-CN" altLang="en-US" dirty="0"/>
              <a:t>设*是</a:t>
            </a:r>
            <a:r>
              <a:rPr lang="en-US" altLang="zh-CN" dirty="0"/>
              <a:t>S</a:t>
            </a:r>
            <a:r>
              <a:rPr lang="zh-CN" altLang="en-US" dirty="0"/>
              <a:t>上的二元运算</a:t>
            </a:r>
            <a:r>
              <a:rPr lang="en-US" altLang="zh-CN" dirty="0"/>
              <a:t>,</a:t>
            </a:r>
            <a:endParaRPr lang="en-US" altLang="zh-CN" dirty="0"/>
          </a:p>
          <a:p>
            <a:pPr eaLnBrk="1" hangingPunct="1">
              <a:lnSpc>
                <a:spcPct val="90000"/>
              </a:lnSpc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en-US" dirty="0"/>
              <a:t>        若对任一</a:t>
            </a:r>
            <a:r>
              <a:rPr lang="en-US" altLang="zh-CN" dirty="0"/>
              <a:t>x </a:t>
            </a:r>
            <a:r>
              <a:rPr lang="en-US" altLang="zh-CN" dirty="0">
                <a:sym typeface="Symbol" panose="05050102010706020507" pitchFamily="18" charset="2"/>
              </a:rPr>
              <a:t></a:t>
            </a:r>
            <a:r>
              <a:rPr lang="en-US" altLang="zh-CN" dirty="0"/>
              <a:t>S</a:t>
            </a:r>
            <a:r>
              <a:rPr lang="zh-CN" altLang="en-US" dirty="0"/>
              <a:t>有</a:t>
            </a:r>
            <a:r>
              <a:rPr lang="en-US" altLang="zh-CN" dirty="0"/>
              <a:t>x </a:t>
            </a:r>
            <a:r>
              <a:rPr lang="en-US" altLang="zh-CN" dirty="0">
                <a:sym typeface="Symbol" panose="05050102010706020507" pitchFamily="18" charset="2"/>
              </a:rPr>
              <a:t></a:t>
            </a:r>
            <a:r>
              <a:rPr lang="en-US" altLang="zh-CN" dirty="0"/>
              <a:t> x=x,</a:t>
            </a:r>
            <a:endParaRPr lang="en-US" altLang="zh-CN" dirty="0"/>
          </a:p>
          <a:p>
            <a:pPr eaLnBrk="1" hangingPunct="1">
              <a:lnSpc>
                <a:spcPct val="90000"/>
              </a:lnSpc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en-US" dirty="0"/>
              <a:t>        则称</a:t>
            </a:r>
            <a:r>
              <a:rPr lang="zh-CN" altLang="en-US" dirty="0">
                <a:sym typeface="Symbol" panose="05050102010706020507" pitchFamily="18" charset="2"/>
              </a:rPr>
              <a:t></a:t>
            </a:r>
            <a:r>
              <a:rPr lang="zh-CN" altLang="en-US" dirty="0"/>
              <a:t>满足等幂律。</a:t>
            </a:r>
            <a:endParaRPr lang="zh-CN" altLang="en-US" dirty="0"/>
          </a:p>
        </p:txBody>
      </p:sp>
      <p:sp>
        <p:nvSpPr>
          <p:cNvPr id="14340" name="日期占位符 1"/>
          <p:cNvSpPr txBox="1">
            <a:spLocks noGrp="1"/>
          </p:cNvSpPr>
          <p:nvPr/>
        </p:nvSpPr>
        <p:spPr>
          <a:xfrm>
            <a:off x="4211638" y="5951538"/>
            <a:ext cx="4419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00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 dirty="0">
                <a:latin typeface="Times New Roman" panose="02020603050405020304" pitchFamily="18" charset="0"/>
              </a:rPr>
              <a:t>                    </a:t>
            </a:r>
            <a:fld id="{BB962C8B-B14F-4D97-AF65-F5344CB8AC3E}" type="datetime2">
              <a:rPr lang="zh-CN" altLang="en-US" sz="1400" dirty="0">
                <a:latin typeface="Times New Roman" panose="02020603050405020304" pitchFamily="18" charset="0"/>
              </a:rPr>
            </a:fld>
            <a:r>
              <a:rPr lang="en-US" altLang="zh-CN" sz="1400" dirty="0">
                <a:latin typeface="Times New Roman" panose="02020603050405020304" pitchFamily="18" charset="0"/>
              </a:rPr>
              <a:t>        </a:t>
            </a:r>
            <a:endParaRPr lang="en-US" altLang="zh-CN" sz="1400" dirty="0">
              <a:latin typeface="Times New Roman" panose="02020603050405020304" pitchFamily="18" charset="0"/>
            </a:endParaRPr>
          </a:p>
        </p:txBody>
      </p:sp>
      <p:sp>
        <p:nvSpPr>
          <p:cNvPr id="5" name="日期占位符 1"/>
          <p:cNvSpPr txBox="1">
            <a:spLocks noGrp="1" noChangeArrowheads="1"/>
          </p:cNvSpPr>
          <p:nvPr/>
        </p:nvSpPr>
        <p:spPr bwMode="auto">
          <a:xfrm>
            <a:off x="1692275" y="5951538"/>
            <a:ext cx="17399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R="0" defTabSz="914400" eaLnBrk="1" fontAlgn="auto" hangingPunct="1">
              <a:spcBef>
                <a:spcPct val="5000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1400" kern="0" cap="none" spc="0" normalizeH="0" baseline="0" noProof="0" dirty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            </a:t>
            </a:r>
            <a:fld id="{B9E1957B-E1B7-410E-8D08-270CF65A090A}" type="datetime10">
              <a:rPr kumimoji="0" lang="zh-CN" altLang="en-US" sz="1400" kern="0" cap="none" spc="0" normalizeH="0" baseline="0" noProof="0" dirty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r>
              <a:rPr kumimoji="0" lang="en-US" altLang="zh-CN" sz="1400" kern="0" cap="none" spc="0" normalizeH="0" baseline="0" noProof="0" dirty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</a:t>
            </a:r>
            <a:endParaRPr kumimoji="0" lang="en-US" altLang="zh-CN" sz="1400" kern="0" cap="none" spc="0" normalizeH="0" baseline="0" noProof="0" dirty="0">
              <a:solidFill>
                <a:sysClr val="windowText" lastClr="000000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charRg st="0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charRg st="0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charRg st="28" end="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charRg st="28" end="5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charRg st="52" end="8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charRg st="52" end="8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charRg st="81" end="10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charRg st="81" end="10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charRg st="107" end="1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charRg st="107" end="1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charRg st="130" end="1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charRg st="130" end="15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charRg st="156" end="1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charRg st="156" end="17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91440" anchor="b"/>
          <a:p>
            <a:pPr eaLnBrk="1" hangingPunct="1"/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§2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运算及其性质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3315" name="Rectangle 3"/>
          <p:cNvSpPr>
            <a:spLocks noGrp="1"/>
          </p:cNvSpPr>
          <p:nvPr>
            <p:ph sz="quarter" idx="1"/>
          </p:nvPr>
        </p:nvSpPr>
        <p:spPr>
          <a:xfrm>
            <a:off x="685800" y="1700213"/>
            <a:ext cx="7989888" cy="4392612"/>
          </a:xfrm>
        </p:spPr>
        <p:txBody>
          <a:bodyPr vert="horz" wrap="square" lIns="91440" tIns="45720" rIns="91440" bIns="45720" anchor="t"/>
          <a:p>
            <a:pPr eaLnBrk="1" hangingPunct="1">
              <a:lnSpc>
                <a:spcPct val="90000"/>
              </a:lnSpc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sz="2800" b="1" dirty="0"/>
              <a:t>2.</a:t>
            </a:r>
            <a:r>
              <a:rPr lang="zh-CN" altLang="en-US" sz="2800" b="1" dirty="0"/>
              <a:t>特殊元素（幺元、零元、逆元</a:t>
            </a:r>
            <a:r>
              <a:rPr lang="zh-CN" altLang="en-US" sz="2800" dirty="0"/>
              <a:t>）</a:t>
            </a:r>
            <a:br>
              <a:rPr lang="zh-CN" altLang="en-US" sz="2800" dirty="0"/>
            </a:br>
            <a:endParaRPr lang="zh-CN" altLang="en-US" sz="2800" dirty="0"/>
          </a:p>
          <a:p>
            <a:pPr eaLnBrk="1" hangingPunct="1">
              <a:lnSpc>
                <a:spcPct val="90000"/>
              </a:lnSpc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en-US" sz="2800" b="1" dirty="0"/>
              <a:t>（</a:t>
            </a:r>
            <a:r>
              <a:rPr lang="en-US" altLang="zh-CN" sz="2800" b="1" dirty="0"/>
              <a:t>1</a:t>
            </a:r>
            <a:r>
              <a:rPr lang="zh-CN" altLang="en-US" sz="2800" b="1" dirty="0"/>
              <a:t>）幺元</a:t>
            </a:r>
            <a:r>
              <a:rPr lang="en-US" altLang="zh-CN" sz="2800" b="1" dirty="0"/>
              <a:t>《</a:t>
            </a:r>
            <a:r>
              <a:rPr lang="zh-CN" altLang="en-US" sz="2800" b="1" dirty="0"/>
              <a:t>定义</a:t>
            </a:r>
            <a:r>
              <a:rPr lang="en-US" altLang="zh-CN" sz="2800" b="1" dirty="0"/>
              <a:t>》</a:t>
            </a:r>
            <a:r>
              <a:rPr lang="zh-CN" altLang="en-US" sz="2800" b="1" dirty="0"/>
              <a:t>：</a:t>
            </a:r>
            <a:r>
              <a:rPr lang="zh-CN" altLang="en-US" sz="2800" dirty="0"/>
              <a:t>设*是集合</a:t>
            </a:r>
            <a:r>
              <a:rPr lang="en-US" altLang="zh-CN" sz="2800" dirty="0"/>
              <a:t>Z</a:t>
            </a:r>
            <a:r>
              <a:rPr lang="zh-CN" altLang="en-US" sz="2800" dirty="0"/>
              <a:t>中的二元运算</a:t>
            </a:r>
            <a:r>
              <a:rPr lang="en-US" altLang="zh-CN" sz="2800" dirty="0"/>
              <a:t>,</a:t>
            </a:r>
            <a:endParaRPr lang="en-US" altLang="zh-CN" sz="2800" dirty="0"/>
          </a:p>
          <a:p>
            <a:pPr eaLnBrk="1" hangingPunct="1">
              <a:lnSpc>
                <a:spcPct val="90000"/>
              </a:lnSpc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sz="2800" dirty="0"/>
              <a:t>   (a)</a:t>
            </a:r>
            <a:r>
              <a:rPr lang="zh-CN" altLang="en-US" sz="2800" dirty="0"/>
              <a:t>若有</a:t>
            </a:r>
            <a:r>
              <a:rPr lang="en-US" altLang="zh-CN" sz="2800" dirty="0">
                <a:sym typeface="Symbol" panose="05050102010706020507" pitchFamily="18" charset="2"/>
              </a:rPr>
              <a:t>e</a:t>
            </a:r>
            <a:r>
              <a:rPr lang="en-US" altLang="zh-CN" sz="2800" baseline="-25000" dirty="0">
                <a:sym typeface="Symbol" panose="05050102010706020507" pitchFamily="18" charset="2"/>
              </a:rPr>
              <a:t>l </a:t>
            </a:r>
            <a:r>
              <a:rPr lang="en-US" altLang="zh-CN" sz="2800" dirty="0">
                <a:sym typeface="Symbol" panose="05050102010706020507" pitchFamily="18" charset="2"/>
              </a:rPr>
              <a:t>Z</a:t>
            </a:r>
            <a:r>
              <a:rPr lang="en-US" altLang="zh-CN" sz="2800" dirty="0"/>
              <a:t>,</a:t>
            </a:r>
            <a:r>
              <a:rPr lang="zh-CN" altLang="en-US" sz="2800" dirty="0"/>
              <a:t>对任一</a:t>
            </a:r>
            <a:r>
              <a:rPr lang="en-US" altLang="zh-CN" sz="2800" dirty="0"/>
              <a:t>x </a:t>
            </a:r>
            <a:r>
              <a:rPr lang="en-US" altLang="zh-CN" sz="2800" dirty="0">
                <a:sym typeface="Symbol" panose="05050102010706020507" pitchFamily="18" charset="2"/>
              </a:rPr>
              <a:t>Z</a:t>
            </a:r>
            <a:r>
              <a:rPr lang="zh-CN" altLang="en-US" sz="2800" dirty="0"/>
              <a:t>有</a:t>
            </a:r>
            <a:r>
              <a:rPr lang="en-US" altLang="zh-CN" sz="2800" dirty="0">
                <a:sym typeface="Symbol" panose="05050102010706020507" pitchFamily="18" charset="2"/>
              </a:rPr>
              <a:t>e</a:t>
            </a:r>
            <a:r>
              <a:rPr lang="en-US" altLang="zh-CN" sz="2800" baseline="-25000" dirty="0">
                <a:sym typeface="Symbol" panose="05050102010706020507" pitchFamily="18" charset="2"/>
              </a:rPr>
              <a:t>l</a:t>
            </a:r>
            <a:r>
              <a:rPr lang="en-US" altLang="zh-CN" sz="2800" dirty="0">
                <a:sym typeface="Symbol" panose="05050102010706020507" pitchFamily="18" charset="2"/>
              </a:rPr>
              <a:t>*x=x</a:t>
            </a:r>
            <a:r>
              <a:rPr lang="zh-CN" altLang="en-US" sz="2800" dirty="0"/>
              <a:t>；则称</a:t>
            </a:r>
            <a:r>
              <a:rPr lang="en-US" altLang="zh-CN" sz="2800" dirty="0">
                <a:sym typeface="Symbol" panose="05050102010706020507" pitchFamily="18" charset="2"/>
              </a:rPr>
              <a:t>e</a:t>
            </a:r>
            <a:r>
              <a:rPr lang="en-US" altLang="zh-CN" sz="2800" baseline="-25000" dirty="0">
                <a:sym typeface="Symbol" panose="05050102010706020507" pitchFamily="18" charset="2"/>
              </a:rPr>
              <a:t>l</a:t>
            </a:r>
            <a:r>
              <a:rPr lang="zh-CN" altLang="en-US" sz="2800" dirty="0"/>
              <a:t>为左幺  </a:t>
            </a:r>
            <a:endParaRPr lang="en-US" altLang="zh-CN" sz="2800" dirty="0"/>
          </a:p>
          <a:p>
            <a:pPr eaLnBrk="1" hangingPunct="1">
              <a:lnSpc>
                <a:spcPct val="90000"/>
              </a:lnSpc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sz="2800" dirty="0"/>
              <a:t>        </a:t>
            </a:r>
            <a:r>
              <a:rPr lang="zh-CN" altLang="en-US" sz="2800" dirty="0"/>
              <a:t>元</a:t>
            </a:r>
            <a:r>
              <a:rPr lang="en-US" altLang="zh-CN" sz="2800" dirty="0"/>
              <a:t>(</a:t>
            </a:r>
            <a:r>
              <a:rPr lang="zh-CN" altLang="en-US" sz="2800" dirty="0"/>
              <a:t>左单位元素</a:t>
            </a:r>
            <a:r>
              <a:rPr lang="en-US" altLang="zh-CN" sz="2800" dirty="0"/>
              <a:t>)</a:t>
            </a:r>
            <a:r>
              <a:rPr lang="zh-CN" altLang="en-US" sz="2800" dirty="0"/>
              <a:t>；</a:t>
            </a:r>
            <a:endParaRPr lang="en-US" altLang="zh-CN" sz="2800" dirty="0"/>
          </a:p>
          <a:p>
            <a:pPr eaLnBrk="1" hangingPunct="1">
              <a:lnSpc>
                <a:spcPct val="90000"/>
              </a:lnSpc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sz="2800" dirty="0"/>
              <a:t>   (b)</a:t>
            </a:r>
            <a:r>
              <a:rPr lang="zh-CN" altLang="en-US" sz="2800" dirty="0"/>
              <a:t>若有</a:t>
            </a:r>
            <a:r>
              <a:rPr lang="en-US" altLang="zh-CN" sz="2800" dirty="0">
                <a:sym typeface="Symbol" panose="05050102010706020507" pitchFamily="18" charset="2"/>
              </a:rPr>
              <a:t>e</a:t>
            </a:r>
            <a:r>
              <a:rPr lang="en-US" altLang="zh-CN" sz="2800" baseline="-25000" dirty="0">
                <a:sym typeface="Symbol" panose="05050102010706020507" pitchFamily="18" charset="2"/>
              </a:rPr>
              <a:t>r </a:t>
            </a:r>
            <a:r>
              <a:rPr lang="en-US" altLang="zh-CN" sz="2800" dirty="0">
                <a:sym typeface="Symbol" panose="05050102010706020507" pitchFamily="18" charset="2"/>
              </a:rPr>
              <a:t>Z</a:t>
            </a:r>
            <a:r>
              <a:rPr lang="en-US" altLang="zh-CN" sz="2800" dirty="0"/>
              <a:t>,</a:t>
            </a:r>
            <a:r>
              <a:rPr lang="zh-CN" altLang="en-US" sz="2800" dirty="0"/>
              <a:t>对任一</a:t>
            </a:r>
            <a:r>
              <a:rPr lang="en-US" altLang="zh-CN" sz="2800" dirty="0"/>
              <a:t>x </a:t>
            </a:r>
            <a:r>
              <a:rPr lang="en-US" altLang="zh-CN" sz="2800" dirty="0">
                <a:sym typeface="Symbol" panose="05050102010706020507" pitchFamily="18" charset="2"/>
              </a:rPr>
              <a:t>Z</a:t>
            </a:r>
            <a:r>
              <a:rPr lang="zh-CN" altLang="en-US" sz="2800" dirty="0"/>
              <a:t>有</a:t>
            </a:r>
            <a:r>
              <a:rPr lang="en-US" altLang="zh-CN" sz="2800" dirty="0"/>
              <a:t>x* </a:t>
            </a:r>
            <a:r>
              <a:rPr lang="en-US" altLang="zh-CN" sz="2800" dirty="0">
                <a:sym typeface="Symbol" panose="05050102010706020507" pitchFamily="18" charset="2"/>
              </a:rPr>
              <a:t>e</a:t>
            </a:r>
            <a:r>
              <a:rPr lang="en-US" altLang="zh-CN" sz="2800" baseline="-25000" dirty="0">
                <a:sym typeface="Symbol" panose="05050102010706020507" pitchFamily="18" charset="2"/>
              </a:rPr>
              <a:t>r</a:t>
            </a:r>
            <a:r>
              <a:rPr lang="en-US" altLang="zh-CN" sz="2800" dirty="0">
                <a:sym typeface="Symbol" panose="05050102010706020507" pitchFamily="18" charset="2"/>
              </a:rPr>
              <a:t>=x</a:t>
            </a:r>
            <a:r>
              <a:rPr lang="zh-CN" altLang="en-US" sz="2800" dirty="0">
                <a:sym typeface="Symbol" panose="05050102010706020507" pitchFamily="18" charset="2"/>
              </a:rPr>
              <a:t>；</a:t>
            </a:r>
            <a:r>
              <a:rPr lang="zh-CN" altLang="en-US" sz="2800" dirty="0"/>
              <a:t>则称</a:t>
            </a:r>
            <a:r>
              <a:rPr lang="en-US" altLang="zh-CN" sz="2800" dirty="0">
                <a:sym typeface="Symbol" panose="05050102010706020507" pitchFamily="18" charset="2"/>
              </a:rPr>
              <a:t>e</a:t>
            </a:r>
            <a:r>
              <a:rPr lang="en-US" altLang="zh-CN" sz="2800" baseline="-25000" dirty="0">
                <a:sym typeface="Symbol" panose="05050102010706020507" pitchFamily="18" charset="2"/>
              </a:rPr>
              <a:t>r</a:t>
            </a:r>
            <a:r>
              <a:rPr lang="zh-CN" altLang="en-US" sz="2800" dirty="0"/>
              <a:t>为右幺</a:t>
            </a:r>
            <a:endParaRPr lang="en-US" altLang="zh-CN" sz="2800" dirty="0"/>
          </a:p>
          <a:p>
            <a:pPr eaLnBrk="1" hangingPunct="1">
              <a:lnSpc>
                <a:spcPct val="90000"/>
              </a:lnSpc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sz="2800" dirty="0"/>
              <a:t>       </a:t>
            </a:r>
            <a:r>
              <a:rPr lang="zh-CN" altLang="en-US" sz="2800" dirty="0"/>
              <a:t>元</a:t>
            </a:r>
            <a:r>
              <a:rPr lang="en-US" altLang="zh-CN" sz="2800" dirty="0"/>
              <a:t>(</a:t>
            </a:r>
            <a:r>
              <a:rPr lang="zh-CN" altLang="en-US" sz="2800" dirty="0"/>
              <a:t>右单元元素）。</a:t>
            </a:r>
            <a:endParaRPr lang="zh-CN" altLang="en-US" sz="2800" dirty="0"/>
          </a:p>
          <a:p>
            <a:pPr eaLnBrk="1" hangingPunct="1">
              <a:lnSpc>
                <a:spcPct val="90000"/>
              </a:lnSpc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sz="2800" dirty="0"/>
              <a:t>   (c)</a:t>
            </a:r>
            <a:r>
              <a:rPr lang="zh-CN" altLang="en-US" sz="2800" dirty="0"/>
              <a:t>若对任一</a:t>
            </a:r>
            <a:r>
              <a:rPr lang="en-US" altLang="zh-CN" sz="2800" dirty="0"/>
              <a:t>x </a:t>
            </a:r>
            <a:r>
              <a:rPr lang="en-US" altLang="zh-CN" sz="2800" dirty="0">
                <a:sym typeface="Symbol" panose="05050102010706020507" pitchFamily="18" charset="2"/>
              </a:rPr>
              <a:t>Z</a:t>
            </a:r>
            <a:r>
              <a:rPr lang="zh-CN" altLang="en-US" sz="2800" dirty="0"/>
              <a:t>有</a:t>
            </a:r>
            <a:r>
              <a:rPr lang="en-US" altLang="zh-CN" sz="2800" dirty="0">
                <a:sym typeface="Symbol" panose="05050102010706020507" pitchFamily="18" charset="2"/>
              </a:rPr>
              <a:t>e</a:t>
            </a:r>
            <a:r>
              <a:rPr lang="en-US" altLang="zh-CN" sz="2800" baseline="-25000" dirty="0">
                <a:sym typeface="Symbol" panose="05050102010706020507" pitchFamily="18" charset="2"/>
              </a:rPr>
              <a:t>l</a:t>
            </a:r>
            <a:r>
              <a:rPr lang="en-US" altLang="zh-CN" sz="2800" dirty="0"/>
              <a:t>= </a:t>
            </a:r>
            <a:r>
              <a:rPr lang="en-US" altLang="zh-CN" sz="2800" dirty="0">
                <a:sym typeface="Symbol" panose="05050102010706020507" pitchFamily="18" charset="2"/>
              </a:rPr>
              <a:t>e</a:t>
            </a:r>
            <a:r>
              <a:rPr lang="en-US" altLang="zh-CN" sz="2800" baseline="-25000" dirty="0">
                <a:sym typeface="Symbol" panose="05050102010706020507" pitchFamily="18" charset="2"/>
              </a:rPr>
              <a:t>r</a:t>
            </a:r>
            <a:r>
              <a:rPr lang="en-US" altLang="zh-CN" sz="2800" dirty="0"/>
              <a:t> = </a:t>
            </a:r>
            <a:r>
              <a:rPr lang="en-US" altLang="zh-CN" sz="2800" dirty="0">
                <a:sym typeface="Symbol" panose="05050102010706020507" pitchFamily="18" charset="2"/>
              </a:rPr>
              <a:t>e</a:t>
            </a:r>
            <a:r>
              <a:rPr lang="zh-CN" altLang="en-US" sz="2800" dirty="0"/>
              <a:t>和</a:t>
            </a:r>
            <a:r>
              <a:rPr lang="en-US" altLang="zh-CN" sz="2800" dirty="0">
                <a:sym typeface="Symbol" panose="05050102010706020507" pitchFamily="18" charset="2"/>
              </a:rPr>
              <a:t>e*x=x* e=x</a:t>
            </a:r>
            <a:r>
              <a:rPr lang="zh-CN" altLang="en-US" sz="2800" dirty="0"/>
              <a:t>，则称</a:t>
            </a:r>
            <a:r>
              <a:rPr lang="en-US" altLang="zh-CN" sz="2800" dirty="0">
                <a:sym typeface="Symbol" panose="05050102010706020507" pitchFamily="18" charset="2"/>
              </a:rPr>
              <a:t>e   </a:t>
            </a:r>
            <a:endParaRPr lang="en-US" altLang="zh-CN" sz="2800" dirty="0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sz="2800" dirty="0">
                <a:sym typeface="Symbol" panose="05050102010706020507" pitchFamily="18" charset="2"/>
              </a:rPr>
              <a:t>        </a:t>
            </a:r>
            <a:r>
              <a:rPr lang="zh-CN" altLang="en-US" sz="2800" dirty="0"/>
              <a:t>为幺元。</a:t>
            </a:r>
            <a:endParaRPr lang="zh-CN" altLang="en-US" sz="2800" dirty="0"/>
          </a:p>
        </p:txBody>
      </p:sp>
      <p:sp>
        <p:nvSpPr>
          <p:cNvPr id="15364" name="日期占位符 1"/>
          <p:cNvSpPr txBox="1">
            <a:spLocks noGrp="1"/>
          </p:cNvSpPr>
          <p:nvPr/>
        </p:nvSpPr>
        <p:spPr>
          <a:xfrm>
            <a:off x="4211638" y="5951538"/>
            <a:ext cx="4419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00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 dirty="0">
                <a:latin typeface="Times New Roman" panose="02020603050405020304" pitchFamily="18" charset="0"/>
              </a:rPr>
              <a:t>                    </a:t>
            </a:r>
            <a:fld id="{BB962C8B-B14F-4D97-AF65-F5344CB8AC3E}" type="datetime2">
              <a:rPr lang="zh-CN" altLang="en-US" sz="1400" dirty="0">
                <a:latin typeface="Times New Roman" panose="02020603050405020304" pitchFamily="18" charset="0"/>
              </a:rPr>
            </a:fld>
            <a:r>
              <a:rPr lang="en-US" altLang="zh-CN" sz="1400" dirty="0">
                <a:latin typeface="Times New Roman" panose="02020603050405020304" pitchFamily="18" charset="0"/>
              </a:rPr>
              <a:t>        </a:t>
            </a:r>
            <a:endParaRPr lang="en-US" altLang="zh-CN" sz="1400" dirty="0">
              <a:latin typeface="Times New Roman" panose="02020603050405020304" pitchFamily="18" charset="0"/>
            </a:endParaRPr>
          </a:p>
        </p:txBody>
      </p:sp>
      <p:sp>
        <p:nvSpPr>
          <p:cNvPr id="5" name="日期占位符 1"/>
          <p:cNvSpPr txBox="1">
            <a:spLocks noGrp="1" noChangeArrowheads="1"/>
          </p:cNvSpPr>
          <p:nvPr/>
        </p:nvSpPr>
        <p:spPr bwMode="auto">
          <a:xfrm>
            <a:off x="1692275" y="5951538"/>
            <a:ext cx="17399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R="0" defTabSz="914400" eaLnBrk="1" fontAlgn="auto" hangingPunct="1">
              <a:spcBef>
                <a:spcPct val="5000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1400" kern="0" cap="none" spc="0" normalizeH="0" baseline="0" noProof="0" dirty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            </a:t>
            </a:r>
            <a:fld id="{B9E1957B-E1B7-410E-8D08-270CF65A090A}" type="datetime10">
              <a:rPr kumimoji="0" lang="zh-CN" altLang="en-US" sz="1400" kern="0" cap="none" spc="0" normalizeH="0" baseline="0" noProof="0" dirty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r>
              <a:rPr kumimoji="0" lang="en-US" altLang="zh-CN" sz="1400" kern="0" cap="none" spc="0" normalizeH="0" baseline="0" noProof="0" dirty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</a:t>
            </a:r>
            <a:endParaRPr kumimoji="0" lang="en-US" altLang="zh-CN" sz="1400" kern="0" cap="none" spc="0" normalizeH="0" baseline="0" noProof="0" dirty="0">
              <a:solidFill>
                <a:sysClr val="windowText" lastClr="000000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charRg st="18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charRg st="42" end="8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charRg st="81" end="9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charRg st="99" end="1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charRg st="137" end="1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charRg st="154" end="19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charRg st="198" end="2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Rectangle 2"/>
          <p:cNvSpPr>
            <a:spLocks noGrp="1"/>
          </p:cNvSpPr>
          <p:nvPr>
            <p:ph type="title"/>
          </p:nvPr>
        </p:nvSpPr>
        <p:spPr>
          <a:xfrm>
            <a:off x="395288" y="274638"/>
            <a:ext cx="7772400" cy="1143000"/>
          </a:xfrm>
        </p:spPr>
        <p:txBody>
          <a:bodyPr vert="horz" wrap="square" lIns="91440" tIns="45720" rIns="91440" bIns="91440" anchor="b"/>
          <a:p>
            <a:pPr eaLnBrk="1" hangingPunct="1"/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§2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运算及其性质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7891" name="Rectangle 3"/>
          <p:cNvSpPr>
            <a:spLocks noGrp="1"/>
          </p:cNvSpPr>
          <p:nvPr>
            <p:ph sz="quarter" idx="1"/>
          </p:nvPr>
        </p:nvSpPr>
        <p:spPr>
          <a:xfrm>
            <a:off x="468313" y="1628775"/>
            <a:ext cx="7772400" cy="4392613"/>
          </a:xfrm>
        </p:spPr>
        <p:txBody>
          <a:bodyPr vert="horz" wrap="square" lIns="91440" tIns="45720" rIns="91440" bIns="45720" anchor="t"/>
          <a:p>
            <a:pPr eaLnBrk="1" hangingPunct="1">
              <a:lnSpc>
                <a:spcPct val="90000"/>
              </a:lnSpc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en-US" sz="2800" b="1" dirty="0"/>
              <a:t>（</a:t>
            </a:r>
            <a:r>
              <a:rPr lang="en-US" altLang="zh-CN" sz="2800" b="1" dirty="0"/>
              <a:t>2</a:t>
            </a:r>
            <a:r>
              <a:rPr lang="zh-CN" altLang="en-US" sz="2800" b="1" dirty="0"/>
              <a:t>）</a:t>
            </a:r>
            <a:r>
              <a:rPr lang="zh-CN" altLang="en-US" sz="2800" dirty="0"/>
              <a:t>零</a:t>
            </a:r>
            <a:r>
              <a:rPr lang="zh-CN" altLang="en-US" sz="2800" b="1" dirty="0"/>
              <a:t>元</a:t>
            </a:r>
            <a:r>
              <a:rPr lang="en-US" altLang="zh-CN" sz="2800" b="1" dirty="0"/>
              <a:t>《</a:t>
            </a:r>
            <a:r>
              <a:rPr lang="zh-CN" altLang="en-US" sz="2800" b="1" dirty="0"/>
              <a:t>定义</a:t>
            </a:r>
            <a:r>
              <a:rPr lang="en-US" altLang="zh-CN" sz="2800" b="1" dirty="0"/>
              <a:t>》</a:t>
            </a:r>
            <a:r>
              <a:rPr lang="zh-CN" altLang="en-US" sz="2800" b="1" dirty="0"/>
              <a:t>：</a:t>
            </a:r>
            <a:r>
              <a:rPr lang="zh-CN" altLang="en-US" sz="2800" dirty="0"/>
              <a:t>设*是对集合</a:t>
            </a:r>
            <a:r>
              <a:rPr lang="en-US" altLang="zh-CN" sz="2800" dirty="0"/>
              <a:t>Z</a:t>
            </a:r>
            <a:r>
              <a:rPr lang="zh-CN" altLang="en-US" sz="2800" dirty="0"/>
              <a:t>中的二元运</a:t>
            </a:r>
            <a:endParaRPr lang="en-US" altLang="zh-CN" sz="2800" dirty="0"/>
          </a:p>
          <a:p>
            <a:pPr eaLnBrk="1" hangingPunct="1">
              <a:lnSpc>
                <a:spcPct val="90000"/>
              </a:lnSpc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en-US" sz="2800" dirty="0"/>
              <a:t>算，</a:t>
            </a:r>
            <a:endParaRPr lang="en-US" altLang="zh-CN" sz="2800" dirty="0"/>
          </a:p>
          <a:p>
            <a:pPr eaLnBrk="1" hangingPunct="1">
              <a:lnSpc>
                <a:spcPct val="90000"/>
              </a:lnSpc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en-US" sz="2800" dirty="0"/>
              <a:t>（</a:t>
            </a:r>
            <a:r>
              <a:rPr lang="en-US" altLang="zh-CN" sz="2800" dirty="0"/>
              <a:t>a</a:t>
            </a:r>
            <a:r>
              <a:rPr lang="zh-CN" altLang="en-US" sz="2800" dirty="0"/>
              <a:t>）若有</a:t>
            </a:r>
            <a:r>
              <a:rPr lang="el-GR" altLang="zh-CN" sz="2800" dirty="0">
                <a:latin typeface="Cambria" panose="02040503050406030204" pitchFamily="18" charset="0"/>
              </a:rPr>
              <a:t>θ</a:t>
            </a:r>
            <a:r>
              <a:rPr lang="en-US" altLang="zh-CN" sz="2800" baseline="-25000" dirty="0"/>
              <a:t>l </a:t>
            </a:r>
            <a:r>
              <a:rPr lang="en-US" altLang="zh-CN" sz="2800" dirty="0">
                <a:sym typeface="Symbol" panose="05050102010706020507" pitchFamily="18" charset="2"/>
              </a:rPr>
              <a:t>Z</a:t>
            </a:r>
            <a:r>
              <a:rPr lang="zh-CN" altLang="en-US" sz="2800" dirty="0">
                <a:sym typeface="Symbol" panose="05050102010706020507" pitchFamily="18" charset="2"/>
              </a:rPr>
              <a:t>，</a:t>
            </a:r>
            <a:r>
              <a:rPr lang="zh-CN" altLang="en-US" sz="2800" dirty="0"/>
              <a:t>且对每一个</a:t>
            </a:r>
            <a:r>
              <a:rPr lang="en-US" altLang="zh-CN" sz="2800" dirty="0"/>
              <a:t>x </a:t>
            </a:r>
            <a:r>
              <a:rPr lang="en-US" altLang="zh-CN" sz="2800" dirty="0">
                <a:sym typeface="Symbol" panose="05050102010706020507" pitchFamily="18" charset="2"/>
              </a:rPr>
              <a:t>Z</a:t>
            </a:r>
            <a:r>
              <a:rPr lang="zh-CN" altLang="en-US" sz="2800" dirty="0"/>
              <a:t>有 </a:t>
            </a:r>
            <a:r>
              <a:rPr lang="en-US" altLang="zh-CN" sz="2800" dirty="0"/>
              <a:t>θ</a:t>
            </a:r>
            <a:r>
              <a:rPr lang="en-US" altLang="zh-CN" sz="2800" baseline="-25000" dirty="0"/>
              <a:t>l </a:t>
            </a:r>
            <a:r>
              <a:rPr lang="en-US" altLang="zh-CN" sz="2800" dirty="0"/>
              <a:t>*x= θ</a:t>
            </a:r>
            <a:r>
              <a:rPr lang="en-US" altLang="zh-CN" sz="2800" baseline="-25000" dirty="0"/>
              <a:t>l </a:t>
            </a:r>
            <a:r>
              <a:rPr lang="zh-CN" altLang="en-US" sz="2800" dirty="0"/>
              <a:t>，</a:t>
            </a:r>
            <a:endParaRPr lang="en-US" altLang="zh-CN" sz="2800" dirty="0"/>
          </a:p>
          <a:p>
            <a:pPr eaLnBrk="1" hangingPunct="1">
              <a:lnSpc>
                <a:spcPct val="90000"/>
              </a:lnSpc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sz="2800" dirty="0"/>
              <a:t>           </a:t>
            </a:r>
            <a:r>
              <a:rPr lang="zh-CN" altLang="en-US" sz="2800" dirty="0"/>
              <a:t>则称</a:t>
            </a:r>
            <a:r>
              <a:rPr lang="en-US" altLang="zh-CN" sz="2800" dirty="0"/>
              <a:t>θ</a:t>
            </a:r>
            <a:r>
              <a:rPr lang="en-US" altLang="zh-CN" sz="2800" baseline="-25000" dirty="0"/>
              <a:t>l </a:t>
            </a:r>
            <a:r>
              <a:rPr lang="zh-CN" altLang="en-US" sz="2800" dirty="0"/>
              <a:t>为左零元</a:t>
            </a:r>
            <a:endParaRPr lang="en-US" altLang="zh-CN" sz="2800" dirty="0"/>
          </a:p>
          <a:p>
            <a:pPr eaLnBrk="1" hangingPunct="1">
              <a:lnSpc>
                <a:spcPct val="90000"/>
              </a:lnSpc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en-US" sz="2800" dirty="0"/>
              <a:t>（</a:t>
            </a:r>
            <a:r>
              <a:rPr lang="en-US" altLang="zh-CN" sz="2800" dirty="0"/>
              <a:t>b</a:t>
            </a:r>
            <a:r>
              <a:rPr lang="zh-CN" altLang="en-US" sz="2800" dirty="0"/>
              <a:t>）若有 </a:t>
            </a:r>
            <a:r>
              <a:rPr lang="en-US" altLang="zh-CN" sz="2800" dirty="0"/>
              <a:t>θ</a:t>
            </a:r>
            <a:r>
              <a:rPr lang="en-US" altLang="zh-CN" sz="2800" baseline="-25000" dirty="0"/>
              <a:t>r</a:t>
            </a:r>
            <a:r>
              <a:rPr lang="en-US" altLang="zh-CN" sz="2800" dirty="0"/>
              <a:t> </a:t>
            </a:r>
            <a:r>
              <a:rPr lang="en-US" altLang="zh-CN" sz="2800" dirty="0">
                <a:sym typeface="Symbol" panose="05050102010706020507" pitchFamily="18" charset="2"/>
              </a:rPr>
              <a:t>Z</a:t>
            </a:r>
            <a:r>
              <a:rPr lang="zh-CN" altLang="en-US" sz="2800" dirty="0">
                <a:sym typeface="Symbol" panose="05050102010706020507" pitchFamily="18" charset="2"/>
              </a:rPr>
              <a:t>，</a:t>
            </a:r>
            <a:r>
              <a:rPr lang="zh-CN" altLang="en-US" sz="2800" dirty="0"/>
              <a:t>且对每一个</a:t>
            </a:r>
            <a:r>
              <a:rPr lang="en-US" altLang="zh-CN" sz="2800" dirty="0"/>
              <a:t>x </a:t>
            </a:r>
            <a:r>
              <a:rPr lang="en-US" altLang="zh-CN" sz="2800" dirty="0">
                <a:sym typeface="Symbol" panose="05050102010706020507" pitchFamily="18" charset="2"/>
              </a:rPr>
              <a:t>Z</a:t>
            </a:r>
            <a:r>
              <a:rPr lang="zh-CN" altLang="en-US" sz="2800" dirty="0"/>
              <a:t>有 </a:t>
            </a:r>
            <a:r>
              <a:rPr lang="en-US" altLang="zh-CN" sz="2800" dirty="0"/>
              <a:t>x* θ</a:t>
            </a:r>
            <a:r>
              <a:rPr lang="en-US" altLang="zh-CN" sz="2800" baseline="-25000" dirty="0"/>
              <a:t>r</a:t>
            </a:r>
            <a:r>
              <a:rPr lang="en-US" altLang="zh-CN" sz="2800" dirty="0"/>
              <a:t>= θ</a:t>
            </a:r>
            <a:r>
              <a:rPr lang="en-US" altLang="zh-CN" sz="2800" baseline="-25000" dirty="0"/>
              <a:t>r</a:t>
            </a:r>
            <a:r>
              <a:rPr lang="en-US" altLang="zh-CN" sz="2800" dirty="0"/>
              <a:t> </a:t>
            </a:r>
            <a:r>
              <a:rPr lang="zh-CN" altLang="en-US" sz="2800" dirty="0">
                <a:sym typeface="Symbol" panose="05050102010706020507" pitchFamily="18" charset="2"/>
              </a:rPr>
              <a:t>，  </a:t>
            </a:r>
            <a:endParaRPr lang="en-US" altLang="zh-CN" sz="2800" dirty="0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sz="2800" dirty="0">
                <a:sym typeface="Symbol" panose="05050102010706020507" pitchFamily="18" charset="2"/>
              </a:rPr>
              <a:t>          </a:t>
            </a:r>
            <a:r>
              <a:rPr lang="zh-CN" altLang="en-US" sz="2800" dirty="0"/>
              <a:t>则称</a:t>
            </a:r>
            <a:r>
              <a:rPr lang="en-US" altLang="zh-CN" sz="2800" dirty="0"/>
              <a:t>θ</a:t>
            </a:r>
            <a:r>
              <a:rPr lang="en-US" altLang="zh-CN" sz="2800" baseline="-25000" dirty="0"/>
              <a:t>r</a:t>
            </a:r>
            <a:r>
              <a:rPr lang="zh-CN" altLang="en-US" sz="2800" dirty="0"/>
              <a:t>为右零元。</a:t>
            </a:r>
            <a:endParaRPr lang="en-US" altLang="zh-CN" sz="2800" dirty="0"/>
          </a:p>
          <a:p>
            <a:pPr eaLnBrk="1" hangingPunct="1">
              <a:lnSpc>
                <a:spcPct val="90000"/>
              </a:lnSpc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en-US" sz="2800" dirty="0"/>
              <a:t>（</a:t>
            </a:r>
            <a:r>
              <a:rPr lang="en-US" altLang="zh-CN" sz="2800" dirty="0"/>
              <a:t>c</a:t>
            </a:r>
            <a:r>
              <a:rPr lang="zh-CN" altLang="en-US" sz="2800" dirty="0"/>
              <a:t>）若对每一个</a:t>
            </a:r>
            <a:r>
              <a:rPr lang="en-US" altLang="zh-CN" sz="2800" dirty="0"/>
              <a:t>x </a:t>
            </a:r>
            <a:r>
              <a:rPr lang="en-US" altLang="zh-CN" sz="2800" dirty="0">
                <a:sym typeface="Symbol" panose="05050102010706020507" pitchFamily="18" charset="2"/>
              </a:rPr>
              <a:t>Z </a:t>
            </a:r>
            <a:r>
              <a:rPr lang="zh-CN" altLang="en-US" sz="2800" dirty="0">
                <a:sym typeface="Symbol" panose="05050102010706020507" pitchFamily="18" charset="2"/>
              </a:rPr>
              <a:t>，</a:t>
            </a:r>
            <a:r>
              <a:rPr lang="zh-CN" altLang="en-US" sz="2800" dirty="0"/>
              <a:t>有</a:t>
            </a:r>
            <a:r>
              <a:rPr lang="en-US" altLang="zh-CN" sz="2800" dirty="0"/>
              <a:t>θ</a:t>
            </a:r>
            <a:r>
              <a:rPr lang="en-US" altLang="zh-CN" sz="2800" baseline="-25000" dirty="0"/>
              <a:t>l</a:t>
            </a:r>
            <a:r>
              <a:rPr lang="en-US" altLang="zh-CN" sz="2800" dirty="0"/>
              <a:t> = θ</a:t>
            </a:r>
            <a:r>
              <a:rPr lang="en-US" altLang="zh-CN" sz="2800" baseline="-25000" dirty="0"/>
              <a:t>r</a:t>
            </a:r>
            <a:r>
              <a:rPr lang="en-US" altLang="zh-CN" sz="2800" dirty="0"/>
              <a:t> =θ</a:t>
            </a:r>
            <a:r>
              <a:rPr lang="zh-CN" altLang="en-US" sz="2800" dirty="0"/>
              <a:t>，能使   </a:t>
            </a:r>
            <a:endParaRPr lang="en-US" altLang="zh-CN" sz="2800" dirty="0"/>
          </a:p>
          <a:p>
            <a:pPr eaLnBrk="1" hangingPunct="1">
              <a:lnSpc>
                <a:spcPct val="90000"/>
              </a:lnSpc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sz="2800" dirty="0"/>
              <a:t>          θ*x=x*θ=θ,</a:t>
            </a:r>
            <a:r>
              <a:rPr lang="zh-CN" altLang="en-US" sz="2800" dirty="0"/>
              <a:t>称</a:t>
            </a:r>
            <a:r>
              <a:rPr lang="en-US" altLang="zh-CN" sz="2800" dirty="0"/>
              <a:t>θ</a:t>
            </a:r>
            <a:r>
              <a:rPr lang="zh-CN" altLang="en-US" sz="2800" dirty="0"/>
              <a:t>为零元。</a:t>
            </a:r>
            <a:endParaRPr lang="zh-CN" altLang="en-US" sz="2800" dirty="0"/>
          </a:p>
        </p:txBody>
      </p:sp>
      <p:sp>
        <p:nvSpPr>
          <p:cNvPr id="16388" name="日期占位符 1"/>
          <p:cNvSpPr txBox="1">
            <a:spLocks noGrp="1"/>
          </p:cNvSpPr>
          <p:nvPr/>
        </p:nvSpPr>
        <p:spPr>
          <a:xfrm>
            <a:off x="4211638" y="5951538"/>
            <a:ext cx="4419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00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 dirty="0">
                <a:latin typeface="Times New Roman" panose="02020603050405020304" pitchFamily="18" charset="0"/>
              </a:rPr>
              <a:t>                    </a:t>
            </a:r>
            <a:fld id="{BB962C8B-B14F-4D97-AF65-F5344CB8AC3E}" type="datetime2">
              <a:rPr lang="zh-CN" altLang="en-US" sz="1400" dirty="0">
                <a:latin typeface="Times New Roman" panose="02020603050405020304" pitchFamily="18" charset="0"/>
              </a:rPr>
            </a:fld>
            <a:r>
              <a:rPr lang="en-US" altLang="zh-CN" sz="1400" dirty="0">
                <a:latin typeface="Times New Roman" panose="02020603050405020304" pitchFamily="18" charset="0"/>
              </a:rPr>
              <a:t>        </a:t>
            </a:r>
            <a:endParaRPr lang="en-US" altLang="zh-CN" sz="1400" dirty="0">
              <a:latin typeface="Times New Roman" panose="02020603050405020304" pitchFamily="18" charset="0"/>
            </a:endParaRPr>
          </a:p>
        </p:txBody>
      </p:sp>
      <p:sp>
        <p:nvSpPr>
          <p:cNvPr id="5" name="日期占位符 1"/>
          <p:cNvSpPr txBox="1">
            <a:spLocks noGrp="1" noChangeArrowheads="1"/>
          </p:cNvSpPr>
          <p:nvPr/>
        </p:nvSpPr>
        <p:spPr bwMode="auto">
          <a:xfrm>
            <a:off x="1692275" y="5951538"/>
            <a:ext cx="17399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R="0" defTabSz="914400" eaLnBrk="1" fontAlgn="auto" hangingPunct="1">
              <a:spcBef>
                <a:spcPct val="5000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1400" kern="0" cap="none" spc="0" normalizeH="0" baseline="0" noProof="0" dirty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            </a:t>
            </a:r>
            <a:fld id="{B9E1957B-E1B7-410E-8D08-270CF65A090A}" type="datetime10">
              <a:rPr kumimoji="0" lang="zh-CN" altLang="en-US" sz="1400" kern="0" cap="none" spc="0" normalizeH="0" baseline="0" noProof="0" dirty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r>
              <a:rPr kumimoji="0" lang="en-US" altLang="zh-CN" sz="1400" kern="0" cap="none" spc="0" normalizeH="0" baseline="0" noProof="0" dirty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</a:t>
            </a:r>
            <a:endParaRPr kumimoji="0" lang="en-US" altLang="zh-CN" sz="1400" kern="0" cap="none" spc="0" normalizeH="0" baseline="0" noProof="0" dirty="0">
              <a:solidFill>
                <a:sysClr val="windowText" lastClr="000000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charRg st="0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7891">
                                            <p:txEl>
                                              <p:charRg st="0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charRg st="23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7891">
                                            <p:txEl>
                                              <p:charRg st="23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charRg st="26" end="6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7891">
                                            <p:txEl>
                                              <p:charRg st="26" end="6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charRg st="60" end="8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7891">
                                            <p:txEl>
                                              <p:charRg st="60" end="8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charRg st="81" end="1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7891">
                                            <p:txEl>
                                              <p:charRg st="81" end="1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charRg st="118" end="1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7891">
                                            <p:txEl>
                                              <p:charRg st="118" end="13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charRg st="138" end="17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37891">
                                            <p:txEl>
                                              <p:charRg st="138" end="17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charRg st="170" end="19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37891">
                                            <p:txEl>
                                              <p:charRg st="170" end="19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平衡">
  <a:themeElements>
    <a:clrScheme name="平衡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平衡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平衡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0</TotalTime>
  <Words>11930</Words>
  <Application>WPS 演示</Application>
  <PresentationFormat>全屏显示(4:3)</PresentationFormat>
  <Paragraphs>1713</Paragraphs>
  <Slides>59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82</vt:i4>
      </vt:variant>
      <vt:variant>
        <vt:lpstr>幻灯片标题</vt:lpstr>
      </vt:variant>
      <vt:variant>
        <vt:i4>59</vt:i4>
      </vt:variant>
    </vt:vector>
  </HeadingPairs>
  <TitlesOfParts>
    <vt:vector size="157" baseType="lpstr">
      <vt:lpstr>Arial</vt:lpstr>
      <vt:lpstr>宋体</vt:lpstr>
      <vt:lpstr>Wingdings</vt:lpstr>
      <vt:lpstr>Franklin Gothic Book</vt:lpstr>
      <vt:lpstr>幼圆</vt:lpstr>
      <vt:lpstr>Wingdings 2</vt:lpstr>
      <vt:lpstr>Times New Roman</vt:lpstr>
      <vt:lpstr>Symbol</vt:lpstr>
      <vt:lpstr>黑体</vt:lpstr>
      <vt:lpstr>Cambria</vt:lpstr>
      <vt:lpstr>Perpetua</vt:lpstr>
      <vt:lpstr>微软雅黑</vt:lpstr>
      <vt:lpstr>Arial Unicode MS</vt:lpstr>
      <vt:lpstr>Calibri</vt:lpstr>
      <vt:lpstr>Times New Roman</vt:lpstr>
      <vt:lpstr>平衡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代数系统</vt:lpstr>
      <vt:lpstr>学习目标</vt:lpstr>
      <vt:lpstr>§1	代数系统的引入</vt:lpstr>
      <vt:lpstr>§1	代数系统的引入</vt:lpstr>
      <vt:lpstr>§2运算及其性质</vt:lpstr>
      <vt:lpstr>§2运算及其性质</vt:lpstr>
      <vt:lpstr>§2运算及其性质</vt:lpstr>
      <vt:lpstr>§2运算及其性质</vt:lpstr>
      <vt:lpstr>§2运算及其性质</vt:lpstr>
      <vt:lpstr>§2运算及其性质</vt:lpstr>
      <vt:lpstr>重点回顾</vt:lpstr>
      <vt:lpstr>§3  半群</vt:lpstr>
      <vt:lpstr>§3  半群</vt:lpstr>
      <vt:lpstr>§3 半群</vt:lpstr>
      <vt:lpstr>§3 半群</vt:lpstr>
      <vt:lpstr>§3 半群</vt:lpstr>
      <vt:lpstr>§3 半群</vt:lpstr>
      <vt:lpstr>§3 半群</vt:lpstr>
      <vt:lpstr>§3 半群</vt:lpstr>
      <vt:lpstr>重点回顾</vt:lpstr>
      <vt:lpstr>§4 群与子群</vt:lpstr>
      <vt:lpstr>§4 群与子群</vt:lpstr>
      <vt:lpstr>§4 群与子群</vt:lpstr>
      <vt:lpstr>§4 群与子群</vt:lpstr>
      <vt:lpstr>§4 群与子群</vt:lpstr>
      <vt:lpstr>§4 群与子群</vt:lpstr>
      <vt:lpstr>§4 群与子群</vt:lpstr>
      <vt:lpstr>§4 群与子群</vt:lpstr>
      <vt:lpstr>§4 群与子群</vt:lpstr>
      <vt:lpstr>§4 群与子群</vt:lpstr>
      <vt:lpstr>§4 群与子群</vt:lpstr>
      <vt:lpstr>§4 群与子群</vt:lpstr>
      <vt:lpstr>重点回顾</vt:lpstr>
      <vt:lpstr>重点回顾</vt:lpstr>
      <vt:lpstr>重点回顾</vt:lpstr>
      <vt:lpstr>§5 阿贝尔群和循环群</vt:lpstr>
      <vt:lpstr>§5 阿贝尔群和循环群</vt:lpstr>
      <vt:lpstr>§5 阿贝尔群和循环群</vt:lpstr>
      <vt:lpstr>§5 阿贝尔群和循环群</vt:lpstr>
      <vt:lpstr>§5 阿贝尔群和循环群</vt:lpstr>
      <vt:lpstr>§5 阿贝尔群和循环群</vt:lpstr>
      <vt:lpstr>§5 阿贝尔群和循环群</vt:lpstr>
      <vt:lpstr>§5 阿贝尔群和循环群</vt:lpstr>
      <vt:lpstr>§7    陪集与拉格朗日定理</vt:lpstr>
      <vt:lpstr>§7    陪集与拉格朗日定理</vt:lpstr>
      <vt:lpstr>§7    陪集与拉格朗日定理</vt:lpstr>
      <vt:lpstr>§7    陪集与拉格朗日定理</vt:lpstr>
      <vt:lpstr>§7    陪集与拉格朗日定理</vt:lpstr>
      <vt:lpstr>§7    陪集与拉格朗日定理</vt:lpstr>
      <vt:lpstr>习题选讲：</vt:lpstr>
      <vt:lpstr>习题选讲：</vt:lpstr>
      <vt:lpstr>习题选讲：</vt:lpstr>
      <vt:lpstr>重点回顾</vt:lpstr>
      <vt:lpstr>重点回顾</vt:lpstr>
      <vt:lpstr>重点回顾</vt:lpstr>
      <vt:lpstr>习题选讲：</vt:lpstr>
      <vt:lpstr>习题选讲：</vt:lpstr>
      <vt:lpstr>第五章 小  结</vt:lpstr>
      <vt:lpstr>第五章    作  业</vt:lpstr>
    </vt:vector>
  </TitlesOfParts>
  <Company>ZTE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代数系统</dc:title>
  <dc:creator>王振英</dc:creator>
  <cp:lastModifiedBy>Administrator</cp:lastModifiedBy>
  <cp:revision>134</cp:revision>
  <dcterms:created xsi:type="dcterms:W3CDTF">2002-10-17T15:39:00Z</dcterms:created>
  <dcterms:modified xsi:type="dcterms:W3CDTF">2019-12-13T06:38:26Z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2052-11.1.0.8696</vt:lpwstr>
  </property>
</Properties>
</file>