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746038" cy="104600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692" y="-96"/>
      </p:cViewPr>
      <p:guideLst>
        <p:guide orient="horz" pos="3295"/>
        <p:guide pos="4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5953" y="3249393"/>
            <a:ext cx="10834132" cy="22421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1906" y="5927356"/>
            <a:ext cx="8922227" cy="26731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4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40877" y="418888"/>
            <a:ext cx="2867859" cy="892493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37302" y="418888"/>
            <a:ext cx="8391142" cy="892493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4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2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06849" y="6721544"/>
            <a:ext cx="10834132" cy="20774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06849" y="4433412"/>
            <a:ext cx="10834132" cy="22881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0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37302" y="2440676"/>
            <a:ext cx="5629500" cy="69031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79236" y="2440676"/>
            <a:ext cx="5629500" cy="69031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2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7302" y="2341404"/>
            <a:ext cx="5631714" cy="9757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7302" y="3317189"/>
            <a:ext cx="5631714" cy="60266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74812" y="2341404"/>
            <a:ext cx="5633926" cy="9757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74812" y="3317189"/>
            <a:ext cx="5633926" cy="60266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0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5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7304" y="416466"/>
            <a:ext cx="4193359" cy="17723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83347" y="416466"/>
            <a:ext cx="7125389" cy="89273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7304" y="2188862"/>
            <a:ext cx="4193359" cy="71549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13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98313" y="7322027"/>
            <a:ext cx="7647623" cy="8644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498313" y="934625"/>
            <a:ext cx="7647623" cy="6276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498313" y="8186434"/>
            <a:ext cx="7647623" cy="12276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37302" y="418886"/>
            <a:ext cx="11471434" cy="1743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7302" y="2440676"/>
            <a:ext cx="11471434" cy="690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37302" y="9694906"/>
            <a:ext cx="2974076" cy="556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7449-18F1-46B1-90AA-22A7C92D6BE4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54897" y="9694906"/>
            <a:ext cx="4036245" cy="556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34660" y="9694906"/>
            <a:ext cx="2974076" cy="556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2AFF-D60C-44C1-BAAC-B21D20C0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68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suyuzaki\Dropbox\DBCLS_Session@JSBI2013\Excel_Hack\Analysis\Cytoscape\T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251" y="7647498"/>
            <a:ext cx="3764113" cy="246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柱 3"/>
          <p:cNvSpPr/>
          <p:nvPr/>
        </p:nvSpPr>
        <p:spPr>
          <a:xfrm>
            <a:off x="2079334" y="287720"/>
            <a:ext cx="1485373" cy="918476"/>
          </a:xfrm>
          <a:prstGeom prst="ca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NCBI Gene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71673" y="612215"/>
            <a:ext cx="70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ftp://ftp.ncbi.nih.gov/gene//DATA/gene_info.gz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809754" y="1341588"/>
            <a:ext cx="0" cy="526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02302" y="1341587"/>
            <a:ext cx="501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e</a:t>
            </a:r>
            <a:r>
              <a:rPr kumimoji="1" lang="en-US" altLang="ja-JP" b="1" dirty="0" smtClean="0"/>
              <a:t>xtract_TAXID_GENESYMBOL.sh</a:t>
            </a:r>
            <a:endParaRPr kumimoji="1" lang="ja-JP" altLang="en-US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43001"/>
              </p:ext>
            </p:extLst>
          </p:nvPr>
        </p:nvGraphicFramePr>
        <p:xfrm>
          <a:off x="1686571" y="2260442"/>
          <a:ext cx="2489262" cy="19179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8520"/>
                <a:gridCol w="1370742"/>
              </a:tblGrid>
              <a:tr h="4457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NEWENTRY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6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repA1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951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951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1951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57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1394141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P384_gp1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932610" y="1852338"/>
            <a:ext cx="381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TAXID_GENESYMBOL.txt</a:t>
            </a:r>
            <a:endParaRPr kumimoji="1" lang="ja-JP" altLang="en-US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14763"/>
              </p:ext>
            </p:extLst>
          </p:nvPr>
        </p:nvGraphicFramePr>
        <p:xfrm>
          <a:off x="1081938" y="5424272"/>
          <a:ext cx="1118520" cy="17640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8520"/>
              </a:tblGrid>
              <a:tr h="40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4239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4239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4239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0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1394141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直線矢印コネクタ 14"/>
          <p:cNvCxnSpPr/>
          <p:nvPr/>
        </p:nvCxnSpPr>
        <p:spPr>
          <a:xfrm>
            <a:off x="1715368" y="4546013"/>
            <a:ext cx="0" cy="4393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993304" y="4992224"/>
            <a:ext cx="15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TAXID.txt</a:t>
            </a:r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30853"/>
              </p:ext>
            </p:extLst>
          </p:nvPr>
        </p:nvGraphicFramePr>
        <p:xfrm>
          <a:off x="4740861" y="5456839"/>
          <a:ext cx="2349752" cy="19334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8520"/>
                <a:gridCol w="1231232"/>
              </a:tblGrid>
              <a:tr h="4519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repA1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9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repA2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9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1394141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P384_gp1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直線矢印コネクタ 17"/>
          <p:cNvCxnSpPr/>
          <p:nvPr/>
        </p:nvCxnSpPr>
        <p:spPr>
          <a:xfrm>
            <a:off x="5871151" y="4546013"/>
            <a:ext cx="0" cy="4393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1695137" y="4546012"/>
            <a:ext cx="417601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819478" y="4221907"/>
            <a:ext cx="0" cy="31309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004514" y="5036498"/>
            <a:ext cx="381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TAXID_GENESYMBOL.txt</a:t>
            </a:r>
            <a:endParaRPr kumimoji="1" lang="ja-JP" altLang="en-US" dirty="0"/>
          </a:p>
        </p:txBody>
      </p:sp>
      <p:sp>
        <p:nvSpPr>
          <p:cNvPr id="35" name="円柱 34"/>
          <p:cNvSpPr/>
          <p:nvPr/>
        </p:nvSpPr>
        <p:spPr>
          <a:xfrm>
            <a:off x="978932" y="8974435"/>
            <a:ext cx="1455418" cy="918476"/>
          </a:xfrm>
          <a:prstGeom prst="ca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Ensembl</a:t>
            </a:r>
            <a:endParaRPr kumimoji="1" lang="ja-JP" altLang="en-US" b="1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1725484" y="7390259"/>
            <a:ext cx="0" cy="144016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1706715" y="7606283"/>
            <a:ext cx="4164436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表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99872"/>
              </p:ext>
            </p:extLst>
          </p:nvPr>
        </p:nvGraphicFramePr>
        <p:xfrm>
          <a:off x="3001972" y="8470379"/>
          <a:ext cx="5099239" cy="17512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8520"/>
                <a:gridCol w="3980719"/>
              </a:tblGrid>
              <a:tr h="387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</a:rPr>
                        <a:t>Buchnera</a:t>
                      </a:r>
                      <a:r>
                        <a:rPr kumimoji="1" lang="en-US" altLang="ja-JP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800" b="0" baseline="0" dirty="0" err="1" smtClean="0">
                          <a:solidFill>
                            <a:schemeClr val="tx1"/>
                          </a:solidFill>
                        </a:rPr>
                        <a:t>aphidicola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</a:rPr>
                        <a:t>Myxococcus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</a:rPr>
                        <a:t>fulvus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901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901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901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71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1353016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</a:rPr>
                        <a:t>Sclerotinia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</a:rPr>
                        <a:t>sclerotiorum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 endornavirus-1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1" name="直線矢印コネクタ 50"/>
          <p:cNvCxnSpPr/>
          <p:nvPr/>
        </p:nvCxnSpPr>
        <p:spPr>
          <a:xfrm>
            <a:off x="5871151" y="7599017"/>
            <a:ext cx="0" cy="4393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024745" y="8060102"/>
            <a:ext cx="381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TAXID_TAXNAME.txt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7435881" y="6310139"/>
            <a:ext cx="0" cy="193462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7165107" y="6310139"/>
            <a:ext cx="30112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8029203" y="6160832"/>
            <a:ext cx="0" cy="11004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08111"/>
              </p:ext>
            </p:extLst>
          </p:nvPr>
        </p:nvGraphicFramePr>
        <p:xfrm>
          <a:off x="7458690" y="3686787"/>
          <a:ext cx="5107017" cy="21192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2632"/>
                <a:gridCol w="3295872"/>
                <a:gridCol w="808513"/>
              </a:tblGrid>
              <a:tr h="495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3055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</a:rPr>
                        <a:t>Chlamydomonas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</a:rPr>
                        <a:t>reinhardtii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SEP1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3702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Arabidopsis thaliana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SEP3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012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012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012"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559292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Saccharomyces 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</a:rPr>
                        <a:t>cerevisiae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 S288c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OCT1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27460" marR="127460" marT="69734" marB="69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6" name="テキスト ボックス 65"/>
          <p:cNvSpPr txBox="1"/>
          <p:nvPr/>
        </p:nvSpPr>
        <p:spPr>
          <a:xfrm>
            <a:off x="8244547" y="3276511"/>
            <a:ext cx="381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TABLE.txt</a:t>
            </a:r>
            <a:endParaRPr kumimoji="1" lang="ja-JP" altLang="en-US" dirty="0"/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7466228" y="7277453"/>
            <a:ext cx="562975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419376" y="4615996"/>
            <a:ext cx="272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err="1"/>
              <a:t>e</a:t>
            </a:r>
            <a:r>
              <a:rPr kumimoji="1" lang="en-US" altLang="ja-JP" b="1" dirty="0" err="1" smtClean="0"/>
              <a:t>xtract_TAXID.R</a:t>
            </a:r>
            <a:endParaRPr kumimoji="1" lang="ja-JP" altLang="en-US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419375" y="7599017"/>
            <a:ext cx="272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d</a:t>
            </a:r>
            <a:r>
              <a:rPr kumimoji="1" lang="en-US" altLang="ja-JP" b="1" dirty="0" smtClean="0"/>
              <a:t>ownload.pl</a:t>
            </a:r>
            <a:endParaRPr kumimoji="1" lang="ja-JP" altLang="en-US" b="1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605924" y="6228839"/>
            <a:ext cx="272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err="1"/>
              <a:t>m</a:t>
            </a:r>
            <a:r>
              <a:rPr kumimoji="1" lang="en-US" altLang="ja-JP" b="1" dirty="0" err="1" smtClean="0"/>
              <a:t>ake_TABLE.R</a:t>
            </a:r>
            <a:endParaRPr kumimoji="1" lang="ja-JP" altLang="en-US" b="1" dirty="0"/>
          </a:p>
        </p:txBody>
      </p:sp>
      <p:cxnSp>
        <p:nvCxnSpPr>
          <p:cNvPr id="80" name="直線矢印コネクタ 79"/>
          <p:cNvCxnSpPr/>
          <p:nvPr/>
        </p:nvCxnSpPr>
        <p:spPr>
          <a:xfrm flipV="1">
            <a:off x="10125771" y="2816880"/>
            <a:ext cx="0" cy="395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10125771" y="6160832"/>
            <a:ext cx="0" cy="12294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9469363" y="6886203"/>
            <a:ext cx="272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err="1" smtClean="0"/>
              <a:t>CytoScape</a:t>
            </a:r>
            <a:endParaRPr kumimoji="1" lang="ja-JP" altLang="en-US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9497829" y="2800921"/>
            <a:ext cx="272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err="1"/>
              <a:t>t</a:t>
            </a:r>
            <a:r>
              <a:rPr lang="en-US" altLang="ja-JP" b="1" dirty="0" err="1" smtClean="0"/>
              <a:t>agcloud.R</a:t>
            </a:r>
            <a:endParaRPr kumimoji="1" lang="ja-JP" altLang="en-US" b="1" dirty="0"/>
          </a:p>
        </p:txBody>
      </p:sp>
      <p:pic>
        <p:nvPicPr>
          <p:cNvPr id="1027" name="Picture 3" descr="C:\Users\tsuyuzaki\Dropbox\DBCLS_Session@JSBI2013\Excel_Hack\Analysis\TagClowd\tagcloud_symbo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31" y="114332"/>
            <a:ext cx="2448272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1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57</Words>
  <Application>Microsoft Office PowerPoint</Application>
  <PresentationFormat>ユーザー設定</PresentationFormat>
  <Paragraphs>44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tsuyuzaki</dc:creator>
  <cp:lastModifiedBy>tsuyuzaki</cp:lastModifiedBy>
  <cp:revision>7</cp:revision>
  <dcterms:created xsi:type="dcterms:W3CDTF">2013-10-16T09:16:44Z</dcterms:created>
  <dcterms:modified xsi:type="dcterms:W3CDTF">2013-10-16T11:18:43Z</dcterms:modified>
</cp:coreProperties>
</file>