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7" r:id="rId4"/>
  </p:sldMasterIdLst>
  <p:notesMasterIdLst>
    <p:notesMasterId r:id="rId9"/>
  </p:notesMasterIdLst>
  <p:handoutMasterIdLst>
    <p:handoutMasterId r:id="rId10"/>
  </p:handoutMasterIdLst>
  <p:sldIdLst>
    <p:sldId id="715" r:id="rId5"/>
    <p:sldId id="726" r:id="rId6"/>
    <p:sldId id="725" r:id="rId7"/>
    <p:sldId id="727" r:id="rId8"/>
  </p:sldIdLst>
  <p:sldSz cx="9144000" cy="5143500" type="screen16x9"/>
  <p:notesSz cx="6858000" cy="9144000"/>
  <p:defaultTextStyle>
    <a:defPPr>
      <a:defRPr lang="de-DE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F6"/>
    <a:srgbClr val="F2F6F8"/>
    <a:srgbClr val="3CE9E1"/>
    <a:srgbClr val="000000"/>
    <a:srgbClr val="C84B46"/>
    <a:srgbClr val="329B5A"/>
    <a:srgbClr val="B4463C"/>
    <a:srgbClr val="FFFFFF"/>
    <a:srgbClr val="C1C6D6"/>
    <a:srgbClr val="003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7692"/>
  </p:normalViewPr>
  <p:slideViewPr>
    <p:cSldViewPr snapToGrid="0">
      <p:cViewPr varScale="1">
        <p:scale>
          <a:sx n="216" d="100"/>
          <a:sy n="216" d="100"/>
        </p:scale>
        <p:origin x="174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55" d="100"/>
          <a:sy n="155" d="100"/>
        </p:scale>
        <p:origin x="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D6F3B4D-C7E5-454C-A6C0-E9271D2FD2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EF5DE9-95F2-0C4C-92EC-16F7DC91C8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C363F-D4D2-C74D-8114-23A5232FC26D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7EA21C-25C5-3C42-9E57-3E61340ABE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15144D-A9D7-1C4E-AD88-89F4D44DC9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B0435-73FF-214E-B4D9-6BAFF5C15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950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B7170-8A69-41FB-B084-1944C5DD6244}" type="datetimeFigureOut">
              <a:rPr lang="de-AT" smtClean="0"/>
              <a:t>21.08.2023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FACEC-CA06-4F0F-A2A1-B8D390B034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677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6DF1EC00-834B-4E43-BDA0-F044F0010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86" t="-13131" r="11486" b="-5382"/>
          <a:stretch/>
        </p:blipFill>
        <p:spPr>
          <a:xfrm>
            <a:off x="9565" y="1011448"/>
            <a:ext cx="9144000" cy="3094892"/>
          </a:xfrm>
          <a:prstGeom prst="rect">
            <a:avLst/>
          </a:prstGeom>
        </p:spPr>
      </p:pic>
      <p:pic>
        <p:nvPicPr>
          <p:cNvPr id="9" name="Grafik 8" descr="AT&amp;S Logo">
            <a:extLst>
              <a:ext uri="{FF2B5EF4-FFF2-40B4-BE49-F238E27FC236}">
                <a16:creationId xmlns:a16="http://schemas.microsoft.com/office/drawing/2014/main" id="{4615F2A9-43FA-054B-801C-6244D1D3A3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76" y="1058864"/>
            <a:ext cx="1260000" cy="7274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43276" y="1880319"/>
            <a:ext cx="5681362" cy="1357151"/>
          </a:xfrm>
        </p:spPr>
        <p:txBody>
          <a:bodyPr anchor="ctr" anchorCtr="0">
            <a:noAutofit/>
          </a:bodyPr>
          <a:lstStyle>
            <a:lvl1pPr algn="l">
              <a:defRPr sz="3000" baseline="0"/>
            </a:lvl1pPr>
          </a:lstStyle>
          <a:p>
            <a:r>
              <a:rPr lang="en-US" noProof="0" dirty="0"/>
              <a:t>Edit Master Title Format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C3A7EB9-9A19-4E47-A166-F9581D8FA8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3276" y="3403918"/>
            <a:ext cx="5681362" cy="250521"/>
          </a:xfrm>
        </p:spPr>
        <p:txBody>
          <a:bodyPr>
            <a:noAutofit/>
          </a:bodyPr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43276" y="4125644"/>
            <a:ext cx="5681362" cy="570182"/>
          </a:xfrm>
        </p:spPr>
        <p:txBody>
          <a:bodyPr lIns="0" tIns="0" rIns="0">
            <a:noAutofit/>
          </a:bodyPr>
          <a:lstStyle>
            <a:lvl1pPr marL="0" indent="0" algn="l">
              <a:buNone/>
              <a:defRPr sz="1400" baseline="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noProof="0" dirty="0"/>
              <a:t>Month Day, Year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CB82A0-C819-0A42-9229-FDB362D757E6}"/>
              </a:ext>
            </a:extLst>
          </p:cNvPr>
          <p:cNvSpPr/>
          <p:nvPr/>
        </p:nvSpPr>
        <p:spPr>
          <a:xfrm>
            <a:off x="370703" y="4802659"/>
            <a:ext cx="772297" cy="263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3EE21F1-E9B1-49C9-9729-2F69B1FC94D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276" y="1061759"/>
            <a:ext cx="1259999" cy="721652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5DF053BE-7AFF-4D5B-A90D-2332220291FA}"/>
              </a:ext>
            </a:extLst>
          </p:cNvPr>
          <p:cNvSpPr/>
          <p:nvPr userDrawn="1"/>
        </p:nvSpPr>
        <p:spPr>
          <a:xfrm>
            <a:off x="370703" y="4802659"/>
            <a:ext cx="772297" cy="263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3E7C75-BC33-8746-B121-63D699EABF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3276" y="3675359"/>
            <a:ext cx="5681362" cy="250521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Position, Department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E5D7D42-20CA-DD49-8C57-8D0BBEAB7EDB}"/>
              </a:ext>
            </a:extLst>
          </p:cNvPr>
          <p:cNvSpPr/>
          <p:nvPr userDrawn="1"/>
        </p:nvSpPr>
        <p:spPr>
          <a:xfrm>
            <a:off x="9059662" y="0"/>
            <a:ext cx="90000" cy="1563688"/>
          </a:xfrm>
          <a:prstGeom prst="rect">
            <a:avLst/>
          </a:prstGeom>
          <a:solidFill>
            <a:srgbClr val="3CE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112491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pos="589" userDrawn="1">
          <p15:clr>
            <a:srgbClr val="FBAE40"/>
          </p15:clr>
        </p15:guide>
        <p15:guide id="6" orient="horz" pos="1620" userDrawn="1">
          <p15:clr>
            <a:srgbClr val="FBAE40"/>
          </p15:clr>
        </p15:guide>
        <p15:guide id="7" pos="4173" userDrawn="1">
          <p15:clr>
            <a:srgbClr val="FBAE40"/>
          </p15:clr>
        </p15:guide>
        <p15:guide id="8" orient="horz" pos="2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034F9-68C6-054D-8173-464AD7F784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2F78A0-DBCF-8B43-9BBB-B555952E9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355B29-F293-A944-AF9F-1C9578FCE6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Tabellenplatzhalter 5">
            <a:extLst>
              <a:ext uri="{FF2B5EF4-FFF2-40B4-BE49-F238E27FC236}">
                <a16:creationId xmlns:a16="http://schemas.microsoft.com/office/drawing/2014/main" id="{1F36BA3B-E9B8-4D4D-8359-3A9A9FC08BE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76250" y="1563688"/>
            <a:ext cx="5140325" cy="2920347"/>
          </a:xfrm>
        </p:spPr>
        <p:txBody>
          <a:bodyPr/>
          <a:lstStyle/>
          <a:p>
            <a:r>
              <a:rPr lang="en-US" noProof="0" dirty="0"/>
              <a:t>Add Table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9DDD4E43-2367-474E-B29F-C68EFA7201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250" y="1058863"/>
            <a:ext cx="8199438" cy="354012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9BD3970-9811-B444-ACFE-870EB00339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0519" y="1563688"/>
            <a:ext cx="2957232" cy="3132137"/>
          </a:xfrm>
        </p:spPr>
        <p:txBody>
          <a:bodyPr/>
          <a:lstStyle>
            <a:lvl1pPr>
              <a:spcBef>
                <a:spcPts val="300"/>
              </a:spcBef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73D20049-D17F-894D-8495-03A22A2F99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250" y="4492828"/>
            <a:ext cx="5140326" cy="211789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buNone/>
              <a:defRPr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Source or Information</a:t>
            </a:r>
          </a:p>
        </p:txBody>
      </p:sp>
    </p:spTree>
    <p:extLst>
      <p:ext uri="{BB962C8B-B14F-4D97-AF65-F5344CB8AC3E}">
        <p14:creationId xmlns:p14="http://schemas.microsoft.com/office/powerpoint/2010/main" val="3105128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195" userDrawn="1">
          <p15:clr>
            <a:srgbClr val="FBAE40"/>
          </p15:clr>
        </p15:guide>
        <p15:guide id="2" pos="3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led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5EAF901B-5F24-6649-9617-21C2126CE2D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467467 w 9144000"/>
              <a:gd name="connsiteY0" fmla="*/ 4815074 h 5143500"/>
              <a:gd name="connsiteX1" fmla="*/ 467467 w 9144000"/>
              <a:gd name="connsiteY1" fmla="*/ 5041359 h 5143500"/>
              <a:gd name="connsiteX2" fmla="*/ 863467 w 9144000"/>
              <a:gd name="connsiteY2" fmla="*/ 5041359 h 5143500"/>
              <a:gd name="connsiteX3" fmla="*/ 863467 w 9144000"/>
              <a:gd name="connsiteY3" fmla="*/ 4815074 h 5143500"/>
              <a:gd name="connsiteX4" fmla="*/ 0 w 9144000"/>
              <a:gd name="connsiteY4" fmla="*/ 0 h 5143500"/>
              <a:gd name="connsiteX5" fmla="*/ 9059662 w 9144000"/>
              <a:gd name="connsiteY5" fmla="*/ 0 h 5143500"/>
              <a:gd name="connsiteX6" fmla="*/ 9059662 w 9144000"/>
              <a:gd name="connsiteY6" fmla="*/ 1563688 h 5143500"/>
              <a:gd name="connsiteX7" fmla="*/ 9144000 w 9144000"/>
              <a:gd name="connsiteY7" fmla="*/ 1563688 h 5143500"/>
              <a:gd name="connsiteX8" fmla="*/ 9144000 w 9144000"/>
              <a:gd name="connsiteY8" fmla="*/ 5143500 h 5143500"/>
              <a:gd name="connsiteX9" fmla="*/ 0 w 9144000"/>
              <a:gd name="connsiteY9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5143500">
                <a:moveTo>
                  <a:pt x="467467" y="4815074"/>
                </a:moveTo>
                <a:lnTo>
                  <a:pt x="467467" y="5041359"/>
                </a:lnTo>
                <a:lnTo>
                  <a:pt x="863467" y="5041359"/>
                </a:lnTo>
                <a:lnTo>
                  <a:pt x="863467" y="4815074"/>
                </a:lnTo>
                <a:close/>
                <a:moveTo>
                  <a:pt x="0" y="0"/>
                </a:moveTo>
                <a:lnTo>
                  <a:pt x="9059662" y="0"/>
                </a:lnTo>
                <a:lnTo>
                  <a:pt x="9059662" y="1563688"/>
                </a:lnTo>
                <a:lnTo>
                  <a:pt x="9144000" y="1563688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noProof="0"/>
              <a:t>Add Image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C5D85D7C-9C73-2640-A93D-CCA1F91DF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3600" y="2895601"/>
            <a:ext cx="5761038" cy="1800224"/>
          </a:xfrm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10109B-F174-4441-8C23-9B930189E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3600" y="1058863"/>
            <a:ext cx="5761038" cy="1512887"/>
          </a:xfrm>
        </p:spPr>
        <p:txBody>
          <a:bodyPr>
            <a:normAutofit/>
          </a:bodyPr>
          <a:lstStyle>
            <a:lvl1pPr>
              <a:defRPr sz="3000" u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Edit Master Title Format</a:t>
            </a:r>
          </a:p>
        </p:txBody>
      </p:sp>
    </p:spTree>
    <p:extLst>
      <p:ext uri="{BB962C8B-B14F-4D97-AF65-F5344CB8AC3E}">
        <p14:creationId xmlns:p14="http://schemas.microsoft.com/office/powerpoint/2010/main" val="1797117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44" userDrawn="1">
          <p15:clr>
            <a:srgbClr val="FBAE40"/>
          </p15:clr>
        </p15:guide>
        <p15:guide id="4" orient="horz" pos="182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B87A6-D7AF-AA49-8E02-F8E25FD6F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FF509D-018A-A748-8CB0-8C34A2E1DF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77C7FD-740A-C24C-A25F-E4E3F36431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9807337A-D46B-4946-A008-A1B0DA6B56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6250" y="1058863"/>
            <a:ext cx="8199438" cy="363696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54411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led-off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3B75C-4A95-424E-B719-D56A68098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1058863"/>
            <a:ext cx="4006664" cy="1512887"/>
          </a:xfrm>
        </p:spPr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679F4D-2A0D-6D42-A772-FA69571D10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D55570-3F06-EA48-96D1-A7B0C9DA44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5" name="Textplatzhalter 15">
            <a:extLst>
              <a:ext uri="{FF2B5EF4-FFF2-40B4-BE49-F238E27FC236}">
                <a16:creationId xmlns:a16="http://schemas.microsoft.com/office/drawing/2014/main" id="{916E6F30-3282-0047-B171-88DC11E916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2895600"/>
            <a:ext cx="4006663" cy="1800225"/>
          </a:xfrm>
        </p:spPr>
        <p:txBody>
          <a:bodyPr/>
          <a:lstStyle>
            <a:lvl1pPr marL="252000" marR="0" indent="-252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1pPr>
            <a:lvl2pPr marL="576000" marR="0" indent="-216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2pPr>
            <a:lvl3pPr marL="93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3pPr>
            <a:lvl4pPr marL="129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4pPr>
            <a:lvl5pPr marL="165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523F4BF8-66D6-9C47-AFCF-04A05FD754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0 w 4572000"/>
              <a:gd name="connsiteY0" fmla="*/ 0 h 5143500"/>
              <a:gd name="connsiteX1" fmla="*/ 4487662 w 4572000"/>
              <a:gd name="connsiteY1" fmla="*/ 0 h 5143500"/>
              <a:gd name="connsiteX2" fmla="*/ 4487662 w 4572000"/>
              <a:gd name="connsiteY2" fmla="*/ 1563688 h 5143500"/>
              <a:gd name="connsiteX3" fmla="*/ 4572000 w 4572000"/>
              <a:gd name="connsiteY3" fmla="*/ 1563688 h 5143500"/>
              <a:gd name="connsiteX4" fmla="*/ 4572000 w 4572000"/>
              <a:gd name="connsiteY4" fmla="*/ 5143500 h 5143500"/>
              <a:gd name="connsiteX5" fmla="*/ 0 w 4572000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5143500">
                <a:moveTo>
                  <a:pt x="0" y="0"/>
                </a:moveTo>
                <a:lnTo>
                  <a:pt x="4487662" y="0"/>
                </a:lnTo>
                <a:lnTo>
                  <a:pt x="4487662" y="1563688"/>
                </a:lnTo>
                <a:lnTo>
                  <a:pt x="4572000" y="1563688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noProof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005681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B87A6-D7AF-AA49-8E02-F8E25FD6F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FF509D-018A-A748-8CB0-8C34A2E1DF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77C7FD-740A-C24C-A25F-E4E3F36431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9807337A-D46B-4946-A008-A1B0DA6B56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6250" y="1563687"/>
            <a:ext cx="2700000" cy="31321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Add Image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457823B6-95AD-C742-8462-B4B8B83244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250" y="1058863"/>
            <a:ext cx="8199438" cy="354012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02BA906-5790-B74E-BCFA-6F9FD34722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52800" y="1563688"/>
            <a:ext cx="5322888" cy="3132137"/>
          </a:xfrm>
        </p:spPr>
        <p:txBody>
          <a:bodyPr/>
          <a:lstStyle>
            <a:lvl1pPr marL="252000" marR="0" indent="-252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1pPr>
            <a:lvl2pPr marL="576000" marR="0" indent="-216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2pPr>
            <a:lvl3pPr marL="93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3pPr>
            <a:lvl4pPr marL="129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4pPr>
            <a:lvl5pPr marL="165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2800201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B87A6-D7AF-AA49-8E02-F8E25FD6F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FF509D-018A-A748-8CB0-8C34A2E1DF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72949" y="4867277"/>
            <a:ext cx="7702739" cy="173831"/>
          </a:xfrm>
        </p:spPr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77C7FD-740A-C24C-A25F-E4E3F36431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0312" y="4867277"/>
            <a:ext cx="252473" cy="173831"/>
          </a:xfrm>
        </p:spPr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9807337A-D46B-4946-A008-A1B0DA6B56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0674" y="1563688"/>
            <a:ext cx="2700000" cy="153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Add Image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457823B6-95AD-C742-8462-B4B8B83244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250" y="1058863"/>
            <a:ext cx="8199438" cy="354012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9B4B2DDA-1760-724C-9319-4EA6E45E47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0673" y="3147825"/>
            <a:ext cx="2692063" cy="154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Add Image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02BA906-5790-B74E-BCFA-6F9FD34722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22702" y="1563689"/>
            <a:ext cx="5452986" cy="152999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lIns="108000" tIns="72000" rIns="108000" bIns="72000"/>
          <a:lstStyle>
            <a:lvl1pPr marL="252000" marR="0" indent="-252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1pPr>
            <a:lvl2pPr marL="576000" marR="0" indent="-216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2pPr>
            <a:lvl3pPr marL="93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3pPr>
            <a:lvl4pPr marL="129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4pPr>
            <a:lvl5pPr marL="165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EA974093-BE6E-044A-B34F-4BBD1043D9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22702" y="3147825"/>
            <a:ext cx="5452986" cy="1548000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lIns="108000" tIns="72000" rIns="108000" bIns="72000"/>
          <a:lstStyle>
            <a:lvl1pPr marL="252000" marR="0" indent="-252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1pPr>
            <a:lvl2pPr marL="576000" marR="0" indent="-216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2pPr>
            <a:lvl3pPr marL="93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3pPr>
            <a:lvl4pPr marL="129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4pPr>
            <a:lvl5pPr marL="165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98605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B87A6-D7AF-AA49-8E02-F8E25FD6F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FF509D-018A-A748-8CB0-8C34A2E1DF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77C7FD-740A-C24C-A25F-E4E3F36431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9807337A-D46B-4946-A008-A1B0DA6B56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6250" y="1563688"/>
            <a:ext cx="2700000" cy="153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Add Image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457823B6-95AD-C742-8462-B4B8B83244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250" y="1058863"/>
            <a:ext cx="8199438" cy="354012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9B4B2DDA-1760-724C-9319-4EA6E45E47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8313" y="3147825"/>
            <a:ext cx="2700000" cy="154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Add Image</a:t>
            </a:r>
          </a:p>
        </p:txBody>
      </p:sp>
      <p:sp>
        <p:nvSpPr>
          <p:cNvPr id="16" name="Bildplatzhalter 5">
            <a:extLst>
              <a:ext uri="{FF2B5EF4-FFF2-40B4-BE49-F238E27FC236}">
                <a16:creationId xmlns:a16="http://schemas.microsoft.com/office/drawing/2014/main" id="{9F6A6B62-7BBD-CF4F-8031-FB16987D9DF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27976" y="1563688"/>
            <a:ext cx="2700000" cy="153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Add Image</a:t>
            </a:r>
          </a:p>
        </p:txBody>
      </p:sp>
      <p:sp>
        <p:nvSpPr>
          <p:cNvPr id="17" name="Bildplatzhalter 5">
            <a:extLst>
              <a:ext uri="{FF2B5EF4-FFF2-40B4-BE49-F238E27FC236}">
                <a16:creationId xmlns:a16="http://schemas.microsoft.com/office/drawing/2014/main" id="{82F5106C-F1EC-CE47-9F73-5F9DB83A956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975688" y="1563688"/>
            <a:ext cx="2700000" cy="153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Add Image</a:t>
            </a:r>
          </a:p>
        </p:txBody>
      </p:sp>
      <p:sp>
        <p:nvSpPr>
          <p:cNvPr id="18" name="Bildplatzhalter 5">
            <a:extLst>
              <a:ext uri="{FF2B5EF4-FFF2-40B4-BE49-F238E27FC236}">
                <a16:creationId xmlns:a16="http://schemas.microsoft.com/office/drawing/2014/main" id="{6813F507-6DB0-7F4A-BAD4-227BDEAD6FE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227976" y="3147825"/>
            <a:ext cx="2700000" cy="154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Add Image</a:t>
            </a:r>
          </a:p>
        </p:txBody>
      </p:sp>
      <p:sp>
        <p:nvSpPr>
          <p:cNvPr id="19" name="Bildplatzhalter 5">
            <a:extLst>
              <a:ext uri="{FF2B5EF4-FFF2-40B4-BE49-F238E27FC236}">
                <a16:creationId xmlns:a16="http://schemas.microsoft.com/office/drawing/2014/main" id="{1CFB20D2-1037-3B4A-BC80-65572D59773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975687" y="3147825"/>
            <a:ext cx="2700000" cy="154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1166812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B8ACA-BD2D-264E-A3FF-30F6606B16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43E09C-858A-EB4E-85BC-41D90E00CF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5BB3E6-F01A-A747-854A-57BDC220A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5A23E9A0-1700-CF44-898B-8A9A120B2E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250" y="1058863"/>
            <a:ext cx="8199438" cy="354012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45687A56-95A5-9443-A8A0-AE24A63165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6248" y="1563688"/>
            <a:ext cx="3922908" cy="23336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Add Image</a:t>
            </a:r>
          </a:p>
        </p:txBody>
      </p:sp>
      <p:sp>
        <p:nvSpPr>
          <p:cNvPr id="7" name="Bildplatzhalter 5">
            <a:extLst>
              <a:ext uri="{FF2B5EF4-FFF2-40B4-BE49-F238E27FC236}">
                <a16:creationId xmlns:a16="http://schemas.microsoft.com/office/drawing/2014/main" id="{35612C2D-5B41-364B-AC14-221FB26C272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52781" y="1563688"/>
            <a:ext cx="3922908" cy="23336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Add Image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8D4D1B4-2BAE-5840-A2D8-0F738F4DA07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3" y="3994150"/>
            <a:ext cx="3930650" cy="70167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3288904-44A0-FF4D-A825-DA0C7CB4D31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52781" y="3994150"/>
            <a:ext cx="3922907" cy="70167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1952296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B87A6-D7AF-AA49-8E02-F8E25FD6F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FF509D-018A-A748-8CB0-8C34A2E1DF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77C7FD-740A-C24C-A25F-E4E3F36431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9807337A-D46B-4946-A008-A1B0DA6B56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6250" y="1563688"/>
            <a:ext cx="2700000" cy="153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Add Image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457823B6-95AD-C742-8462-B4B8B83244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250" y="1058863"/>
            <a:ext cx="8199438" cy="354012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6" name="Bildplatzhalter 5">
            <a:extLst>
              <a:ext uri="{FF2B5EF4-FFF2-40B4-BE49-F238E27FC236}">
                <a16:creationId xmlns:a16="http://schemas.microsoft.com/office/drawing/2014/main" id="{9F6A6B62-7BBD-CF4F-8031-FB16987D9DF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27976" y="1563688"/>
            <a:ext cx="2700000" cy="153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Add Image</a:t>
            </a:r>
          </a:p>
        </p:txBody>
      </p:sp>
      <p:sp>
        <p:nvSpPr>
          <p:cNvPr id="17" name="Bildplatzhalter 5">
            <a:extLst>
              <a:ext uri="{FF2B5EF4-FFF2-40B4-BE49-F238E27FC236}">
                <a16:creationId xmlns:a16="http://schemas.microsoft.com/office/drawing/2014/main" id="{82F5106C-F1EC-CE47-9F73-5F9DB83A956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975688" y="1563688"/>
            <a:ext cx="2700000" cy="153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Add Image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83D76BB-8F90-0E4F-8AF9-6F62CB807C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6250" y="3154363"/>
            <a:ext cx="2700338" cy="1541462"/>
          </a:xfrm>
        </p:spPr>
        <p:txBody>
          <a:bodyPr/>
          <a:lstStyle>
            <a:lvl1pPr marL="252000" marR="0" indent="-252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1pPr>
            <a:lvl2pPr marL="576000" marR="0" indent="-216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2pPr>
            <a:lvl3pPr marL="93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3pPr>
            <a:lvl4pPr marL="129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4pPr>
            <a:lvl5pPr marL="165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9B014A97-8AE1-4449-A368-55F68845DF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7976" y="3154363"/>
            <a:ext cx="2700338" cy="1541462"/>
          </a:xfrm>
        </p:spPr>
        <p:txBody>
          <a:bodyPr/>
          <a:lstStyle>
            <a:lvl1pPr marL="252000" marR="0" indent="-252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1pPr>
            <a:lvl2pPr marL="576000" marR="0" indent="-216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2pPr>
            <a:lvl3pPr marL="93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3pPr>
            <a:lvl4pPr marL="129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4pPr>
            <a:lvl5pPr marL="165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2B431EF6-6E8B-CF41-8EA4-977103B6CA7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79702" y="3154363"/>
            <a:ext cx="2700338" cy="1541462"/>
          </a:xfrm>
        </p:spPr>
        <p:txBody>
          <a:bodyPr/>
          <a:lstStyle>
            <a:lvl1pPr marL="252000" marR="0" indent="-252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1pPr>
            <a:lvl2pPr marL="576000" marR="0" indent="-216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2pPr>
            <a:lvl3pPr marL="93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3pPr>
            <a:lvl4pPr marL="129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4pPr>
            <a:lvl5pPr marL="165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3922925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690CF35C-CF80-DE48-84FB-1E2089863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11864" y="0"/>
            <a:ext cx="3132137" cy="5143500"/>
          </a:xfrm>
          <a:custGeom>
            <a:avLst/>
            <a:gdLst>
              <a:gd name="connsiteX0" fmla="*/ 0 w 3132137"/>
              <a:gd name="connsiteY0" fmla="*/ 0 h 5143500"/>
              <a:gd name="connsiteX1" fmla="*/ 3047799 w 3132137"/>
              <a:gd name="connsiteY1" fmla="*/ 0 h 5143500"/>
              <a:gd name="connsiteX2" fmla="*/ 3047799 w 3132137"/>
              <a:gd name="connsiteY2" fmla="*/ 1563688 h 5143500"/>
              <a:gd name="connsiteX3" fmla="*/ 3132137 w 3132137"/>
              <a:gd name="connsiteY3" fmla="*/ 1563688 h 5143500"/>
              <a:gd name="connsiteX4" fmla="*/ 3132137 w 3132137"/>
              <a:gd name="connsiteY4" fmla="*/ 5143500 h 5143500"/>
              <a:gd name="connsiteX5" fmla="*/ 0 w 3132137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137" h="5143500">
                <a:moveTo>
                  <a:pt x="0" y="0"/>
                </a:moveTo>
                <a:lnTo>
                  <a:pt x="3047799" y="0"/>
                </a:lnTo>
                <a:lnTo>
                  <a:pt x="3047799" y="1563688"/>
                </a:lnTo>
                <a:lnTo>
                  <a:pt x="3132137" y="1563688"/>
                </a:lnTo>
                <a:lnTo>
                  <a:pt x="313213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noProof="0"/>
              <a:t>Add Image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AFB914-FA16-3543-A054-9FDBC7909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690" y="273845"/>
            <a:ext cx="4750888" cy="663705"/>
          </a:xfrm>
        </p:spPr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BDA42F-6410-2545-9B3D-82056C924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2323CF-2ADC-9A42-9FF9-D1E7C22C9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C5E99C81-D79E-8947-A09A-CE858DD823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250" y="1058863"/>
            <a:ext cx="4750327" cy="354012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D5FB0D-5503-4346-9511-627B103E8C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250" y="1563688"/>
            <a:ext cx="2836863" cy="3127119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8A94526-21A0-5A4E-8597-E203D21EE5FA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226577" y="1603255"/>
            <a:ext cx="1620000" cy="1548000"/>
          </a:xfrm>
          <a:solidFill>
            <a:schemeClr val="bg1"/>
          </a:solidFill>
          <a:ln w="3175">
            <a:noFill/>
          </a:ln>
          <a:effectLst>
            <a:innerShdw blurRad="190500" dist="127000" dir="8100000">
              <a:prstClr val="black">
                <a:alpha val="10000"/>
              </a:prstClr>
            </a:innerShdw>
          </a:effectLst>
        </p:spPr>
        <p:txBody>
          <a:bodyPr lIns="180000" tIns="108000" rIns="180000" bIns="108000" anchor="ctr" anchorCtr="0"/>
          <a:lstStyle>
            <a:lvl1pPr marL="0" indent="0">
              <a:spcBef>
                <a:spcPts val="400"/>
              </a:spcBef>
              <a:buNone/>
              <a:defRPr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C0D99B73-5DAC-194D-867D-F9509BD029A2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5226530" y="3148053"/>
            <a:ext cx="1620000" cy="1548000"/>
          </a:xfrm>
          <a:solidFill>
            <a:schemeClr val="bg1"/>
          </a:solidFill>
          <a:ln w="3175">
            <a:noFill/>
          </a:ln>
          <a:effectLst>
            <a:outerShdw blurRad="190500" dist="127000" dir="2700000" algn="tl" rotWithShape="0">
              <a:prstClr val="black">
                <a:alpha val="10000"/>
              </a:prstClr>
            </a:outerShdw>
          </a:effectLst>
        </p:spPr>
        <p:txBody>
          <a:bodyPr lIns="180000" tIns="108000" rIns="180000" bIns="108000" anchor="ctr" anchorCtr="0"/>
          <a:lstStyle>
            <a:lvl1pPr marL="0" indent="0">
              <a:spcBef>
                <a:spcPts val="400"/>
              </a:spcBef>
              <a:buNone/>
              <a:defRPr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E80F4D8A-32E7-FA40-898C-7853FAE6CE40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3606530" y="1603255"/>
            <a:ext cx="1620000" cy="1544798"/>
          </a:xfrm>
          <a:solidFill>
            <a:schemeClr val="bg1"/>
          </a:solidFill>
          <a:ln w="3175">
            <a:noFill/>
          </a:ln>
          <a:effectLst>
            <a:outerShdw blurRad="190500" dist="127000" dir="10800000" algn="r" rotWithShape="0">
              <a:prstClr val="black">
                <a:alpha val="10000"/>
              </a:prstClr>
            </a:outerShdw>
          </a:effectLst>
        </p:spPr>
        <p:txBody>
          <a:bodyPr lIns="180000" tIns="108000" rIns="180000" bIns="108000" anchor="ctr" anchorCtr="0"/>
          <a:lstStyle>
            <a:lvl1pPr marL="0" indent="0">
              <a:spcBef>
                <a:spcPts val="400"/>
              </a:spcBef>
              <a:buNone/>
              <a:defRPr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CD9DCA1E-5796-BC4A-8F35-303570C41D19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3606530" y="3148053"/>
            <a:ext cx="1620000" cy="1548000"/>
          </a:xfrm>
          <a:solidFill>
            <a:schemeClr val="bg1"/>
          </a:solidFill>
          <a:ln w="3175">
            <a:noFill/>
          </a:ln>
          <a:effectLst>
            <a:innerShdw blurRad="190500" dist="127000" dir="18900000">
              <a:prstClr val="black">
                <a:alpha val="10000"/>
              </a:prstClr>
            </a:innerShdw>
          </a:effectLst>
        </p:spPr>
        <p:txBody>
          <a:bodyPr lIns="180000" tIns="108000" rIns="180000" bIns="108000" anchor="ctr" anchorCtr="0"/>
          <a:lstStyle>
            <a:lvl1pPr marL="0" indent="0">
              <a:spcBef>
                <a:spcPts val="400"/>
              </a:spcBef>
              <a:buNone/>
              <a:defRPr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1285629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0EBD1744-BF49-2F49-800C-D12E39CF53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7" y="1240245"/>
            <a:ext cx="5833021" cy="1357151"/>
          </a:xfrm>
        </p:spPr>
        <p:txBody>
          <a:bodyPr anchor="b" anchorCtr="0">
            <a:noAutofit/>
          </a:bodyPr>
          <a:lstStyle>
            <a:lvl1pPr algn="l">
              <a:defRPr sz="3200"/>
            </a:lvl1pPr>
          </a:lstStyle>
          <a:p>
            <a:r>
              <a:rPr lang="en-US" noProof="0" dirty="0"/>
              <a:t>Edit Master Title Format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763F1DC-9BDC-DC4B-A71B-DA9EE6DD6B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5038" y="2895600"/>
            <a:ext cx="3636962" cy="1800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2302111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589" userDrawn="1">
          <p15:clr>
            <a:srgbClr val="FBAE40"/>
          </p15:clr>
        </p15:guide>
        <p15:guide id="4" orient="horz" pos="182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8 4 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690CF35C-CF80-DE48-84FB-1E2089863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11864" y="0"/>
            <a:ext cx="3132137" cy="5143500"/>
          </a:xfrm>
          <a:custGeom>
            <a:avLst/>
            <a:gdLst>
              <a:gd name="connsiteX0" fmla="*/ 0 w 3132137"/>
              <a:gd name="connsiteY0" fmla="*/ 0 h 5143500"/>
              <a:gd name="connsiteX1" fmla="*/ 3047799 w 3132137"/>
              <a:gd name="connsiteY1" fmla="*/ 0 h 5143500"/>
              <a:gd name="connsiteX2" fmla="*/ 3047799 w 3132137"/>
              <a:gd name="connsiteY2" fmla="*/ 1563688 h 5143500"/>
              <a:gd name="connsiteX3" fmla="*/ 3132137 w 3132137"/>
              <a:gd name="connsiteY3" fmla="*/ 1563688 h 5143500"/>
              <a:gd name="connsiteX4" fmla="*/ 3132137 w 3132137"/>
              <a:gd name="connsiteY4" fmla="*/ 5143500 h 5143500"/>
              <a:gd name="connsiteX5" fmla="*/ 0 w 3132137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137" h="5143500">
                <a:moveTo>
                  <a:pt x="0" y="0"/>
                </a:moveTo>
                <a:lnTo>
                  <a:pt x="3047799" y="0"/>
                </a:lnTo>
                <a:lnTo>
                  <a:pt x="3047799" y="1563688"/>
                </a:lnTo>
                <a:lnTo>
                  <a:pt x="3132137" y="1563688"/>
                </a:lnTo>
                <a:lnTo>
                  <a:pt x="313213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noProof="0"/>
              <a:t>Add Image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AFB914-FA16-3543-A054-9FDBC7909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690" y="273845"/>
            <a:ext cx="4096310" cy="663705"/>
          </a:xfrm>
        </p:spPr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BDA42F-6410-2545-9B3D-82056C924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2323CF-2ADC-9A42-9FF9-D1E7C22C9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C5E99C81-D79E-8947-A09A-CE858DD823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1058863"/>
            <a:ext cx="4095750" cy="354012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D5FB0D-5503-4346-9511-627B103E8C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250" y="1563688"/>
            <a:ext cx="4095750" cy="3127119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8A94526-21A0-5A4E-8597-E203D21EE5FA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6012179" y="-3985"/>
            <a:ext cx="1221818" cy="1152000"/>
          </a:xfrm>
          <a:solidFill>
            <a:schemeClr val="bg1"/>
          </a:solidFill>
          <a:ln w="3175">
            <a:noFill/>
          </a:ln>
          <a:effectLst>
            <a:innerShdw blurRad="190500" dist="127000" dir="8100000">
              <a:prstClr val="black">
                <a:alpha val="10000"/>
              </a:prstClr>
            </a:innerShdw>
          </a:effectLst>
        </p:spPr>
        <p:txBody>
          <a:bodyPr lIns="108000" tIns="54000" rIns="108000" bIns="54000" anchor="ctr" anchorCtr="0"/>
          <a:lstStyle>
            <a:lvl1pPr marL="0" indent="0">
              <a:spcBef>
                <a:spcPts val="40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C0D99B73-5DAC-194D-867D-F9509BD029A2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6010061" y="1146541"/>
            <a:ext cx="1221818" cy="1152000"/>
          </a:xfrm>
          <a:solidFill>
            <a:schemeClr val="bg1"/>
          </a:solidFill>
          <a:ln w="3175">
            <a:noFill/>
          </a:ln>
          <a:effectLst>
            <a:outerShdw blurRad="190500" dist="127000" dir="2700000" algn="tl" rotWithShape="0">
              <a:prstClr val="black">
                <a:alpha val="10000"/>
              </a:prstClr>
            </a:outerShdw>
          </a:effectLst>
        </p:spPr>
        <p:txBody>
          <a:bodyPr lIns="108000" tIns="54000" rIns="108000" bIns="54000" anchor="ctr" anchorCtr="0"/>
          <a:lstStyle>
            <a:lvl1pPr marL="0" indent="0">
              <a:spcBef>
                <a:spcPts val="40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E80F4D8A-32E7-FA40-898C-7853FAE6CE40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4790361" y="-3985"/>
            <a:ext cx="1221818" cy="1152000"/>
          </a:xfrm>
          <a:solidFill>
            <a:schemeClr val="bg1"/>
          </a:solidFill>
          <a:ln w="3175">
            <a:noFill/>
          </a:ln>
          <a:effectLst>
            <a:outerShdw blurRad="190500" dist="127000" dir="10800000" algn="r" rotWithShape="0">
              <a:prstClr val="black">
                <a:alpha val="10000"/>
              </a:prstClr>
            </a:outerShdw>
          </a:effectLst>
        </p:spPr>
        <p:txBody>
          <a:bodyPr lIns="108000" tIns="54000" rIns="108000" bIns="54000" anchor="ctr" anchorCtr="0"/>
          <a:lstStyle>
            <a:lvl1pPr marL="0" indent="0">
              <a:spcBef>
                <a:spcPts val="40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CD9DCA1E-5796-BC4A-8F35-303570C41D19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4790361" y="1146806"/>
            <a:ext cx="1221818" cy="1152000"/>
          </a:xfrm>
          <a:solidFill>
            <a:schemeClr val="bg1"/>
          </a:solidFill>
          <a:ln w="3175">
            <a:noFill/>
          </a:ln>
          <a:effectLst>
            <a:innerShdw blurRad="190500" dist="127000" dir="18900000">
              <a:prstClr val="black">
                <a:alpha val="10000"/>
              </a:prstClr>
            </a:innerShdw>
          </a:effectLst>
        </p:spPr>
        <p:txBody>
          <a:bodyPr lIns="108000" tIns="54000" rIns="108000" bIns="54000" anchor="ctr" anchorCtr="0"/>
          <a:lstStyle>
            <a:lvl1pPr marL="0" indent="0">
              <a:spcBef>
                <a:spcPts val="40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0D94A6BE-AB16-1947-8DAE-7E0585842E0F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6011864" y="2294556"/>
            <a:ext cx="1221818" cy="1152000"/>
          </a:xfrm>
          <a:solidFill>
            <a:schemeClr val="bg1"/>
          </a:solidFill>
          <a:ln w="3175">
            <a:noFill/>
          </a:ln>
          <a:effectLst>
            <a:innerShdw blurRad="190500" dist="127000" dir="13500000">
              <a:prstClr val="black">
                <a:alpha val="10000"/>
              </a:prstClr>
            </a:innerShdw>
          </a:effectLst>
        </p:spPr>
        <p:txBody>
          <a:bodyPr lIns="108000" tIns="54000" rIns="108000" bIns="54000" anchor="ctr" anchorCtr="0"/>
          <a:lstStyle>
            <a:lvl1pPr marL="0" indent="0">
              <a:spcBef>
                <a:spcPts val="40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230FAD2A-04F4-9B40-8BE5-9CFE7BEC0D77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6011863" y="3446889"/>
            <a:ext cx="1221818" cy="1152000"/>
          </a:xfrm>
          <a:solidFill>
            <a:schemeClr val="bg1"/>
          </a:solidFill>
          <a:ln w="3175">
            <a:noFill/>
          </a:ln>
          <a:effectLst>
            <a:outerShdw blurRad="190500" dist="127000" dir="2700000" algn="tl" rotWithShape="0">
              <a:prstClr val="black">
                <a:alpha val="10000"/>
              </a:prstClr>
            </a:outerShdw>
          </a:effectLst>
        </p:spPr>
        <p:txBody>
          <a:bodyPr lIns="108000" tIns="54000" rIns="108000" bIns="54000" anchor="ctr" anchorCtr="0"/>
          <a:lstStyle>
            <a:lvl1pPr marL="0" indent="0">
              <a:spcBef>
                <a:spcPts val="40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9" name="Textplatzhalter 13">
            <a:extLst>
              <a:ext uri="{FF2B5EF4-FFF2-40B4-BE49-F238E27FC236}">
                <a16:creationId xmlns:a16="http://schemas.microsoft.com/office/drawing/2014/main" id="{74D36D31-A645-8741-8BB6-94ED19DCC07B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4790361" y="2300097"/>
            <a:ext cx="1221818" cy="1152000"/>
          </a:xfrm>
          <a:solidFill>
            <a:schemeClr val="bg1"/>
          </a:solidFill>
          <a:ln w="3175">
            <a:noFill/>
          </a:ln>
          <a:effectLst>
            <a:outerShdw blurRad="190500" dist="127000" dir="10800000" algn="r" rotWithShape="0">
              <a:prstClr val="black">
                <a:alpha val="10000"/>
              </a:prstClr>
            </a:outerShdw>
          </a:effectLst>
        </p:spPr>
        <p:txBody>
          <a:bodyPr lIns="108000" tIns="54000" rIns="108000" bIns="54000" anchor="ctr" anchorCtr="0"/>
          <a:lstStyle>
            <a:lvl1pPr marL="0" indent="0">
              <a:spcBef>
                <a:spcPts val="40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20" name="Textplatzhalter 13">
            <a:extLst>
              <a:ext uri="{FF2B5EF4-FFF2-40B4-BE49-F238E27FC236}">
                <a16:creationId xmlns:a16="http://schemas.microsoft.com/office/drawing/2014/main" id="{A7A43EDC-5DEF-7C40-B3F7-DB25AA00C1C6}"/>
              </a:ext>
            </a:extLst>
          </p:cNvPr>
          <p:cNvSpPr>
            <a:spLocks noGrp="1" noChangeAspect="1"/>
          </p:cNvSpPr>
          <p:nvPr>
            <p:ph type="body" sz="quarter" idx="24" hasCustomPrompt="1"/>
          </p:nvPr>
        </p:nvSpPr>
        <p:spPr>
          <a:xfrm>
            <a:off x="4790361" y="3446889"/>
            <a:ext cx="1221818" cy="1152000"/>
          </a:xfrm>
          <a:solidFill>
            <a:schemeClr val="bg1"/>
          </a:solidFill>
          <a:ln w="3175">
            <a:noFill/>
          </a:ln>
          <a:effectLst>
            <a:innerShdw blurRad="190500" dist="127000" dir="18900000">
              <a:prstClr val="black">
                <a:alpha val="10000"/>
              </a:prstClr>
            </a:innerShdw>
          </a:effectLst>
        </p:spPr>
        <p:txBody>
          <a:bodyPr lIns="108000" tIns="54000" rIns="108000" bIns="54000" anchor="ctr" anchorCtr="0"/>
          <a:lstStyle>
            <a:lvl1pPr marL="0" indent="0">
              <a:spcBef>
                <a:spcPts val="40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1806486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8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15 4 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F6E23570-8C2E-544A-A71F-42F4488908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11864" y="0"/>
            <a:ext cx="3132137" cy="5143500"/>
          </a:xfrm>
          <a:custGeom>
            <a:avLst/>
            <a:gdLst>
              <a:gd name="connsiteX0" fmla="*/ 0 w 3132137"/>
              <a:gd name="connsiteY0" fmla="*/ 0 h 5143500"/>
              <a:gd name="connsiteX1" fmla="*/ 3047799 w 3132137"/>
              <a:gd name="connsiteY1" fmla="*/ 0 h 5143500"/>
              <a:gd name="connsiteX2" fmla="*/ 3047799 w 3132137"/>
              <a:gd name="connsiteY2" fmla="*/ 1563688 h 5143500"/>
              <a:gd name="connsiteX3" fmla="*/ 3132137 w 3132137"/>
              <a:gd name="connsiteY3" fmla="*/ 1563688 h 5143500"/>
              <a:gd name="connsiteX4" fmla="*/ 3132137 w 3132137"/>
              <a:gd name="connsiteY4" fmla="*/ 5143500 h 5143500"/>
              <a:gd name="connsiteX5" fmla="*/ 0 w 3132137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137" h="5143500">
                <a:moveTo>
                  <a:pt x="0" y="0"/>
                </a:moveTo>
                <a:lnTo>
                  <a:pt x="3047799" y="0"/>
                </a:lnTo>
                <a:lnTo>
                  <a:pt x="3047799" y="1563688"/>
                </a:lnTo>
                <a:lnTo>
                  <a:pt x="3132137" y="1563688"/>
                </a:lnTo>
                <a:lnTo>
                  <a:pt x="313213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noProof="0"/>
              <a:t>Add Image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AFB914-FA16-3543-A054-9FDBC7909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690" y="273845"/>
            <a:ext cx="3908857" cy="663705"/>
          </a:xfrm>
        </p:spPr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BDA42F-6410-2545-9B3D-82056C924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2323CF-2ADC-9A42-9FF9-D1E7C22C9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C5E99C81-D79E-8947-A09A-CE858DD823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1058863"/>
            <a:ext cx="3908296" cy="354012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D5FB0D-5503-4346-9511-627B103E8C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250" y="1563688"/>
            <a:ext cx="3908296" cy="3127119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E80F4D8A-32E7-FA40-898C-7853FAE6CE40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4571986" y="0"/>
            <a:ext cx="981565" cy="936000"/>
          </a:xfrm>
          <a:solidFill>
            <a:schemeClr val="bg1"/>
          </a:solidFill>
          <a:ln w="3175">
            <a:noFill/>
          </a:ln>
          <a:effectLst>
            <a:innerShdw blurRad="190500" dist="76200">
              <a:prstClr val="black">
                <a:alpha val="10000"/>
              </a:prstClr>
            </a:innerShdw>
          </a:effectLst>
        </p:spPr>
        <p:txBody>
          <a:bodyPr lIns="180000" tIns="108000" rIns="180000" bIns="108000" anchor="ctr" anchorCtr="0"/>
          <a:lstStyle>
            <a:lvl1pPr marL="0" indent="0" algn="ctr">
              <a:spcBef>
                <a:spcPts val="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645AEC72-718A-FA41-89DF-3081F6822912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5553559" y="0"/>
            <a:ext cx="981565" cy="936000"/>
          </a:xfrm>
          <a:solidFill>
            <a:schemeClr val="bg1"/>
          </a:solidFill>
          <a:ln w="3175">
            <a:noFill/>
          </a:ln>
          <a:effectLst>
            <a:outerShdw blurRad="190500" dist="76200" dir="16200000" rotWithShape="0">
              <a:prstClr val="black">
                <a:alpha val="10000"/>
              </a:prstClr>
            </a:outerShdw>
          </a:effectLst>
        </p:spPr>
        <p:txBody>
          <a:bodyPr lIns="180000" tIns="108000" rIns="180000" bIns="108000" anchor="ctr" anchorCtr="0"/>
          <a:lstStyle>
            <a:lvl1pPr marL="0" indent="0" algn="ctr">
              <a:spcBef>
                <a:spcPts val="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C345EDCC-B97E-4F48-B260-D8CF41AD291C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6535119" y="1516"/>
            <a:ext cx="981565" cy="936000"/>
          </a:xfrm>
          <a:solidFill>
            <a:schemeClr val="bg1"/>
          </a:solidFill>
          <a:ln w="3175">
            <a:noFill/>
          </a:ln>
          <a:effectLst>
            <a:innerShdw blurRad="190500" dist="76200" dir="10800000">
              <a:prstClr val="black">
                <a:alpha val="10000"/>
              </a:prstClr>
            </a:innerShdw>
          </a:effectLst>
        </p:spPr>
        <p:txBody>
          <a:bodyPr lIns="180000" tIns="108000" rIns="180000" bIns="108000" anchor="ctr" anchorCtr="0"/>
          <a:lstStyle>
            <a:lvl1pPr marL="0" indent="0" algn="ctr">
              <a:spcBef>
                <a:spcPts val="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A8992B63-A2BB-F341-AD2D-FE5F1C5E446F}"/>
              </a:ext>
            </a:extLst>
          </p:cNvPr>
          <p:cNvSpPr>
            <a:spLocks noGrp="1" noChangeAspect="1"/>
          </p:cNvSpPr>
          <p:nvPr>
            <p:ph type="body" sz="quarter" idx="24" hasCustomPrompt="1"/>
          </p:nvPr>
        </p:nvSpPr>
        <p:spPr>
          <a:xfrm>
            <a:off x="4572000" y="933980"/>
            <a:ext cx="981565" cy="936000"/>
          </a:xfrm>
          <a:solidFill>
            <a:schemeClr val="bg1"/>
          </a:solidFill>
          <a:ln w="3175">
            <a:noFill/>
          </a:ln>
          <a:effectLst>
            <a:outerShdw blurRad="190500" dist="76200" dir="10800000" algn="r" rotWithShape="0">
              <a:prstClr val="black">
                <a:alpha val="10000"/>
              </a:prstClr>
            </a:outerShdw>
          </a:effectLst>
        </p:spPr>
        <p:txBody>
          <a:bodyPr lIns="180000" tIns="108000" rIns="180000" bIns="108000" anchor="ctr" anchorCtr="0"/>
          <a:lstStyle>
            <a:lvl1pPr marL="0" indent="0" algn="ctr">
              <a:spcBef>
                <a:spcPts val="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20" name="Textplatzhalter 13">
            <a:extLst>
              <a:ext uri="{FF2B5EF4-FFF2-40B4-BE49-F238E27FC236}">
                <a16:creationId xmlns:a16="http://schemas.microsoft.com/office/drawing/2014/main" id="{310751C4-AC05-3946-9F32-A31426D54770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4572000" y="1867960"/>
            <a:ext cx="981565" cy="936000"/>
          </a:xfrm>
          <a:solidFill>
            <a:schemeClr val="bg1"/>
          </a:solidFill>
          <a:ln w="3175">
            <a:noFill/>
          </a:ln>
          <a:effectLst>
            <a:innerShdw blurRad="190500" dist="76200">
              <a:prstClr val="black">
                <a:alpha val="10000"/>
              </a:prstClr>
            </a:innerShdw>
          </a:effectLst>
        </p:spPr>
        <p:txBody>
          <a:bodyPr lIns="180000" tIns="108000" rIns="180000" bIns="108000" anchor="ctr" anchorCtr="0"/>
          <a:lstStyle>
            <a:lvl1pPr marL="0" indent="0" algn="ctr">
              <a:spcBef>
                <a:spcPts val="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6FC637EC-FF45-274B-9BA7-6F60B70A2ED7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5553564" y="933684"/>
            <a:ext cx="981565" cy="936000"/>
          </a:xfrm>
          <a:solidFill>
            <a:schemeClr val="bg1"/>
          </a:solidFill>
          <a:ln w="3175">
            <a:noFill/>
          </a:ln>
          <a:effectLst>
            <a:innerShdw blurRad="190500" dist="76200" dir="16200000">
              <a:prstClr val="black">
                <a:alpha val="10000"/>
              </a:prstClr>
            </a:innerShdw>
          </a:effectLst>
        </p:spPr>
        <p:txBody>
          <a:bodyPr lIns="180000" tIns="108000" rIns="180000" bIns="108000" anchor="ctr" anchorCtr="0"/>
          <a:lstStyle>
            <a:lvl1pPr marL="0" indent="0" algn="ctr">
              <a:spcBef>
                <a:spcPts val="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21037690-D864-FC49-9084-41FE1B383631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>
          <a:xfrm>
            <a:off x="6535129" y="935081"/>
            <a:ext cx="981565" cy="936000"/>
          </a:xfrm>
          <a:solidFill>
            <a:schemeClr val="bg1"/>
          </a:solidFill>
          <a:ln w="3175">
            <a:noFill/>
          </a:ln>
          <a:effectLst>
            <a:outerShdw blurRad="190500" dist="76200" dir="5400000" algn="ctr" rotWithShape="0">
              <a:prstClr val="black">
                <a:alpha val="10000"/>
              </a:prstClr>
            </a:outerShdw>
          </a:effectLst>
        </p:spPr>
        <p:txBody>
          <a:bodyPr lIns="180000" tIns="108000" rIns="180000" bIns="108000" anchor="ctr" anchorCtr="0"/>
          <a:lstStyle>
            <a:lvl1pPr marL="0" indent="0" algn="ctr">
              <a:spcBef>
                <a:spcPts val="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2BD5A403-6A50-5448-8B1B-B714FC7710E1}"/>
              </a:ext>
            </a:extLst>
          </p:cNvPr>
          <p:cNvSpPr>
            <a:spLocks noGrp="1" noChangeAspect="1"/>
          </p:cNvSpPr>
          <p:nvPr>
            <p:ph type="body" sz="quarter" idx="30" hasCustomPrompt="1"/>
          </p:nvPr>
        </p:nvSpPr>
        <p:spPr>
          <a:xfrm>
            <a:off x="5553563" y="1867368"/>
            <a:ext cx="981565" cy="936000"/>
          </a:xfrm>
          <a:solidFill>
            <a:schemeClr val="bg1"/>
          </a:solidFill>
          <a:ln w="3175">
            <a:noFill/>
          </a:ln>
          <a:effectLst>
            <a:outerShdw blurRad="190500" dist="76200" dir="16200000" rotWithShape="0">
              <a:prstClr val="black">
                <a:alpha val="10000"/>
              </a:prstClr>
            </a:outerShdw>
          </a:effectLst>
        </p:spPr>
        <p:txBody>
          <a:bodyPr lIns="180000" tIns="108000" rIns="180000" bIns="108000" anchor="ctr" anchorCtr="0"/>
          <a:lstStyle>
            <a:lvl1pPr marL="0" indent="0" algn="ctr">
              <a:spcBef>
                <a:spcPts val="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27" name="Textplatzhalter 13">
            <a:extLst>
              <a:ext uri="{FF2B5EF4-FFF2-40B4-BE49-F238E27FC236}">
                <a16:creationId xmlns:a16="http://schemas.microsoft.com/office/drawing/2014/main" id="{95852242-2590-9A43-A97A-84F269E1E742}"/>
              </a:ext>
            </a:extLst>
          </p:cNvPr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6535126" y="1868646"/>
            <a:ext cx="981565" cy="936000"/>
          </a:xfrm>
          <a:solidFill>
            <a:schemeClr val="bg1"/>
          </a:solidFill>
          <a:ln w="3175">
            <a:noFill/>
          </a:ln>
          <a:effectLst>
            <a:innerShdw blurRad="190500" dist="76200" dir="10800000">
              <a:prstClr val="black">
                <a:alpha val="10000"/>
              </a:prstClr>
            </a:innerShdw>
          </a:effectLst>
        </p:spPr>
        <p:txBody>
          <a:bodyPr lIns="180000" tIns="108000" rIns="180000" bIns="108000" anchor="ctr" anchorCtr="0"/>
          <a:lstStyle>
            <a:lvl1pPr marL="0" indent="0" algn="ctr">
              <a:spcBef>
                <a:spcPts val="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489CB35D-F0F1-DB4D-99C9-BFB84B3A4649}"/>
              </a:ext>
            </a:extLst>
          </p:cNvPr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4571997" y="2801940"/>
            <a:ext cx="981565" cy="936000"/>
          </a:xfrm>
          <a:solidFill>
            <a:schemeClr val="bg1"/>
          </a:solidFill>
          <a:ln w="3175">
            <a:noFill/>
          </a:ln>
          <a:effectLst>
            <a:outerShdw blurRad="190500" dist="76200" dir="10800000" algn="r" rotWithShape="0">
              <a:prstClr val="black">
                <a:alpha val="10000"/>
              </a:prstClr>
            </a:outerShdw>
          </a:effectLst>
        </p:spPr>
        <p:txBody>
          <a:bodyPr lIns="180000" tIns="108000" rIns="180000" bIns="108000" anchor="ctr" anchorCtr="0"/>
          <a:lstStyle>
            <a:lvl1pPr marL="0" indent="0" algn="ctr">
              <a:spcBef>
                <a:spcPts val="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29" name="Textplatzhalter 13">
            <a:extLst>
              <a:ext uri="{FF2B5EF4-FFF2-40B4-BE49-F238E27FC236}">
                <a16:creationId xmlns:a16="http://schemas.microsoft.com/office/drawing/2014/main" id="{D12EFA21-3130-2A43-ACAF-FA0D1528AEC2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4571996" y="3735921"/>
            <a:ext cx="981565" cy="936000"/>
          </a:xfrm>
          <a:solidFill>
            <a:schemeClr val="bg1"/>
          </a:solidFill>
          <a:ln w="3175">
            <a:noFill/>
          </a:ln>
          <a:effectLst>
            <a:innerShdw blurRad="190500" dist="76200">
              <a:prstClr val="black">
                <a:alpha val="10000"/>
              </a:prstClr>
            </a:innerShdw>
          </a:effectLst>
        </p:spPr>
        <p:txBody>
          <a:bodyPr lIns="180000" tIns="108000" rIns="180000" bIns="108000" anchor="ctr" anchorCtr="0"/>
          <a:lstStyle>
            <a:lvl1pPr marL="0" indent="0" algn="ctr">
              <a:spcBef>
                <a:spcPts val="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332FEA75-23BA-AB42-AC78-F11E9B35B7FC}"/>
              </a:ext>
            </a:extLst>
          </p:cNvPr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5553561" y="2801052"/>
            <a:ext cx="981565" cy="936000"/>
          </a:xfrm>
          <a:solidFill>
            <a:schemeClr val="bg1"/>
          </a:solidFill>
          <a:ln w="3175">
            <a:noFill/>
          </a:ln>
          <a:effectLst>
            <a:innerShdw blurRad="190500" dist="76200" dir="16200000">
              <a:prstClr val="black">
                <a:alpha val="10000"/>
              </a:prstClr>
            </a:innerShdw>
          </a:effectLst>
        </p:spPr>
        <p:txBody>
          <a:bodyPr lIns="180000" tIns="108000" rIns="180000" bIns="108000" anchor="ctr" anchorCtr="0"/>
          <a:lstStyle>
            <a:lvl1pPr marL="0" indent="0" algn="ctr">
              <a:spcBef>
                <a:spcPts val="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31" name="Textplatzhalter 13">
            <a:extLst>
              <a:ext uri="{FF2B5EF4-FFF2-40B4-BE49-F238E27FC236}">
                <a16:creationId xmlns:a16="http://schemas.microsoft.com/office/drawing/2014/main" id="{9F770771-5787-AA4B-B9F6-F5C55C11F4C2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6535126" y="2802211"/>
            <a:ext cx="981565" cy="936000"/>
          </a:xfrm>
          <a:solidFill>
            <a:schemeClr val="bg1"/>
          </a:solidFill>
          <a:ln w="3175">
            <a:noFill/>
          </a:ln>
          <a:effectLst>
            <a:outerShdw blurRad="190500" dist="76200" dir="5400000" algn="ctr" rotWithShape="0">
              <a:prstClr val="black">
                <a:alpha val="10000"/>
              </a:prstClr>
            </a:outerShdw>
          </a:effectLst>
        </p:spPr>
        <p:txBody>
          <a:bodyPr lIns="180000" tIns="108000" rIns="180000" bIns="108000" anchor="ctr" anchorCtr="0"/>
          <a:lstStyle>
            <a:lvl1pPr marL="0" indent="0" algn="ctr">
              <a:spcBef>
                <a:spcPts val="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32" name="Textplatzhalter 13">
            <a:extLst>
              <a:ext uri="{FF2B5EF4-FFF2-40B4-BE49-F238E27FC236}">
                <a16:creationId xmlns:a16="http://schemas.microsoft.com/office/drawing/2014/main" id="{5253BAE7-9E2C-AD40-B283-34BDBB06E877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5553560" y="3734737"/>
            <a:ext cx="981565" cy="936000"/>
          </a:xfrm>
          <a:solidFill>
            <a:schemeClr val="bg1"/>
          </a:solidFill>
          <a:ln w="3175">
            <a:noFill/>
          </a:ln>
          <a:effectLst>
            <a:outerShdw blurRad="190500" dist="76200" dir="16200000" rotWithShape="0">
              <a:prstClr val="black">
                <a:alpha val="10000"/>
              </a:prstClr>
            </a:outerShdw>
          </a:effectLst>
        </p:spPr>
        <p:txBody>
          <a:bodyPr lIns="180000" tIns="108000" rIns="180000" bIns="108000" anchor="ctr" anchorCtr="0"/>
          <a:lstStyle>
            <a:lvl1pPr marL="0" indent="0" algn="ctr">
              <a:spcBef>
                <a:spcPts val="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4138B627-4E2C-D94D-984E-35BC51F2E8C9}"/>
              </a:ext>
            </a:extLst>
          </p:cNvPr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6535119" y="3735777"/>
            <a:ext cx="981565" cy="936000"/>
          </a:xfrm>
          <a:solidFill>
            <a:schemeClr val="bg1"/>
          </a:solidFill>
          <a:ln w="3175">
            <a:noFill/>
          </a:ln>
          <a:effectLst>
            <a:innerShdw blurRad="190500" dist="76200" dir="10800000">
              <a:prstClr val="black">
                <a:alpha val="10000"/>
              </a:prstClr>
            </a:innerShdw>
          </a:effectLst>
        </p:spPr>
        <p:txBody>
          <a:bodyPr lIns="180000" tIns="108000" rIns="180000" bIns="108000" anchor="ctr" anchorCtr="0"/>
          <a:lstStyle>
            <a:lvl1pPr marL="0" indent="0" algn="ctr">
              <a:spcBef>
                <a:spcPts val="0"/>
              </a:spcBef>
              <a:buNone/>
              <a:defRPr sz="1200" b="1"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4148593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8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16635718-B570-E148-9C62-8DA183013D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5920" y="0"/>
            <a:ext cx="6228080" cy="5143500"/>
          </a:xfrm>
          <a:custGeom>
            <a:avLst/>
            <a:gdLst>
              <a:gd name="connsiteX0" fmla="*/ 0 w 6228080"/>
              <a:gd name="connsiteY0" fmla="*/ 0 h 5143500"/>
              <a:gd name="connsiteX1" fmla="*/ 6150293 w 6228080"/>
              <a:gd name="connsiteY1" fmla="*/ 0 h 5143500"/>
              <a:gd name="connsiteX2" fmla="*/ 6150293 w 6228080"/>
              <a:gd name="connsiteY2" fmla="*/ 1563688 h 5143500"/>
              <a:gd name="connsiteX3" fmla="*/ 6228080 w 6228080"/>
              <a:gd name="connsiteY3" fmla="*/ 1563688 h 5143500"/>
              <a:gd name="connsiteX4" fmla="*/ 6228080 w 6228080"/>
              <a:gd name="connsiteY4" fmla="*/ 5143500 h 5143500"/>
              <a:gd name="connsiteX5" fmla="*/ 0 w 6228080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8080" h="5143500">
                <a:moveTo>
                  <a:pt x="0" y="0"/>
                </a:moveTo>
                <a:lnTo>
                  <a:pt x="6150293" y="0"/>
                </a:lnTo>
                <a:lnTo>
                  <a:pt x="6150293" y="1563688"/>
                </a:lnTo>
                <a:lnTo>
                  <a:pt x="6228080" y="1563688"/>
                </a:lnTo>
                <a:lnTo>
                  <a:pt x="622808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127000" dist="50800" dir="10800000">
              <a:prstClr val="black">
                <a:alpha val="20000"/>
              </a:prstClr>
            </a:innerShdw>
          </a:effectLst>
        </p:spPr>
        <p:txBody>
          <a:bodyPr wrap="square">
            <a:noAutofit/>
          </a:bodyPr>
          <a:lstStyle/>
          <a:p>
            <a:r>
              <a:rPr lang="en-US" noProof="0"/>
              <a:t>Add Image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88C6FAC-D24E-440E-9E74-03CD1A87EF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3058160" cy="5143500"/>
            <a:chOff x="0" y="0"/>
            <a:chExt cx="3058160" cy="514350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3D0D4722-D147-4B6C-8A77-D10E5ADF31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15920" cy="5136676"/>
            </a:xfrm>
            <a:prstGeom prst="rect">
              <a:avLst/>
            </a:prstGeom>
            <a:effectLst>
              <a:outerShdw blurRad="228600" dir="1140000" sx="98000" sy="98000" algn="ctr" rotWithShape="0">
                <a:schemeClr val="tx1">
                  <a:alpha val="38000"/>
                </a:schemeClr>
              </a:outerShdw>
            </a:effectLst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F7D1E46-8332-457F-A17A-6596B66C0DAD}"/>
                </a:ext>
              </a:extLst>
            </p:cNvPr>
            <p:cNvSpPr/>
            <p:nvPr userDrawn="1"/>
          </p:nvSpPr>
          <p:spPr>
            <a:xfrm>
              <a:off x="0" y="4511444"/>
              <a:ext cx="3058160" cy="632056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  <a:gs pos="52000">
                  <a:schemeClr val="bg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FDF3581-027B-E240-B056-F1C67D8D24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0"/>
            <a:ext cx="3058160" cy="5143500"/>
            <a:chOff x="0" y="0"/>
            <a:chExt cx="3058160" cy="514350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F2F0CDF-EBED-F249-90F1-26820C4D5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15920" cy="5136676"/>
            </a:xfrm>
            <a:prstGeom prst="rect">
              <a:avLst/>
            </a:prstGeom>
            <a:effectLst>
              <a:outerShdw blurRad="228600" dir="1140000" sx="98000" sy="98000" algn="ctr" rotWithShape="0">
                <a:schemeClr val="tx1">
                  <a:alpha val="38000"/>
                </a:schemeClr>
              </a:outerShdw>
            </a:effectLst>
          </p:spPr>
        </p:pic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25E3604-8C1B-7B47-A66C-D53AA72FC859}"/>
                </a:ext>
              </a:extLst>
            </p:cNvPr>
            <p:cNvSpPr/>
            <p:nvPr/>
          </p:nvSpPr>
          <p:spPr>
            <a:xfrm>
              <a:off x="0" y="4511444"/>
              <a:ext cx="3058160" cy="632056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  <a:gs pos="52000">
                  <a:schemeClr val="bg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9BC9DB-823D-8143-A6F8-5C0D13D39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7D362-5E5D-AD4B-B969-C49BEAF558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6A82A5F-1AFE-EB4B-B1AD-9229B08D9F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314" y="1058863"/>
            <a:ext cx="2321382" cy="1512887"/>
          </a:xfrm>
        </p:spPr>
        <p:txBody>
          <a:bodyPr anchor="b" anchorCtr="0">
            <a:noAutofit/>
          </a:bodyPr>
          <a:lstStyle>
            <a:lvl1pPr algn="l">
              <a:defRPr sz="1800"/>
            </a:lvl1pPr>
          </a:lstStyle>
          <a:p>
            <a:r>
              <a:rPr lang="en-US" noProof="0"/>
              <a:t>Edit Master Title Format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4DFED8B3-7D39-9A4D-901C-DEB0760FB2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2743200"/>
            <a:ext cx="2321382" cy="19526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pic>
        <p:nvPicPr>
          <p:cNvPr id="15" name="Grafik 14" descr="AT&amp;S Logo">
            <a:extLst>
              <a:ext uri="{FF2B5EF4-FFF2-40B4-BE49-F238E27FC236}">
                <a16:creationId xmlns:a16="http://schemas.microsoft.com/office/drawing/2014/main" id="{E747596A-E04B-9643-B5F6-3EFF19ED8E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67" y="4815075"/>
            <a:ext cx="399600" cy="22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9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6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Tab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0C924D7-6FD1-4832-B3D3-84127F03CB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3058160" cy="5143500"/>
            <a:chOff x="0" y="0"/>
            <a:chExt cx="3058160" cy="514350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0704253-9868-4CCF-9F9F-6BD669F044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15920" cy="5136676"/>
            </a:xfrm>
            <a:prstGeom prst="rect">
              <a:avLst/>
            </a:prstGeom>
            <a:effectLst>
              <a:outerShdw blurRad="228600" dir="1140000" sx="98000" sy="98000" algn="ctr" rotWithShape="0">
                <a:schemeClr val="tx1">
                  <a:alpha val="38000"/>
                </a:schemeClr>
              </a:outerShdw>
            </a:effectLst>
          </p:spPr>
        </p:pic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FF14380-1C15-4EB7-93EA-EAE0FB45DC1E}"/>
                </a:ext>
              </a:extLst>
            </p:cNvPr>
            <p:cNvSpPr/>
            <p:nvPr userDrawn="1"/>
          </p:nvSpPr>
          <p:spPr>
            <a:xfrm>
              <a:off x="0" y="4511444"/>
              <a:ext cx="3058160" cy="632056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  <a:gs pos="52000">
                  <a:schemeClr val="bg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F8D214E-3E4D-3045-9B6B-976693CFD6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0"/>
            <a:ext cx="3058160" cy="5143500"/>
            <a:chOff x="0" y="0"/>
            <a:chExt cx="3058160" cy="514350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8D3EF0E-F1EC-3F40-B14F-39BF36042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15920" cy="5136676"/>
            </a:xfrm>
            <a:prstGeom prst="rect">
              <a:avLst/>
            </a:prstGeom>
            <a:effectLst>
              <a:outerShdw blurRad="228600" dir="1140000" sx="98000" sy="98000" algn="ctr" rotWithShape="0">
                <a:schemeClr val="tx1">
                  <a:alpha val="38000"/>
                </a:schemeClr>
              </a:outerShdw>
            </a:effectLst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72117CF-4837-0D45-9580-9C7622680F1F}"/>
                </a:ext>
              </a:extLst>
            </p:cNvPr>
            <p:cNvSpPr/>
            <p:nvPr/>
          </p:nvSpPr>
          <p:spPr>
            <a:xfrm>
              <a:off x="0" y="4511444"/>
              <a:ext cx="3058160" cy="632056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  <a:gs pos="52000">
                  <a:schemeClr val="bg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42B847-FE21-CF4F-8B2B-285C747E71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1D1AC7-2BA8-FA4F-9B8B-FA93BB703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E58E963-C7D4-9B43-AE1C-16BE37C410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314" y="1058863"/>
            <a:ext cx="2321382" cy="1512887"/>
          </a:xfrm>
        </p:spPr>
        <p:txBody>
          <a:bodyPr anchor="b" anchorCtr="0">
            <a:noAutofit/>
          </a:bodyPr>
          <a:lstStyle>
            <a:lvl1pPr algn="l">
              <a:defRPr sz="1800"/>
            </a:lvl1pPr>
          </a:lstStyle>
          <a:p>
            <a:r>
              <a:rPr lang="en-US" noProof="0"/>
              <a:t>Edit Master Title Format</a:t>
            </a:r>
          </a:p>
        </p:txBody>
      </p:sp>
      <p:sp>
        <p:nvSpPr>
          <p:cNvPr id="9" name="Textplatzhalter 15">
            <a:extLst>
              <a:ext uri="{FF2B5EF4-FFF2-40B4-BE49-F238E27FC236}">
                <a16:creationId xmlns:a16="http://schemas.microsoft.com/office/drawing/2014/main" id="{7043B1CF-C690-3A4B-BCA4-A8BDA9FA27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2743200"/>
            <a:ext cx="2321382" cy="19526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2" name="Tabellenplatzhalter 11">
            <a:extLst>
              <a:ext uri="{FF2B5EF4-FFF2-40B4-BE49-F238E27FC236}">
                <a16:creationId xmlns:a16="http://schemas.microsoft.com/office/drawing/2014/main" id="{826E4E97-B236-2C4E-A751-1C1B6A7E08E3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281363" y="592138"/>
            <a:ext cx="5386387" cy="1871890"/>
          </a:xfrm>
        </p:spPr>
        <p:txBody>
          <a:bodyPr/>
          <a:lstStyle/>
          <a:p>
            <a:r>
              <a:rPr lang="en-US" noProof="0"/>
              <a:t>Add Table</a:t>
            </a:r>
          </a:p>
        </p:txBody>
      </p:sp>
      <p:sp>
        <p:nvSpPr>
          <p:cNvPr id="14" name="Diagrammplatzhalter 13">
            <a:extLst>
              <a:ext uri="{FF2B5EF4-FFF2-40B4-BE49-F238E27FC236}">
                <a16:creationId xmlns:a16="http://schemas.microsoft.com/office/drawing/2014/main" id="{22E28FC3-F661-EE4A-B258-6AF7A2D95167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81363" y="2743200"/>
            <a:ext cx="5394325" cy="1741013"/>
          </a:xfrm>
        </p:spPr>
        <p:txBody>
          <a:bodyPr/>
          <a:lstStyle/>
          <a:p>
            <a:r>
              <a:rPr lang="en-US" noProof="0"/>
              <a:t>Add Chart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1CB799F1-3E7A-FD4A-B223-3F99745328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81362" y="4484213"/>
            <a:ext cx="5386387" cy="211612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buNone/>
              <a:defRPr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Source or Information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2B173CC4-D99D-1B47-8B60-EE82C64DC44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81361" y="2464028"/>
            <a:ext cx="5386387" cy="211612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buNone/>
              <a:defRPr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Source or Information</a:t>
            </a:r>
          </a:p>
        </p:txBody>
      </p:sp>
      <p:pic>
        <p:nvPicPr>
          <p:cNvPr id="20" name="Grafik 19" descr="AT&amp;S Logo">
            <a:extLst>
              <a:ext uri="{FF2B5EF4-FFF2-40B4-BE49-F238E27FC236}">
                <a16:creationId xmlns:a16="http://schemas.microsoft.com/office/drawing/2014/main" id="{E747596A-E04B-9643-B5F6-3EFF19ED8E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67" y="4815075"/>
            <a:ext cx="399600" cy="22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76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62E58-E052-D949-A56D-D9DE1A3F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2DDF273-750A-B44E-A385-16574438A603}"/>
              </a:ext>
            </a:extLst>
          </p:cNvPr>
          <p:cNvSpPr/>
          <p:nvPr userDrawn="1"/>
        </p:nvSpPr>
        <p:spPr>
          <a:xfrm>
            <a:off x="375313" y="4749421"/>
            <a:ext cx="600502" cy="394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01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perating Chap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363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EE9E55-7C00-FD45-8355-A47042C0F1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880A8A-62BA-1A45-A417-033662621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83948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A42EEEDD-91E0-9647-9CA4-AC56061C550B}"/>
              </a:ext>
            </a:extLst>
          </p:cNvPr>
          <p:cNvSpPr/>
          <p:nvPr userDrawn="1"/>
        </p:nvSpPr>
        <p:spPr>
          <a:xfrm>
            <a:off x="375313" y="4749421"/>
            <a:ext cx="600502" cy="394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F8B0CD8-5C25-2C4A-8B31-15B1D6F101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86" t="-13131" r="11486" b="-5382"/>
          <a:stretch/>
        </p:blipFill>
        <p:spPr>
          <a:xfrm>
            <a:off x="9565" y="1011448"/>
            <a:ext cx="9144000" cy="309489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0A4CFA-F707-1E40-AF8F-4787C1901B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1563689"/>
            <a:ext cx="8199999" cy="2007942"/>
          </a:xfrm>
        </p:spPr>
        <p:txBody>
          <a:bodyPr anchor="ctr" anchorCtr="0">
            <a:noAutofit/>
          </a:bodyPr>
          <a:lstStyle/>
          <a:p>
            <a:r>
              <a:rPr lang="en-US" noProof="0" dirty="0"/>
              <a:t>Edit Master </a:t>
            </a:r>
            <a:br>
              <a:rPr lang="en-US" noProof="0" dirty="0"/>
            </a:br>
            <a:r>
              <a:rPr lang="en-US" noProof="0" dirty="0"/>
              <a:t>Title Format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A55B70-378E-934F-8C7D-9CC241BEDD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F5356A-4F11-F54F-A205-58C06C68D95E}"/>
              </a:ext>
            </a:extLst>
          </p:cNvPr>
          <p:cNvSpPr/>
          <p:nvPr userDrawn="1"/>
        </p:nvSpPr>
        <p:spPr>
          <a:xfrm>
            <a:off x="9059662" y="0"/>
            <a:ext cx="90000" cy="1563688"/>
          </a:xfrm>
          <a:prstGeom prst="rect">
            <a:avLst/>
          </a:prstGeom>
          <a:solidFill>
            <a:srgbClr val="3CE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80829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B5FB9-95B5-5C40-98D5-5717D465B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4E3BC4-4A2A-A74D-996B-F5021DBF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F88894-B54D-D04E-BB80-18876CAD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6250" y="1563688"/>
            <a:ext cx="8199438" cy="10080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DBED9C8-8082-CC48-97FC-BCAEDF4418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075" y="2974729"/>
            <a:ext cx="1908175" cy="17176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C9C8546C-0A81-954D-991C-CBFA392ED7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59752" y="2978150"/>
            <a:ext cx="1908175" cy="17176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CAACF22E-7618-E248-881C-051C660646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5193" y="2978150"/>
            <a:ext cx="1908175" cy="17176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BA64DBD9-6E52-3844-B57B-C5D9293D4E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0634" y="2978150"/>
            <a:ext cx="1908175" cy="17176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 noProof="0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400783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umeration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475689" y="1533207"/>
            <a:ext cx="8199999" cy="316261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AD451C9-9200-3241-8207-C37FC267DB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250" y="1058863"/>
            <a:ext cx="8199438" cy="354012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B8F298B-EBBA-394C-AC99-0673BF33EB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250" y="4484036"/>
            <a:ext cx="8199438" cy="211789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buNone/>
              <a:defRPr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Source 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41654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383BA-B324-2648-9689-61599A829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9EF2AC-CC79-B34B-9570-1C278F87AC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250" y="1058863"/>
            <a:ext cx="8199438" cy="36369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900"/>
            </a:lvl1pPr>
            <a:lvl2pPr marL="360000" indent="0">
              <a:buNone/>
              <a:defRPr sz="900"/>
            </a:lvl2pPr>
            <a:lvl3pPr marL="720000" indent="0">
              <a:buNone/>
              <a:defRPr sz="900"/>
            </a:lvl3pPr>
            <a:lvl4pPr marL="1080000" indent="0">
              <a:buNone/>
              <a:defRPr sz="900"/>
            </a:lvl4pPr>
            <a:lvl5pPr marL="1440000" indent="0">
              <a:buNone/>
              <a:defRPr sz="900"/>
            </a:lvl5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9D41B6-5AD2-E948-986B-64C557FFB7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35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9B8F298B-EBBA-394C-AC99-0673BF33EB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6250" y="4484036"/>
            <a:ext cx="3933826" cy="211789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buNone/>
              <a:defRPr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Source or Information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28"/>
          </p:nvPr>
        </p:nvSpPr>
        <p:spPr>
          <a:xfrm>
            <a:off x="4732804" y="1534188"/>
            <a:ext cx="3934386" cy="294984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7"/>
          </p:nvPr>
        </p:nvSpPr>
        <p:spPr>
          <a:xfrm>
            <a:off x="475970" y="1534188"/>
            <a:ext cx="3934386" cy="294984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9034F9-68C6-054D-8173-464AD7F784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2F78A0-DBCF-8B43-9BBB-B555952E9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355B29-F293-A944-AF9F-1C9578FCE6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9DDD4E43-2367-474E-B29F-C68EFA7201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250" y="1058863"/>
            <a:ext cx="8199438" cy="354012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9B8F298B-EBBA-394C-AC99-0673BF33EB5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33364" y="4487741"/>
            <a:ext cx="3933826" cy="211789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buNone/>
              <a:defRPr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Source or Information</a:t>
            </a:r>
          </a:p>
        </p:txBody>
      </p:sp>
    </p:spTree>
    <p:extLst>
      <p:ext uri="{BB962C8B-B14F-4D97-AF65-F5344CB8AC3E}">
        <p14:creationId xmlns:p14="http://schemas.microsoft.com/office/powerpoint/2010/main" val="2986969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1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quarter" idx="26"/>
          </p:nvPr>
        </p:nvSpPr>
        <p:spPr>
          <a:xfrm>
            <a:off x="3276600" y="1058863"/>
            <a:ext cx="5399088" cy="34528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A2C2A76-3F1F-4E47-AC64-62744914CF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3058160" cy="5143500"/>
            <a:chOff x="0" y="0"/>
            <a:chExt cx="3058160" cy="5143500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C37017FE-6972-4EA4-87C5-00DAA008C1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15920" cy="5136676"/>
            </a:xfrm>
            <a:prstGeom prst="rect">
              <a:avLst/>
            </a:prstGeom>
            <a:effectLst>
              <a:outerShdw blurRad="228600" dir="1140000" sx="98000" sy="98000" algn="ctr" rotWithShape="0">
                <a:schemeClr val="tx1">
                  <a:alpha val="38000"/>
                </a:schemeClr>
              </a:outerShdw>
            </a:effectLst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76ECDF0-F0E9-41B7-9180-B45FEFC059EB}"/>
                </a:ext>
              </a:extLst>
            </p:cNvPr>
            <p:cNvSpPr/>
            <p:nvPr userDrawn="1"/>
          </p:nvSpPr>
          <p:spPr>
            <a:xfrm>
              <a:off x="0" y="4511444"/>
              <a:ext cx="3058160" cy="632056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  <a:gs pos="52000">
                  <a:schemeClr val="bg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F8D214E-3E4D-3045-9B6B-976693CFD6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0"/>
            <a:ext cx="3058160" cy="5143500"/>
            <a:chOff x="0" y="0"/>
            <a:chExt cx="3058160" cy="514350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8D3EF0E-F1EC-3F40-B14F-39BF36042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15920" cy="5136676"/>
            </a:xfrm>
            <a:prstGeom prst="rect">
              <a:avLst/>
            </a:prstGeom>
            <a:effectLst>
              <a:outerShdw blurRad="228600" dir="1140000" sx="98000" sy="98000" algn="ctr" rotWithShape="0">
                <a:schemeClr val="tx1">
                  <a:alpha val="38000"/>
                </a:schemeClr>
              </a:outerShdw>
            </a:effectLst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72117CF-4837-0D45-9580-9C7622680F1F}"/>
                </a:ext>
              </a:extLst>
            </p:cNvPr>
            <p:cNvSpPr/>
            <p:nvPr/>
          </p:nvSpPr>
          <p:spPr>
            <a:xfrm>
              <a:off x="0" y="4511444"/>
              <a:ext cx="3058160" cy="632056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  <a:gs pos="52000">
                  <a:schemeClr val="bg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42B847-FE21-CF4F-8B2B-285C747E71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1D1AC7-2BA8-FA4F-9B8B-FA93BB703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E58E963-C7D4-9B43-AE1C-16BE37C410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314" y="1058863"/>
            <a:ext cx="2321382" cy="1512887"/>
          </a:xfrm>
        </p:spPr>
        <p:txBody>
          <a:bodyPr anchor="b" anchorCtr="0">
            <a:noAutofit/>
          </a:bodyPr>
          <a:lstStyle>
            <a:lvl1pPr algn="l">
              <a:defRPr sz="1800"/>
            </a:lvl1pPr>
          </a:lstStyle>
          <a:p>
            <a:r>
              <a:rPr lang="en-US" noProof="0" dirty="0"/>
              <a:t>Edit Master Title Format</a:t>
            </a:r>
          </a:p>
        </p:txBody>
      </p:sp>
      <p:sp>
        <p:nvSpPr>
          <p:cNvPr id="9" name="Textplatzhalter 15">
            <a:extLst>
              <a:ext uri="{FF2B5EF4-FFF2-40B4-BE49-F238E27FC236}">
                <a16:creationId xmlns:a16="http://schemas.microsoft.com/office/drawing/2014/main" id="{7043B1CF-C690-3A4B-BCA4-A8BDA9FA27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2743200"/>
            <a:ext cx="2321382" cy="1952625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000"/>
            </a:lvl1pPr>
            <a:lvl2pPr marL="531450" indent="-171450">
              <a:buFont typeface="Wingdings" panose="05000000000000000000" pitchFamily="2" charset="2"/>
              <a:buChar char="§"/>
              <a:defRPr lang="en-US" noProof="0" dirty="0" smtClean="0"/>
            </a:lvl2pPr>
            <a:lvl3pPr marL="936000" indent="-216000">
              <a:buFont typeface="Wingdings" panose="05000000000000000000" pitchFamily="2" charset="2"/>
              <a:buChar char="§"/>
              <a:defRPr/>
            </a:lvl3pPr>
            <a:lvl4pPr marL="1296000" indent="-216000">
              <a:buFont typeface="Wingdings" panose="05000000000000000000" pitchFamily="2" charset="2"/>
              <a:buChar char="§"/>
              <a:defRPr/>
            </a:lvl4pPr>
            <a:lvl5pPr marL="1656000" indent="-216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noProof="0" dirty="0"/>
              <a:t>Edit Master Text Format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690490EA-394D-DF42-B1CA-1A3E361FB0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6600" y="4511444"/>
            <a:ext cx="5399086" cy="184381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buNone/>
              <a:defRPr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Source or Information</a:t>
            </a:r>
          </a:p>
        </p:txBody>
      </p:sp>
      <p:pic>
        <p:nvPicPr>
          <p:cNvPr id="18" name="Grafik 17" descr="AT&amp;S Logo">
            <a:extLst>
              <a:ext uri="{FF2B5EF4-FFF2-40B4-BE49-F238E27FC236}">
                <a16:creationId xmlns:a16="http://schemas.microsoft.com/office/drawing/2014/main" id="{E747596A-E04B-9643-B5F6-3EFF19ED8E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67" y="4815075"/>
            <a:ext cx="399600" cy="22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18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35101-6848-FE48-97BD-5FE406F6F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D219C7-C149-8642-A774-2029AD7515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1EF0FE-A32B-674E-841F-24CF79734E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0BB8D1F2-3696-F046-94C6-CA7A4C8D0E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250" y="1058863"/>
            <a:ext cx="8199438" cy="354012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en-US" noProof="0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419823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 +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C33A3-42FB-614F-ACF1-39DE9C77C8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CEFE1D-F716-FF4E-A6F9-F574C77A0C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617D80-A5EB-E141-A350-051AFD3B8E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4B21F417-F900-6B4F-A877-023C137F70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250" y="1058863"/>
            <a:ext cx="8199438" cy="354012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320A65D-0EFB-8043-B5CB-19629BD37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250" y="1533208"/>
            <a:ext cx="2592000" cy="3162617"/>
          </a:xfrm>
        </p:spPr>
        <p:txBody>
          <a:bodyPr/>
          <a:lstStyle>
            <a:lvl1pPr marL="252000" marR="0" indent="-252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1pPr>
            <a:lvl2pPr marL="576000" marR="0" indent="-216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2pPr>
            <a:lvl3pPr marL="93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3pPr>
            <a:lvl4pPr marL="129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4pPr>
            <a:lvl5pPr marL="165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03B3BFCF-C687-B948-800A-79C55CD59A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0033" y="1533906"/>
            <a:ext cx="2592000" cy="3162617"/>
          </a:xfrm>
        </p:spPr>
        <p:txBody>
          <a:bodyPr/>
          <a:lstStyle>
            <a:lvl1pPr marL="252000" marR="0" indent="-252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1pPr>
            <a:lvl2pPr marL="576000" marR="0" indent="-216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2pPr>
            <a:lvl3pPr marL="93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3pPr>
            <a:lvl4pPr marL="129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4pPr>
            <a:lvl5pPr marL="165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C2A527C9-97EE-6548-81D5-CC6B5A46A3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81044" y="1533208"/>
            <a:ext cx="2592000" cy="3162617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08000" tIns="72000" rIns="108000" bIns="72000"/>
          <a:lstStyle>
            <a:lvl1pPr marL="252000" marR="0" indent="-252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1pPr>
            <a:lvl2pPr marL="576000" marR="0" indent="-216000" algn="l" defTabSz="6857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2pPr>
            <a:lvl3pPr marL="93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3pPr>
            <a:lvl4pPr marL="129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4pPr>
            <a:lvl5pPr marL="1656000" marR="0" indent="-216000" algn="l" defTabSz="68578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322073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CBD8AC-670C-8046-BE50-29E85FEBC0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96244B-146E-7D45-B012-D7834A5D5C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Diagrammplatzhalter 7">
            <a:extLst>
              <a:ext uri="{FF2B5EF4-FFF2-40B4-BE49-F238E27FC236}">
                <a16:creationId xmlns:a16="http://schemas.microsoft.com/office/drawing/2014/main" id="{447A24BB-856B-264D-B14F-89E2DC4359EB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76250" y="1451296"/>
            <a:ext cx="4095750" cy="2213263"/>
          </a:xfrm>
        </p:spPr>
        <p:txBody>
          <a:bodyPr/>
          <a:lstStyle/>
          <a:p>
            <a:r>
              <a:rPr lang="en-US" noProof="0"/>
              <a:t>Add Chart</a:t>
            </a:r>
          </a:p>
        </p:txBody>
      </p:sp>
      <p:sp>
        <p:nvSpPr>
          <p:cNvPr id="9" name="Diagrammplatzhalter 7">
            <a:extLst>
              <a:ext uri="{FF2B5EF4-FFF2-40B4-BE49-F238E27FC236}">
                <a16:creationId xmlns:a16="http://schemas.microsoft.com/office/drawing/2014/main" id="{F6DF4AF4-9974-E744-8A07-432F94766BFF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579938" y="1451296"/>
            <a:ext cx="4095750" cy="2213263"/>
          </a:xfrm>
        </p:spPr>
        <p:txBody>
          <a:bodyPr/>
          <a:lstStyle/>
          <a:p>
            <a:r>
              <a:rPr lang="en-US" noProof="0"/>
              <a:t>Add Chart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45CC6A-57D3-C742-9148-60F3E70B3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33D1CD5-46BF-B24A-9D2E-FA1F079BF2F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6249" y="3948993"/>
            <a:ext cx="4087814" cy="746832"/>
          </a:xfrm>
        </p:spPr>
        <p:txBody>
          <a:bodyPr/>
          <a:lstStyle>
            <a:lvl1pPr>
              <a:defRPr sz="1200"/>
            </a:lvl1pPr>
            <a:lvl2pPr marL="360000" indent="0">
              <a:buNone/>
              <a:defRPr/>
            </a:lvl2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6CDD1B3-7635-244E-A508-1BE20F2CDA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49799" y="3948993"/>
            <a:ext cx="3917951" cy="746832"/>
          </a:xfrm>
        </p:spPr>
        <p:txBody>
          <a:bodyPr/>
          <a:lstStyle>
            <a:lvl1pPr>
              <a:defRPr sz="1200"/>
            </a:lvl1pPr>
            <a:lvl2pPr marL="360000" indent="0">
              <a:buNone/>
              <a:defRPr/>
            </a:lvl2pPr>
          </a:lstStyle>
          <a:p>
            <a:pPr lvl="0"/>
            <a:r>
              <a:rPr lang="en-US" noProof="0" dirty="0"/>
              <a:t>Edit Master Text Format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2011E3B-DC86-5440-A00E-767FF49311D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8313" y="3656800"/>
            <a:ext cx="4095750" cy="215444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buNone/>
              <a:defRPr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Source or Information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0ECE7D5F-2B01-B14C-9CED-141304FEA45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49798" y="3656800"/>
            <a:ext cx="3925889" cy="215444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buNone/>
              <a:defRPr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Source or Information</a:t>
            </a:r>
          </a:p>
        </p:txBody>
      </p:sp>
    </p:spTree>
    <p:extLst>
      <p:ext uri="{BB962C8B-B14F-4D97-AF65-F5344CB8AC3E}">
        <p14:creationId xmlns:p14="http://schemas.microsoft.com/office/powerpoint/2010/main" val="429160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>
            <a:extLst>
              <a:ext uri="{FF2B5EF4-FFF2-40B4-BE49-F238E27FC236}">
                <a16:creationId xmlns:a16="http://schemas.microsoft.com/office/drawing/2014/main" id="{BFB8C730-9C2E-1A49-B615-D92CD53420DE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6250" y="1058863"/>
            <a:ext cx="8191500" cy="2132572"/>
          </a:xfrm>
          <a:effectLst>
            <a:outerShdw blurRad="190500" dist="1270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noProof="0"/>
              <a:t>Add Chart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CBD8AC-670C-8046-BE50-29E85FEBC0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96244B-146E-7D45-B012-D7834A5D5C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Diagrammplatzhalter 7">
            <a:extLst>
              <a:ext uri="{FF2B5EF4-FFF2-40B4-BE49-F238E27FC236}">
                <a16:creationId xmlns:a16="http://schemas.microsoft.com/office/drawing/2014/main" id="{447A24BB-856B-264D-B14F-89E2DC4359EB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76250" y="3287713"/>
            <a:ext cx="4095750" cy="1196323"/>
          </a:xfrm>
        </p:spPr>
        <p:txBody>
          <a:bodyPr/>
          <a:lstStyle/>
          <a:p>
            <a:r>
              <a:rPr lang="en-US" noProof="0"/>
              <a:t>Add Chart</a:t>
            </a:r>
          </a:p>
        </p:txBody>
      </p:sp>
      <p:sp>
        <p:nvSpPr>
          <p:cNvPr id="9" name="Diagrammplatzhalter 7">
            <a:extLst>
              <a:ext uri="{FF2B5EF4-FFF2-40B4-BE49-F238E27FC236}">
                <a16:creationId xmlns:a16="http://schemas.microsoft.com/office/drawing/2014/main" id="{F6DF4AF4-9974-E744-8A07-432F94766BFF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579938" y="3289817"/>
            <a:ext cx="4095750" cy="1202671"/>
          </a:xfrm>
        </p:spPr>
        <p:txBody>
          <a:bodyPr/>
          <a:lstStyle/>
          <a:p>
            <a:r>
              <a:rPr lang="en-US" noProof="0"/>
              <a:t>Add Chart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45CC6A-57D3-C742-9148-60F3E70B3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18EB94E-8F7B-384B-87D8-13AD26C4873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250" y="4484036"/>
            <a:ext cx="4095750" cy="215444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buNone/>
              <a:defRPr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Source or Information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3FF19735-D099-B14C-BA98-53E76E4DBE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87876" y="4492488"/>
            <a:ext cx="4095750" cy="215444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buNone/>
              <a:defRPr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Source or Information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669A8166-A360-0245-9CAC-0A345AF9F9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2126" y="3052021"/>
            <a:ext cx="8175624" cy="215444"/>
          </a:xfr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buNone/>
              <a:defRPr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Source 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99419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73" y="-6802"/>
            <a:ext cx="2095767" cy="38984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F979420-2303-884E-AF20-AD4131F54750}"/>
              </a:ext>
            </a:extLst>
          </p:cNvPr>
          <p:cNvSpPr/>
          <p:nvPr/>
        </p:nvSpPr>
        <p:spPr>
          <a:xfrm>
            <a:off x="9059662" y="0"/>
            <a:ext cx="90000" cy="1563688"/>
          </a:xfrm>
          <a:prstGeom prst="rect">
            <a:avLst/>
          </a:prstGeom>
          <a:solidFill>
            <a:srgbClr val="3CE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5689" y="273845"/>
            <a:ext cx="8199999" cy="66370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Master Title Format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5689" y="1533207"/>
            <a:ext cx="8199999" cy="31626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Format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2949" y="4867277"/>
            <a:ext cx="7702739" cy="1738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20312" y="4867277"/>
            <a:ext cx="252473" cy="173831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160BF560-322C-4F68-AE8D-341472116AED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EC36084-FE4D-483F-8DA2-9A0768350681}"/>
              </a:ext>
            </a:extLst>
          </p:cNvPr>
          <p:cNvSpPr/>
          <p:nvPr userDrawn="1"/>
        </p:nvSpPr>
        <p:spPr>
          <a:xfrm>
            <a:off x="9059662" y="0"/>
            <a:ext cx="90000" cy="1563688"/>
          </a:xfrm>
          <a:prstGeom prst="rect">
            <a:avLst/>
          </a:prstGeom>
          <a:solidFill>
            <a:srgbClr val="3CE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1" name="Grafik 10" descr="AT&amp;S Logo">
            <a:extLst>
              <a:ext uri="{FF2B5EF4-FFF2-40B4-BE49-F238E27FC236}">
                <a16:creationId xmlns:a16="http://schemas.microsoft.com/office/drawing/2014/main" id="{E747596A-E04B-9643-B5F6-3EFF19ED8E35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67" y="4815075"/>
            <a:ext cx="399600" cy="22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80" r:id="rId2"/>
    <p:sldLayoutId id="2147483807" r:id="rId3"/>
    <p:sldLayoutId id="2147483808" r:id="rId4"/>
    <p:sldLayoutId id="2147483785" r:id="rId5"/>
    <p:sldLayoutId id="2147483788" r:id="rId6"/>
    <p:sldLayoutId id="2147483795" r:id="rId7"/>
    <p:sldLayoutId id="2147483799" r:id="rId8"/>
    <p:sldLayoutId id="2147483773" r:id="rId9"/>
    <p:sldLayoutId id="2147483774" r:id="rId10"/>
    <p:sldLayoutId id="2147483775" r:id="rId11"/>
    <p:sldLayoutId id="2147483801" r:id="rId12"/>
    <p:sldLayoutId id="2147483776" r:id="rId13"/>
    <p:sldLayoutId id="2147483798" r:id="rId14"/>
    <p:sldLayoutId id="2147483779" r:id="rId15"/>
    <p:sldLayoutId id="2147483777" r:id="rId16"/>
    <p:sldLayoutId id="2147483797" r:id="rId17"/>
    <p:sldLayoutId id="2147483778" r:id="rId18"/>
    <p:sldLayoutId id="2147483781" r:id="rId19"/>
    <p:sldLayoutId id="2147483792" r:id="rId20"/>
    <p:sldLayoutId id="2147483782" r:id="rId21"/>
    <p:sldLayoutId id="2147483784" r:id="rId22"/>
    <p:sldLayoutId id="2147483787" r:id="rId23"/>
    <p:sldLayoutId id="2147483804" r:id="rId24"/>
    <p:sldLayoutId id="2147483794" r:id="rId25"/>
    <p:sldLayoutId id="2147483805" r:id="rId26"/>
    <p:sldLayoutId id="2147483806" r:id="rId27"/>
    <p:sldLayoutId id="2147483789" r:id="rId28"/>
    <p:sldLayoutId id="2147483790" r:id="rId29"/>
    <p:sldLayoutId id="2147483793" r:id="rId3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1" i="0" u="heavy" kern="1200" cap="all" baseline="0">
          <a:solidFill>
            <a:schemeClr val="tx1"/>
          </a:solidFill>
          <a:uFill>
            <a:solidFill>
              <a:srgbClr val="3CE9E1"/>
            </a:solidFill>
          </a:uFill>
          <a:latin typeface="+mj-lt"/>
          <a:ea typeface="+mj-ea"/>
          <a:cs typeface="+mj-cs"/>
        </a:defRPr>
      </a:lvl1pPr>
    </p:titleStyle>
    <p:bodyStyle>
      <a:lvl1pPr marL="252000" indent="-252000" algn="l" defTabSz="685783" rtl="0" eaLnBrk="1" latinLnBrk="0" hangingPunct="1">
        <a:lnSpc>
          <a:spcPct val="100000"/>
        </a:lnSpc>
        <a:spcBef>
          <a:spcPts val="800"/>
        </a:spcBef>
        <a:buFont typeface="Wingdings" pitchFamily="2" charset="2"/>
        <a:buChar char="§"/>
        <a:defRPr sz="12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16000" algn="l" defTabSz="685783" rtl="0" eaLnBrk="1" latinLnBrk="0" hangingPunct="1">
        <a:lnSpc>
          <a:spcPct val="100000"/>
        </a:lnSpc>
        <a:spcBef>
          <a:spcPts val="300"/>
        </a:spcBef>
        <a:buFont typeface="Wingdings" pitchFamily="2" charset="2"/>
        <a:buChar char="§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16000" algn="l" defTabSz="685783" rtl="0" eaLnBrk="1" latinLnBrk="0" hangingPunct="1">
        <a:lnSpc>
          <a:spcPct val="100000"/>
        </a:lnSpc>
        <a:spcBef>
          <a:spcPts val="300"/>
        </a:spcBef>
        <a:buFont typeface="Wingdings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685783" rtl="0" eaLnBrk="1" latinLnBrk="0" hangingPunct="1">
        <a:lnSpc>
          <a:spcPct val="100000"/>
        </a:lnSpc>
        <a:spcBef>
          <a:spcPts val="300"/>
        </a:spcBef>
        <a:buFont typeface="Wingdings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00" indent="-216000" algn="l" defTabSz="685783" rtl="0" eaLnBrk="1" latinLnBrk="0" hangingPunct="1">
        <a:lnSpc>
          <a:spcPct val="100000"/>
        </a:lnSpc>
        <a:spcBef>
          <a:spcPts val="300"/>
        </a:spcBef>
        <a:buFont typeface="Wingdings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0" orient="horz" pos="3066" userDrawn="1">
          <p15:clr>
            <a:srgbClr val="F26B43"/>
          </p15:clr>
        </p15:guide>
        <p15:guide id="11" orient="horz" pos="1620" userDrawn="1">
          <p15:clr>
            <a:srgbClr val="F26B43"/>
          </p15:clr>
        </p15:guide>
        <p15:guide id="12" orient="horz" pos="985" userDrawn="1">
          <p15:clr>
            <a:srgbClr val="F26B43"/>
          </p15:clr>
        </p15:guide>
        <p15:guide id="13" pos="2880" userDrawn="1">
          <p15:clr>
            <a:srgbClr val="F26B43"/>
          </p15:clr>
        </p15:guide>
        <p15:guide id="14" pos="5465" userDrawn="1">
          <p15:clr>
            <a:srgbClr val="F26B43"/>
          </p15:clr>
        </p15:guide>
        <p15:guide id="15" pos="295" userDrawn="1">
          <p15:clr>
            <a:srgbClr val="F26B43"/>
          </p15:clr>
        </p15:guide>
        <p15:guide id="16" orient="horz" pos="2958" userDrawn="1">
          <p15:clr>
            <a:srgbClr val="F26B43"/>
          </p15:clr>
        </p15:guide>
        <p15:guide id="17" orient="horz" pos="6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single-via </a:t>
            </a:r>
            <a:r>
              <a:rPr lang="de-AT" dirty="0" err="1" smtClean="0"/>
              <a:t>coupon</a:t>
            </a:r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74" y="1277403"/>
            <a:ext cx="4856039" cy="281336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53332"/>
          <a:stretch/>
        </p:blipFill>
        <p:spPr>
          <a:xfrm>
            <a:off x="577489" y="2751842"/>
            <a:ext cx="1780073" cy="1759833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8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5"/>
          </p:nvPr>
        </p:nvSpPr>
        <p:spPr>
          <a:xfrm>
            <a:off x="475690" y="1533207"/>
            <a:ext cx="4327600" cy="3162618"/>
          </a:xfrm>
        </p:spPr>
        <p:txBody>
          <a:bodyPr/>
          <a:lstStyle/>
          <a:p>
            <a:r>
              <a:rPr lang="en-GB" dirty="0"/>
              <a:t>Simple 2 layer Single-Via coupon featuring </a:t>
            </a:r>
            <a:r>
              <a:rPr lang="en-GB" dirty="0" smtClean="0"/>
              <a:t>9 </a:t>
            </a:r>
            <a:r>
              <a:rPr lang="en-GB" dirty="0" err="1"/>
              <a:t>vias</a:t>
            </a:r>
            <a:endParaRPr lang="en-GB" dirty="0"/>
          </a:p>
          <a:p>
            <a:r>
              <a:rPr lang="en-GB" dirty="0" smtClean="0"/>
              <a:t>Stochastic simulation approach considering process and product variations</a:t>
            </a:r>
          </a:p>
          <a:p>
            <a:r>
              <a:rPr lang="en-GB" dirty="0" smtClean="0"/>
              <a:t>Variation </a:t>
            </a:r>
            <a:r>
              <a:rPr lang="en-GB" dirty="0"/>
              <a:t>of parameters </a:t>
            </a:r>
          </a:p>
          <a:p>
            <a:pPr lvl="1"/>
            <a:r>
              <a:rPr lang="en-GB" dirty="0"/>
              <a:t>Copper thickness</a:t>
            </a:r>
          </a:p>
          <a:p>
            <a:pPr lvl="1"/>
            <a:r>
              <a:rPr lang="en-GB" dirty="0" smtClean="0"/>
              <a:t>Dielectric </a:t>
            </a:r>
            <a:r>
              <a:rPr lang="en-GB" dirty="0"/>
              <a:t>thickness</a:t>
            </a:r>
          </a:p>
          <a:p>
            <a:pPr lvl="1"/>
            <a:r>
              <a:rPr lang="en-GB" dirty="0"/>
              <a:t>Via diameters </a:t>
            </a:r>
          </a:p>
          <a:p>
            <a:pPr lvl="1"/>
            <a:r>
              <a:rPr lang="en-GB" dirty="0"/>
              <a:t>Via positions in x/y</a:t>
            </a:r>
          </a:p>
          <a:p>
            <a:pPr lvl="1"/>
            <a:r>
              <a:rPr lang="en-GB" dirty="0"/>
              <a:t>Via draft angle (difference top/bottom)</a:t>
            </a:r>
          </a:p>
          <a:p>
            <a:pPr lvl="1"/>
            <a:endParaRPr lang="en-GB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model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AT" dirty="0" smtClean="0"/>
              <a:t>Single-via </a:t>
            </a:r>
            <a:r>
              <a:rPr lang="en-US" dirty="0" smtClean="0"/>
              <a:t>coupon</a:t>
            </a:r>
            <a:r>
              <a:rPr lang="de-AT" dirty="0" smtClean="0"/>
              <a:t> FWT1020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CONFIDENTIAL  I  Single-via resistance Measurements vs. stochastic simulation I  October 14, 2022</a:t>
            </a:r>
            <a:endParaRPr lang="en-US" noProof="0" dirty="0"/>
          </a:p>
        </p:txBody>
      </p:sp>
      <p:sp>
        <p:nvSpPr>
          <p:cNvPr id="7" name="Pfeil nach rechts 6"/>
          <p:cNvSpPr/>
          <p:nvPr/>
        </p:nvSpPr>
        <p:spPr>
          <a:xfrm>
            <a:off x="618565" y="3630707"/>
            <a:ext cx="354384" cy="29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Inhaltsplatzhalter 1"/>
          <p:cNvSpPr txBox="1">
            <a:spLocks/>
          </p:cNvSpPr>
          <p:nvPr/>
        </p:nvSpPr>
        <p:spPr>
          <a:xfrm>
            <a:off x="1115825" y="3686530"/>
            <a:ext cx="3841713" cy="3229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indent="-252000" algn="l" defTabSz="685783" rtl="0" eaLnBrk="1" latinLnBrk="0" hangingPunct="1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§"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16000" algn="l" defTabSz="685783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16000" algn="l" defTabSz="685783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685783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6000" indent="-216000" algn="l" defTabSz="685783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 smtClean="0"/>
              <a:t>In total, variation of 30 different parameters per model</a:t>
            </a:r>
            <a:endParaRPr lang="de-AT" i="1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/>
          <a:srcRect t="13630" r="67244" b="17569"/>
          <a:stretch/>
        </p:blipFill>
        <p:spPr>
          <a:xfrm>
            <a:off x="5443425" y="1109002"/>
            <a:ext cx="2547781" cy="3100272"/>
          </a:xfrm>
          <a:prstGeom prst="rect">
            <a:avLst/>
          </a:prstGeom>
        </p:spPr>
      </p:pic>
      <p:cxnSp>
        <p:nvCxnSpPr>
          <p:cNvPr id="10" name="Gerader Verbinder 9"/>
          <p:cNvCxnSpPr/>
          <p:nvPr/>
        </p:nvCxnSpPr>
        <p:spPr>
          <a:xfrm flipH="1">
            <a:off x="6549598" y="3169689"/>
            <a:ext cx="335433" cy="122226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436320" y="4400677"/>
            <a:ext cx="2223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Via for resistance measurement</a:t>
            </a:r>
            <a:endParaRPr 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3D solid; 114.147 lin. </a:t>
            </a:r>
            <a:r>
              <a:rPr lang="en-US" dirty="0" err="1" smtClean="0"/>
              <a:t>tet</a:t>
            </a:r>
            <a:r>
              <a:rPr lang="en-US" dirty="0" smtClean="0"/>
              <a:t>. elements of type DC3D4E</a:t>
            </a:r>
          </a:p>
          <a:p>
            <a:r>
              <a:rPr lang="en-US" dirty="0" smtClean="0"/>
              <a:t>Coupled thermal-electric step (</a:t>
            </a:r>
            <a:r>
              <a:rPr lang="en-US" dirty="0" err="1" smtClean="0"/>
              <a:t>Nlgeom</a:t>
            </a:r>
            <a:r>
              <a:rPr lang="en-US" dirty="0" smtClean="0"/>
              <a:t> off)</a:t>
            </a:r>
          </a:p>
          <a:p>
            <a:r>
              <a:rPr lang="en-US" dirty="0" smtClean="0"/>
              <a:t>Predefined temperature field: 20DegC</a:t>
            </a:r>
          </a:p>
          <a:p>
            <a:r>
              <a:rPr lang="en-US" dirty="0" smtClean="0"/>
              <a:t>BC1 - Concentrated current: 1A</a:t>
            </a:r>
          </a:p>
          <a:p>
            <a:r>
              <a:rPr lang="en-US" dirty="0" smtClean="0"/>
              <a:t>BC2 - Electric potential: 0V</a:t>
            </a:r>
          </a:p>
          <a:p>
            <a:r>
              <a:rPr lang="en-US" dirty="0" smtClean="0"/>
              <a:t>Surface film condition: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model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Modelling approach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t>3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r="53332"/>
          <a:stretch/>
        </p:blipFill>
        <p:spPr>
          <a:xfrm>
            <a:off x="4650115" y="895163"/>
            <a:ext cx="3741697" cy="3699154"/>
          </a:xfrm>
          <a:prstGeom prst="rect">
            <a:avLst/>
          </a:prstGeom>
        </p:spPr>
      </p:pic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41518"/>
              </p:ext>
            </p:extLst>
          </p:nvPr>
        </p:nvGraphicFramePr>
        <p:xfrm>
          <a:off x="2302531" y="2906408"/>
          <a:ext cx="1776828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8414">
                  <a:extLst>
                    <a:ext uri="{9D8B030D-6E8A-4147-A177-3AD203B41FA5}">
                      <a16:colId xmlns:a16="http://schemas.microsoft.com/office/drawing/2014/main" val="798539202"/>
                    </a:ext>
                  </a:extLst>
                </a:gridCol>
                <a:gridCol w="888414">
                  <a:extLst>
                    <a:ext uri="{9D8B030D-6E8A-4147-A177-3AD203B41FA5}">
                      <a16:colId xmlns:a16="http://schemas.microsoft.com/office/drawing/2014/main" val="2550619687"/>
                    </a:ext>
                  </a:extLst>
                </a:gridCol>
              </a:tblGrid>
              <a:tr h="314644">
                <a:tc>
                  <a:txBody>
                    <a:bodyPr/>
                    <a:lstStyle/>
                    <a:p>
                      <a:pPr algn="ctr"/>
                      <a:r>
                        <a:rPr lang="de-AT" sz="900" dirty="0" smtClean="0"/>
                        <a:t>Film </a:t>
                      </a:r>
                      <a:r>
                        <a:rPr lang="de-AT" sz="900" dirty="0" err="1" smtClean="0"/>
                        <a:t>coeff</a:t>
                      </a:r>
                      <a:r>
                        <a:rPr lang="de-AT" sz="900" dirty="0" smtClean="0"/>
                        <a:t> / W/(m²K)</a:t>
                      </a:r>
                      <a:endParaRPr lang="de-AT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900" dirty="0" err="1" smtClean="0"/>
                        <a:t>Temp</a:t>
                      </a:r>
                      <a:r>
                        <a:rPr lang="de-AT" sz="900" dirty="0" smtClean="0"/>
                        <a:t> /</a:t>
                      </a:r>
                      <a:r>
                        <a:rPr lang="de-AT" sz="900" baseline="0" dirty="0" smtClean="0"/>
                        <a:t> </a:t>
                      </a:r>
                    </a:p>
                    <a:p>
                      <a:pPr algn="ctr"/>
                      <a:r>
                        <a:rPr lang="de-AT" sz="900" dirty="0" err="1" smtClean="0"/>
                        <a:t>DegC</a:t>
                      </a:r>
                      <a:endParaRPr lang="de-AT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335798"/>
                  </a:ext>
                </a:extLst>
              </a:tr>
              <a:tr h="196652">
                <a:tc>
                  <a:txBody>
                    <a:bodyPr/>
                    <a:lstStyle/>
                    <a:p>
                      <a:pPr algn="ctr"/>
                      <a:r>
                        <a:rPr lang="de-AT" sz="900" dirty="0" smtClean="0"/>
                        <a:t>0,005</a:t>
                      </a:r>
                      <a:endParaRPr lang="de-AT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900" dirty="0" smtClean="0"/>
                        <a:t>20</a:t>
                      </a:r>
                      <a:endParaRPr lang="de-AT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9216210"/>
                  </a:ext>
                </a:extLst>
              </a:tr>
              <a:tr h="196652">
                <a:tc>
                  <a:txBody>
                    <a:bodyPr/>
                    <a:lstStyle/>
                    <a:p>
                      <a:pPr algn="ctr"/>
                      <a:r>
                        <a:rPr lang="de-AT" sz="900" dirty="0" smtClean="0"/>
                        <a:t>0,01</a:t>
                      </a:r>
                      <a:endParaRPr lang="de-AT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900" dirty="0" smtClean="0"/>
                        <a:t>50</a:t>
                      </a:r>
                      <a:endParaRPr lang="de-AT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9029767"/>
                  </a:ext>
                </a:extLst>
              </a:tr>
              <a:tr h="196652">
                <a:tc>
                  <a:txBody>
                    <a:bodyPr/>
                    <a:lstStyle/>
                    <a:p>
                      <a:pPr algn="ctr"/>
                      <a:r>
                        <a:rPr lang="de-AT" sz="900" dirty="0" smtClean="0"/>
                        <a:t>0,02</a:t>
                      </a:r>
                      <a:endParaRPr lang="de-AT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900" dirty="0" smtClean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7412406"/>
                  </a:ext>
                </a:extLst>
              </a:tr>
              <a:tr h="196652">
                <a:tc>
                  <a:txBody>
                    <a:bodyPr/>
                    <a:lstStyle/>
                    <a:p>
                      <a:pPr algn="ctr"/>
                      <a:r>
                        <a:rPr lang="de-AT" sz="900" dirty="0" smtClean="0"/>
                        <a:t>0,045</a:t>
                      </a:r>
                      <a:endParaRPr lang="de-AT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900" dirty="0" smtClean="0"/>
                        <a:t>200</a:t>
                      </a:r>
                      <a:endParaRPr lang="de-AT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7745669"/>
                  </a:ext>
                </a:extLst>
              </a:tr>
              <a:tr h="196652">
                <a:tc>
                  <a:txBody>
                    <a:bodyPr/>
                    <a:lstStyle/>
                    <a:p>
                      <a:pPr algn="ctr"/>
                      <a:r>
                        <a:rPr lang="de-AT" sz="900" dirty="0" smtClean="0"/>
                        <a:t>0,08</a:t>
                      </a:r>
                      <a:endParaRPr lang="de-AT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900" dirty="0" smtClean="0"/>
                        <a:t>300</a:t>
                      </a:r>
                      <a:endParaRPr lang="de-AT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525890"/>
                  </a:ext>
                </a:extLst>
              </a:tr>
            </a:tbl>
          </a:graphicData>
        </a:graphic>
      </p:graphicFrame>
      <p:sp>
        <p:nvSpPr>
          <p:cNvPr id="12" name="Ellipse 11"/>
          <p:cNvSpPr/>
          <p:nvPr/>
        </p:nvSpPr>
        <p:spPr>
          <a:xfrm>
            <a:off x="6264159" y="409216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/>
          <p:cNvSpPr/>
          <p:nvPr/>
        </p:nvSpPr>
        <p:spPr>
          <a:xfrm>
            <a:off x="6104214" y="34071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" name="Gerader Verbinder 14"/>
          <p:cNvCxnSpPr/>
          <p:nvPr/>
        </p:nvCxnSpPr>
        <p:spPr>
          <a:xfrm>
            <a:off x="5460558" y="3235669"/>
            <a:ext cx="660045" cy="19915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H="1">
            <a:off x="6125190" y="4109280"/>
            <a:ext cx="177945" cy="5233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86404" y="4611430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b="1" dirty="0" smtClean="0">
                <a:solidFill>
                  <a:schemeClr val="accent1"/>
                </a:solidFill>
              </a:rPr>
              <a:t>BC1</a:t>
            </a:r>
            <a:endParaRPr lang="de-AT" sz="1050" b="1" dirty="0">
              <a:solidFill>
                <a:schemeClr val="accent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059858" y="3092414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b="1" dirty="0" smtClean="0">
                <a:solidFill>
                  <a:schemeClr val="accent1"/>
                </a:solidFill>
              </a:rPr>
              <a:t>BC2</a:t>
            </a:r>
            <a:endParaRPr lang="de-AT" sz="1050" b="1" dirty="0">
              <a:solidFill>
                <a:schemeClr val="accent1"/>
              </a:solidFill>
            </a:endParaRPr>
          </a:p>
        </p:txBody>
      </p:sp>
      <p:sp>
        <p:nvSpPr>
          <p:cNvPr id="24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72949" y="4867277"/>
            <a:ext cx="7702739" cy="173831"/>
          </a:xfrm>
        </p:spPr>
        <p:txBody>
          <a:bodyPr/>
          <a:lstStyle/>
          <a:p>
            <a:r>
              <a:rPr lang="en-US" noProof="0" dirty="0" smtClean="0"/>
              <a:t>CONFIDENTIAL  I  Single-via resistance Measurements vs. stochastic simulation I  October 14, 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5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model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Modelling approach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560-322C-4F68-AE8D-341472116AE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CONFIDENTIAL  I  Single-via resistance Measurements vs. stochastic simulation I  October 14, 2022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l="696" t="2709" r="510" b="1964"/>
          <a:stretch/>
        </p:blipFill>
        <p:spPr>
          <a:xfrm>
            <a:off x="475689" y="1493580"/>
            <a:ext cx="6363147" cy="3018355"/>
          </a:xfrm>
          <a:prstGeom prst="rect">
            <a:avLst/>
          </a:prstGeom>
        </p:spPr>
      </p:pic>
      <p:sp>
        <p:nvSpPr>
          <p:cNvPr id="18" name="Inhaltsplatzhalter 1"/>
          <p:cNvSpPr>
            <a:spLocks noGrp="1"/>
          </p:cNvSpPr>
          <p:nvPr>
            <p:ph sz="quarter" idx="15"/>
          </p:nvPr>
        </p:nvSpPr>
        <p:spPr>
          <a:xfrm>
            <a:off x="6723968" y="2421299"/>
            <a:ext cx="2010568" cy="1608775"/>
          </a:xfrm>
        </p:spPr>
        <p:txBody>
          <a:bodyPr/>
          <a:lstStyle/>
          <a:p>
            <a:r>
              <a:rPr lang="en-US" dirty="0" smtClean="0"/>
              <a:t>Evaluation of voltage drop over whole via  </a:t>
            </a:r>
          </a:p>
          <a:p>
            <a:r>
              <a:rPr lang="en-US" dirty="0" smtClean="0"/>
              <a:t>Comparison to results of 4-wire 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&amp;S">
  <a:themeElements>
    <a:clrScheme name="ATS Custom New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52A54"/>
      </a:accent1>
      <a:accent2>
        <a:srgbClr val="3CE9E1"/>
      </a:accent2>
      <a:accent3>
        <a:srgbClr val="F17900"/>
      </a:accent3>
      <a:accent4>
        <a:srgbClr val="4C8BD3"/>
      </a:accent4>
      <a:accent5>
        <a:srgbClr val="A65A55"/>
      </a:accent5>
      <a:accent6>
        <a:srgbClr val="084387"/>
      </a:accent6>
      <a:hlink>
        <a:srgbClr val="D5E7F4"/>
      </a:hlink>
      <a:folHlink>
        <a:srgbClr val="3CE9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3CE9E1"/>
    </a:custClr>
    <a:custClr name="Custom Color 2">
      <a:srgbClr val="052A54"/>
    </a:custClr>
    <a:custClr name="Custom Color 3">
      <a:srgbClr val="4C8BD3"/>
    </a:custClr>
    <a:custClr name="Custom Color 4">
      <a:srgbClr val="3B6085"/>
    </a:custClr>
    <a:custClr name="Custom Color 5">
      <a:srgbClr val="084387"/>
    </a:custClr>
    <a:custClr name="Custom Color 6">
      <a:srgbClr val="BEC7D0"/>
    </a:custClr>
    <a:custClr name="Custom Color 7">
      <a:srgbClr val="D5E7F4"/>
    </a:custClr>
    <a:custClr name="Custom Color 8">
      <a:srgbClr val="000000"/>
    </a:custClr>
    <a:custClr name="Custom Color 9">
      <a:srgbClr val="329B5A"/>
    </a:custClr>
    <a:custClr name="Custom Color 10">
      <a:srgbClr val="C84B46"/>
    </a:custClr>
  </a:custClrLst>
  <a:extLst>
    <a:ext uri="{05A4C25C-085E-4340-85A3-A5531E510DB2}">
      <thm15:themeFamily xmlns:thm15="http://schemas.microsoft.com/office/thememl/2012/main" name="Custom Master.potx" id="{8FA92179-3286-4DF2-9413-9578580286ED}" vid="{F278BFCC-1E49-466F-B4A4-AD86EDCF3A7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P_InheritedTags xmlns="c85d1ce5-aacb-4d8a-907f-e3fc913cd999">((xu3258)(xu3229)(xu1490))((xu3286)(xu3261)(xu3259)(xu3192))((xu3292)(xu3287)(xu3262)(xu3259)(xu3192))((xu3313)(xu3260)(xu3192))((xu4677)(xu3270)(xu3230)(xu1490))((xu3203)(xu3194)(xu3191))((xu3204)(xu3194)(xu3191))((xu3215)(xu3195)(xu3191))((xu3221)(xu3199)(xu3191))((xu3225)(xu3196)(xu3191))((xu3271)(xu3228)(xu1490))</MP_InheritedTags>
    <MP_UserTags xmlns="c85d1ce5-aacb-4d8a-907f-e3fc913cd99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916C680FE12499F72CB25ECE7D46D" ma:contentTypeVersion="4" ma:contentTypeDescription="Create a new document." ma:contentTypeScope="" ma:versionID="a557fdeaca8a6b5ea4387d810f65bb1f">
  <xsd:schema xmlns:xsd="http://www.w3.org/2001/XMLSchema" xmlns:xs="http://www.w3.org/2001/XMLSchema" xmlns:p="http://schemas.microsoft.com/office/2006/metadata/properties" xmlns:ns2="c85d1ce5-aacb-4d8a-907f-e3fc913cd999" targetNamespace="http://schemas.microsoft.com/office/2006/metadata/properties" ma:root="true" ma:fieldsID="05f6d675eb18c0f74ac995f1bcc31320" ns2:_="">
    <xsd:import namespace="c85d1ce5-aacb-4d8a-907f-e3fc913cd999"/>
    <xsd:element name="properties">
      <xsd:complexType>
        <xsd:sequence>
          <xsd:element name="documentManagement">
            <xsd:complexType>
              <xsd:all>
                <xsd:element ref="ns2:MP_UserTags" minOccurs="0"/>
                <xsd:element ref="ns2:MP_InheritedTags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5d1ce5-aacb-4d8a-907f-e3fc913cd999" elementFormDefault="qualified">
    <xsd:import namespace="http://schemas.microsoft.com/office/2006/documentManagement/types"/>
    <xsd:import namespace="http://schemas.microsoft.com/office/infopath/2007/PartnerControls"/>
    <xsd:element name="MP_UserTags" ma:index="8" nillable="true" ma:displayName="Tags" ma:hidden="true" ma:internalName="MP_UserTags" ma:readOnly="false">
      <xsd:simpleType>
        <xsd:restriction base="dms:Unknown"/>
      </xsd:simpleType>
    </xsd:element>
    <xsd:element name="MP_InheritedTags" ma:index="9" nillable="true" ma:displayName="Inherited Tags" ma:hidden="true" ma:internalName="MP_InheritedTags" ma:readOnly="false">
      <xsd:simpleType>
        <xsd:restriction base="dms:Unknown"/>
      </xsd:simpleType>
    </xsd:element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CBF5E-73F3-425C-B037-015D0CCC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1C2F6C-7D60-47C1-A446-0A167CC92C38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c85d1ce5-aacb-4d8a-907f-e3fc913cd99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CD9376-775B-43E9-8977-2259BB3C0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5d1ce5-aacb-4d8a-907f-e3fc913cd9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Master</Template>
  <TotalTime>0</TotalTime>
  <Words>203</Words>
  <Application>Microsoft Office PowerPoint</Application>
  <PresentationFormat>Bildschirmpräsentation (16:9)</PresentationFormat>
  <Paragraphs>48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AT&amp;S</vt:lpstr>
      <vt:lpstr>Simulation model of single-via coupon</vt:lpstr>
      <vt:lpstr>Simulation model</vt:lpstr>
      <vt:lpstr>Simulation model</vt:lpstr>
      <vt:lpstr>Simulation model</vt:lpstr>
    </vt:vector>
  </TitlesOfParts>
  <Manager/>
  <Company>AT&amp;S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 of the Presentation</dc:title>
  <dc:subject/>
  <dc:creator>Fendt Karl Thomas</dc:creator>
  <cp:keywords/>
  <dc:description/>
  <cp:lastModifiedBy>Fendt Karl Thomas</cp:lastModifiedBy>
  <cp:revision>63</cp:revision>
  <cp:lastPrinted>2020-10-07T11:20:48Z</cp:lastPrinted>
  <dcterms:created xsi:type="dcterms:W3CDTF">2022-07-11T07:26:26Z</dcterms:created>
  <dcterms:modified xsi:type="dcterms:W3CDTF">2023-08-21T07:50:10Z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0x0101002C8916C680FE12499F72CB25ECE7D46D</vt:lpwstr>
  </property>
</Properties>
</file>