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7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KKIRALA ABHINAV" initials="KA" lastIdx="2" clrIdx="0">
    <p:extLst>
      <p:ext uri="{19B8F6BF-5375-455C-9EA6-DF929625EA0E}">
        <p15:presenceInfo xmlns:p15="http://schemas.microsoft.com/office/powerpoint/2012/main" userId="3af7bdcdf6125f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E84661-8A3F-4A7D-AF7D-F65079A6D2E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20486D0-0493-4A9B-9528-D9F27224F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37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4661-8A3F-4A7D-AF7D-F65079A6D2E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86D0-0493-4A9B-9528-D9F27224F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83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4661-8A3F-4A7D-AF7D-F65079A6D2E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86D0-0493-4A9B-9528-D9F27224F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895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4661-8A3F-4A7D-AF7D-F65079A6D2E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86D0-0493-4A9B-9528-D9F27224F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498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4661-8A3F-4A7D-AF7D-F65079A6D2E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86D0-0493-4A9B-9528-D9F27224F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38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4661-8A3F-4A7D-AF7D-F65079A6D2E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86D0-0493-4A9B-9528-D9F27224F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70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4661-8A3F-4A7D-AF7D-F65079A6D2E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86D0-0493-4A9B-9528-D9F27224F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39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E84661-8A3F-4A7D-AF7D-F65079A6D2E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86D0-0493-4A9B-9528-D9F27224F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933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E84661-8A3F-4A7D-AF7D-F65079A6D2E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86D0-0493-4A9B-9528-D9F27224F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97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4661-8A3F-4A7D-AF7D-F65079A6D2E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86D0-0493-4A9B-9528-D9F27224F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5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4661-8A3F-4A7D-AF7D-F65079A6D2E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86D0-0493-4A9B-9528-D9F27224F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1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4661-8A3F-4A7D-AF7D-F65079A6D2E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86D0-0493-4A9B-9528-D9F27224F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42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4661-8A3F-4A7D-AF7D-F65079A6D2E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86D0-0493-4A9B-9528-D9F27224F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35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4661-8A3F-4A7D-AF7D-F65079A6D2E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86D0-0493-4A9B-9528-D9F27224F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90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4661-8A3F-4A7D-AF7D-F65079A6D2E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86D0-0493-4A9B-9528-D9F27224F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9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4661-8A3F-4A7D-AF7D-F65079A6D2E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86D0-0493-4A9B-9528-D9F27224F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1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4661-8A3F-4A7D-AF7D-F65079A6D2E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86D0-0493-4A9B-9528-D9F27224F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04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E84661-8A3F-4A7D-AF7D-F65079A6D2E4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20486D0-0493-4A9B-9528-D9F27224F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49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80ED-C91D-FEFC-CD32-BDC29EC18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319" y="2058287"/>
            <a:ext cx="8857128" cy="1532078"/>
          </a:xfrm>
        </p:spPr>
        <p:txBody>
          <a:bodyPr/>
          <a:lstStyle/>
          <a:p>
            <a:r>
              <a:rPr lang="en-IN" sz="8000" dirty="0">
                <a:solidFill>
                  <a:schemeClr val="bg1"/>
                </a:solidFill>
                <a:latin typeface="Algerian" panose="04020705040A02060702" pitchFamily="82" charset="0"/>
              </a:rPr>
              <a:t>5G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6868-5D0D-AE03-6E6B-E1B742B66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681" y="3527612"/>
            <a:ext cx="9144000" cy="2667000"/>
          </a:xfrm>
        </p:spPr>
        <p:txBody>
          <a:bodyPr>
            <a:normAutofit/>
          </a:bodyPr>
          <a:lstStyle/>
          <a:p>
            <a:pPr algn="l"/>
            <a:endParaRPr lang="en-IN" dirty="0"/>
          </a:p>
          <a:p>
            <a:pPr algn="l"/>
            <a:r>
              <a:rPr lang="en-IN" b="1" dirty="0">
                <a:solidFill>
                  <a:srgbClr val="FFC000"/>
                </a:solidFill>
              </a:rPr>
              <a:t>PRESENTED BY,</a:t>
            </a:r>
          </a:p>
          <a:p>
            <a:pPr algn="l"/>
            <a:r>
              <a:rPr lang="en-IN" b="1" dirty="0">
                <a:solidFill>
                  <a:srgbClr val="FFC000"/>
                </a:solidFill>
              </a:rPr>
              <a:t>KOKKIRALA ABHINAV</a:t>
            </a:r>
          </a:p>
          <a:p>
            <a:pPr algn="l"/>
            <a:r>
              <a:rPr lang="en-IN" b="1" dirty="0">
                <a:solidFill>
                  <a:srgbClr val="FFC000"/>
                </a:solidFill>
              </a:rPr>
              <a:t>KOLLI VENKATANAGA PAVAN</a:t>
            </a:r>
          </a:p>
          <a:p>
            <a:pPr algn="l"/>
            <a:r>
              <a:rPr lang="en-IN" b="1" dirty="0">
                <a:solidFill>
                  <a:srgbClr val="FFC000"/>
                </a:solidFill>
              </a:rPr>
              <a:t>MERAVATH PAVAN KUMAR</a:t>
            </a:r>
          </a:p>
          <a:p>
            <a:pPr algn="l"/>
            <a:r>
              <a:rPr lang="en-IN" b="1" dirty="0">
                <a:solidFill>
                  <a:srgbClr val="FFC000"/>
                </a:solidFill>
              </a:rPr>
              <a:t>MALLAVARAPU ABHISHITH</a:t>
            </a:r>
          </a:p>
        </p:txBody>
      </p:sp>
    </p:spTree>
    <p:extLst>
      <p:ext uri="{BB962C8B-B14F-4D97-AF65-F5344CB8AC3E}">
        <p14:creationId xmlns:p14="http://schemas.microsoft.com/office/powerpoint/2010/main" val="635873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3CC4D6-6D86-F386-C954-28B048B55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1956">
            <a:off x="1145728" y="1292071"/>
            <a:ext cx="9434378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560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662B-6721-2DFE-2EFF-EC210AA0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19" y="1045386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WHAT IS 5G?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7B8B-F494-580C-70CD-601DA73C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43" y="2640273"/>
            <a:ext cx="6069809" cy="3975679"/>
          </a:xfrm>
        </p:spPr>
        <p:txBody>
          <a:bodyPr>
            <a:normAutofit/>
          </a:bodyPr>
          <a:lstStyle/>
          <a:p>
            <a:r>
              <a:rPr lang="en-IN" dirty="0"/>
              <a:t>5G Means 5</a:t>
            </a:r>
            <a:r>
              <a:rPr lang="en-IN" baseline="30000" dirty="0"/>
              <a:t>th</a:t>
            </a:r>
            <a:r>
              <a:rPr lang="en-IN" dirty="0"/>
              <a:t> Generation Mobile Network. It is a new global wireless standard after1G,2G,3G and 4G networks.</a:t>
            </a:r>
          </a:p>
          <a:p>
            <a:r>
              <a:rPr lang="en-IN" dirty="0"/>
              <a:t>5G enables a new kind of network that is designed to connect virtually to every one and everything together including machines ,objects and devices.</a:t>
            </a:r>
          </a:p>
          <a:p>
            <a:r>
              <a:rPr lang="en-IN" dirty="0"/>
              <a:t>5</a:t>
            </a:r>
            <a:r>
              <a:rPr lang="en-IN" baseline="30000" dirty="0"/>
              <a:t>th</a:t>
            </a:r>
            <a:r>
              <a:rPr lang="en-IN" dirty="0"/>
              <a:t> Generation has Complete wireless communication with almost no limitations.</a:t>
            </a:r>
          </a:p>
          <a:p>
            <a:r>
              <a:rPr lang="en-IN" dirty="0"/>
              <a:t>Has incredible transmission speed.</a:t>
            </a:r>
          </a:p>
          <a:p>
            <a:r>
              <a:rPr lang="en-IN" dirty="0"/>
              <a:t>More phone &amp; features in hand held phones.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5G | BEREC">
            <a:extLst>
              <a:ext uri="{FF2B5EF4-FFF2-40B4-BE49-F238E27FC236}">
                <a16:creationId xmlns:a16="http://schemas.microsoft.com/office/drawing/2014/main" id="{E741A91D-E29E-437F-62B4-1914BCA10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871" y="2600324"/>
            <a:ext cx="4410635" cy="281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16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47DA-53AD-9FEA-62C9-BDDB4B19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952" y="868874"/>
            <a:ext cx="9605635" cy="1059305"/>
          </a:xfrm>
        </p:spPr>
        <p:txBody>
          <a:bodyPr>
            <a:normAutofit/>
          </a:bodyPr>
          <a:lstStyle/>
          <a:p>
            <a:r>
              <a:rPr lang="en-IN" sz="4800" dirty="0"/>
              <a:t>Evolution of 1G—5G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C588-1D80-5923-E9A5-E16980896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2353" y="2351537"/>
            <a:ext cx="5262282" cy="45064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  <a:r>
              <a:rPr lang="en-IN" sz="3200" b="1" dirty="0"/>
              <a:t>1</a:t>
            </a:r>
            <a:r>
              <a:rPr lang="en-IN" sz="3200" b="1" baseline="30000" dirty="0"/>
              <a:t>st</a:t>
            </a:r>
            <a:r>
              <a:rPr lang="en-IN" sz="3200" b="1" dirty="0"/>
              <a:t> Generation:</a:t>
            </a:r>
            <a:endParaRPr lang="en-IN" dirty="0"/>
          </a:p>
          <a:p>
            <a:r>
              <a:rPr lang="en-IN" dirty="0"/>
              <a:t> Developed in 1980’s.</a:t>
            </a:r>
          </a:p>
          <a:p>
            <a:r>
              <a:rPr lang="en-IN" dirty="0"/>
              <a:t>Speed up to 2.4 kbps.</a:t>
            </a:r>
          </a:p>
          <a:p>
            <a:r>
              <a:rPr lang="en-IN" dirty="0"/>
              <a:t>Allows user to make voice calls in one country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DDF77-0BCA-BC94-E5BA-2F58BBDFB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367" y="2431064"/>
            <a:ext cx="5262281" cy="417592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  <a:r>
              <a:rPr lang="en-IN" sz="3200" b="1" dirty="0"/>
              <a:t>2</a:t>
            </a:r>
            <a:r>
              <a:rPr lang="en-IN" sz="3200" b="1" baseline="30000" dirty="0"/>
              <a:t>nd</a:t>
            </a:r>
            <a:r>
              <a:rPr lang="en-IN" sz="3200" b="1" dirty="0"/>
              <a:t> Generation:</a:t>
            </a:r>
          </a:p>
          <a:p>
            <a:r>
              <a:rPr lang="en-IN" dirty="0"/>
              <a:t>Developed in 1990’s.</a:t>
            </a:r>
          </a:p>
          <a:p>
            <a:r>
              <a:rPr lang="en-IN" dirty="0"/>
              <a:t>Speed up to 64 kbps.</a:t>
            </a:r>
          </a:p>
          <a:p>
            <a:r>
              <a:rPr lang="en-IN" dirty="0"/>
              <a:t>Services such are digital voice and </a:t>
            </a:r>
            <a:r>
              <a:rPr lang="en-IN" dirty="0" err="1"/>
              <a:t>sms</a:t>
            </a:r>
            <a:r>
              <a:rPr lang="en-IN" dirty="0"/>
              <a:t> with more clarity &amp; Semi global facility.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27527-59B2-0300-CEE4-18492696F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68" y="4661647"/>
            <a:ext cx="3276673" cy="1945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CDD57-6DEE-CC85-CBE4-D8D1307D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06" y="4661647"/>
            <a:ext cx="2812518" cy="211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353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47DA-53AD-9FEA-62C9-BDDB4B19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C588-1D80-5923-E9A5-E16980896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0572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dirty="0"/>
              <a:t>3</a:t>
            </a:r>
            <a:r>
              <a:rPr lang="en-IN" sz="3200" b="1" baseline="30000" dirty="0"/>
              <a:t>rd</a:t>
            </a:r>
            <a:r>
              <a:rPr lang="en-IN" sz="3200" b="1" dirty="0"/>
              <a:t> Generation:</a:t>
            </a:r>
          </a:p>
          <a:p>
            <a:r>
              <a:rPr lang="en-IN" dirty="0"/>
              <a:t>Developed in 2001.</a:t>
            </a:r>
          </a:p>
          <a:p>
            <a:r>
              <a:rPr lang="en-IN" dirty="0"/>
              <a:t>Speed up to 125kbps t0 2mbps.</a:t>
            </a:r>
          </a:p>
          <a:p>
            <a:r>
              <a:rPr lang="en-IN" dirty="0"/>
              <a:t>First time Internet is used in this 3G technology like E-mail, online shopping, Banking, etc.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DDF77-0BCA-BC94-E5BA-2F58BBDFB0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4</a:t>
            </a:r>
            <a:r>
              <a:rPr lang="en-IN" sz="3200" b="1" baseline="30000" dirty="0"/>
              <a:t>th</a:t>
            </a:r>
            <a:r>
              <a:rPr lang="en-IN" sz="3200" b="1" dirty="0"/>
              <a:t> Generation:</a:t>
            </a:r>
          </a:p>
          <a:p>
            <a:r>
              <a:rPr lang="en-IN" dirty="0"/>
              <a:t>Developed in 2010.</a:t>
            </a:r>
          </a:p>
          <a:p>
            <a:r>
              <a:rPr lang="en-IN" dirty="0"/>
              <a:t>Speed up to 100mbps.</a:t>
            </a:r>
          </a:p>
          <a:p>
            <a:r>
              <a:rPr lang="en-IN" dirty="0"/>
              <a:t>Faster &amp; More Reliable, High performance, Easy Roaming, Low cost, etc.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0B26D-5D19-432C-1D6B-C2B483689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02" y="4984231"/>
            <a:ext cx="2449897" cy="167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5CFC73-303F-F5B7-E152-48107342B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74" y="4984230"/>
            <a:ext cx="3208531" cy="187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8745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8B35-9D87-05FA-C770-8B1AFDB4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DA06-1DB2-0DC9-3F21-8CF7CE3B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872" y="2280770"/>
            <a:ext cx="6357470" cy="3913841"/>
          </a:xfrm>
        </p:spPr>
        <p:txBody>
          <a:bodyPr/>
          <a:lstStyle/>
          <a:p>
            <a:r>
              <a:rPr lang="en-IN" sz="3200" b="1" dirty="0"/>
              <a:t>5</a:t>
            </a:r>
            <a:r>
              <a:rPr lang="en-IN" sz="3200" b="1" baseline="30000" dirty="0"/>
              <a:t>th</a:t>
            </a:r>
            <a:r>
              <a:rPr lang="en-IN" sz="3200" b="1" dirty="0"/>
              <a:t> Generation:</a:t>
            </a:r>
          </a:p>
          <a:p>
            <a:r>
              <a:rPr lang="en-IN" dirty="0"/>
              <a:t>Developed in year 2019.</a:t>
            </a:r>
          </a:p>
          <a:p>
            <a:r>
              <a:rPr lang="en-IN" dirty="0"/>
              <a:t>Next major phase of mobile telecommunication &amp; wireless system.</a:t>
            </a:r>
          </a:p>
          <a:p>
            <a:r>
              <a:rPr lang="en-IN" dirty="0"/>
              <a:t>10times more capacity than others technologies.</a:t>
            </a:r>
          </a:p>
          <a:p>
            <a:r>
              <a:rPr lang="en-IN" dirty="0"/>
              <a:t>Expected speed up to 1Gbps.</a:t>
            </a:r>
          </a:p>
          <a:p>
            <a:r>
              <a:rPr lang="en-IN" dirty="0"/>
              <a:t>More faster, reliable &amp;Lower cost that previous Generations.</a:t>
            </a:r>
          </a:p>
          <a:p>
            <a:endParaRPr lang="en-IN" sz="3200" b="1" dirty="0"/>
          </a:p>
          <a:p>
            <a:endParaRPr lang="en-IN" dirty="0"/>
          </a:p>
        </p:txBody>
      </p:sp>
      <p:pic>
        <p:nvPicPr>
          <p:cNvPr id="3074" name="Picture 2" descr="5G Services: 5G to bring new apps ranging from Smart ambulance to mixed  reality tryouts for shoppers - The Economic Times">
            <a:extLst>
              <a:ext uri="{FF2B5EF4-FFF2-40B4-BE49-F238E27FC236}">
                <a16:creationId xmlns:a16="http://schemas.microsoft.com/office/drawing/2014/main" id="{3E5500C3-C1F5-1611-D654-0CD56EE7E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704" y="2594627"/>
            <a:ext cx="3702424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16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79BC-8949-54D0-F434-C9E09EFC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Uses of 5G: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FB4E8-3622-F716-EC28-DB40D7C8F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2723" y="3803839"/>
            <a:ext cx="3050438" cy="926724"/>
          </a:xfrm>
        </p:spPr>
        <p:txBody>
          <a:bodyPr/>
          <a:lstStyle/>
          <a:p>
            <a:r>
              <a:rPr lang="en-IN" sz="2400" b="1" dirty="0"/>
              <a:t>Internet of things:</a:t>
            </a:r>
          </a:p>
          <a:p>
            <a:endParaRPr lang="en-IN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C7691BB-F76A-A020-C17C-962979F2CB43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l="3725" r="3725"/>
          <a:stretch/>
        </p:blipFill>
        <p:spPr>
          <a:xfrm>
            <a:off x="1154190" y="1908828"/>
            <a:ext cx="2987504" cy="174877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73CD9-3BD2-F468-0AF0-FE5680756435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54954" y="4216215"/>
            <a:ext cx="3050438" cy="1810843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 Internet of Things refers to the rapidly growing 5G network of connected objects that are able to collect and exchange data in real time using embedded sensors.</a:t>
            </a:r>
            <a:endParaRPr lang="en-IN" sz="18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87A63E-24F6-7DCE-157E-33F11F93F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02403" y="4154300"/>
            <a:ext cx="3050438" cy="576263"/>
          </a:xfrm>
        </p:spPr>
        <p:txBody>
          <a:bodyPr/>
          <a:lstStyle/>
          <a:p>
            <a:r>
              <a:rPr lang="en-IN" sz="2400" b="1" dirty="0"/>
              <a:t>Self Driving cars:</a:t>
            </a:r>
          </a:p>
          <a:p>
            <a:endParaRPr lang="en-IN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B6619501-A163-3EDF-1326-55B4162916BD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/>
          <a:srcRect l="5545" r="5545"/>
          <a:stretch/>
        </p:blipFill>
        <p:spPr>
          <a:xfrm>
            <a:off x="4649601" y="1870262"/>
            <a:ext cx="2969701" cy="174877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5B29BA-E78C-9E22-5925-96F0466B4774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570172" y="4216214"/>
            <a:ext cx="3050438" cy="2157692"/>
          </a:xfrm>
        </p:spPr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5G networking allows cars to talk to each other and their environment, reducing the risk of accidents and allowing for far more efficient traffic patterns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1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B51062-3CDF-8073-5B79-612B918EB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09610" y="3803839"/>
            <a:ext cx="3051095" cy="412376"/>
          </a:xfrm>
        </p:spPr>
        <p:txBody>
          <a:bodyPr/>
          <a:lstStyle/>
          <a:p>
            <a:r>
              <a:rPr lang="en-IN" sz="2400" b="1" dirty="0"/>
              <a:t>Robotics doctors:</a:t>
            </a:r>
            <a:endParaRPr lang="en-IN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FBD8D74-F600-FA4B-8256-55969DF468D7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4"/>
          <a:srcRect l="5671" r="5671"/>
          <a:stretch/>
        </p:blipFill>
        <p:spPr>
          <a:xfrm>
            <a:off x="8050308" y="1908828"/>
            <a:ext cx="2969701" cy="1671637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CC7A56-B589-A9F3-B702-603FEA4881CD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985390" y="4139173"/>
            <a:ext cx="3051096" cy="2336987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 robots to be able to interact with their environment in real-time, huge amounts of information will have to be transferred instantaneously with 5G Technology.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4563099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8AF6-068D-262E-EF55-13A032BC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D751-13F4-A376-097E-A19D3CA29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1165412"/>
            <a:ext cx="4825158" cy="528021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Advantages:</a:t>
            </a:r>
          </a:p>
          <a:p>
            <a:endParaRPr lang="en-IN" dirty="0"/>
          </a:p>
          <a:p>
            <a:endParaRPr lang="en-IN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High resolution and bi-directional large bandwidth shaping.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Technology to gather all networks on one platform.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Nunito" pitchFamily="2" charset="0"/>
              </a:rPr>
              <a:t>More effective and efficient.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Easily manageable with the previous generations.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81CB9-C2B1-AA82-F546-83857DA12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1165411"/>
            <a:ext cx="4825159" cy="485438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 Black" panose="020B0A04020102020204" pitchFamily="34" charset="0"/>
              </a:rPr>
              <a:t>Disadvantages: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The speed, this technology is claiming seems difficult to achieve (in future, it might be) because of the incompetent technological support in most parts of the world.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Developing infrastructure needs high cost.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Security and privacy issue yet to be solved.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8E8B-4EE6-2B21-8E08-C1094808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Is 5G is safe??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D6E2-06EC-36CD-9500-44B288B1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05318"/>
            <a:ext cx="8825659" cy="4047565"/>
          </a:xfrm>
        </p:spPr>
        <p:txBody>
          <a:bodyPr/>
          <a:lstStyle/>
          <a:p>
            <a:r>
              <a:rPr lang="en-IN" dirty="0"/>
              <a:t>Yes, it is safe. Because 5G range is 100ghzs human body cannot effect in that frequency.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E1CD2-69B9-66FD-AD0F-2202D6056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97" y="2802282"/>
            <a:ext cx="8516470" cy="38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75297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D0C3-27C9-1B45-1A56-EE7D4D78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8" y="973667"/>
            <a:ext cx="9735670" cy="989603"/>
          </a:xfrm>
        </p:spPr>
        <p:txBody>
          <a:bodyPr/>
          <a:lstStyle/>
          <a:p>
            <a:r>
              <a:rPr lang="en-IN" b="1" dirty="0"/>
              <a:t>Frequency range that is used In 4G &amp; 5G: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14E8B-8809-1A13-3251-293B7A40AEA3}"/>
              </a:ext>
            </a:extLst>
          </p:cNvPr>
          <p:cNvSpPr txBox="1"/>
          <p:nvPr/>
        </p:nvSpPr>
        <p:spPr>
          <a:xfrm>
            <a:off x="6255123" y="2494723"/>
            <a:ext cx="499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 Black" panose="020B0A04020102020204" pitchFamily="34" charset="0"/>
              </a:rPr>
              <a:t>In 5G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62836-366F-A3DC-72DD-DD154B5E16E0}"/>
              </a:ext>
            </a:extLst>
          </p:cNvPr>
          <p:cNvSpPr txBox="1"/>
          <p:nvPr/>
        </p:nvSpPr>
        <p:spPr>
          <a:xfrm>
            <a:off x="242047" y="2494723"/>
            <a:ext cx="577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 Black" panose="020B0A04020102020204" pitchFamily="34" charset="0"/>
              </a:rPr>
              <a:t>In 4G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E8626-6549-0AB4-0B21-A655A5CB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2" y="3487841"/>
            <a:ext cx="5853010" cy="23854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019A82-FFAA-D9ED-185D-5839F9404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30" y="3472865"/>
            <a:ext cx="5387789" cy="23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2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30">
        <p14:doors dir="vert"/>
      </p:transition>
    </mc:Choice>
    <mc:Fallback>
      <p:transition spd="slow" advTm="13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293</TotalTime>
  <Words>471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Arial</vt:lpstr>
      <vt:lpstr>Arial Black</vt:lpstr>
      <vt:lpstr>Century Gothic</vt:lpstr>
      <vt:lpstr>Nunito</vt:lpstr>
      <vt:lpstr>Wingdings 3</vt:lpstr>
      <vt:lpstr>Ion Boardroom</vt:lpstr>
      <vt:lpstr>5G TECHNOLOGIES</vt:lpstr>
      <vt:lpstr>WHAT IS 5G?</vt:lpstr>
      <vt:lpstr>Evolution of 1G—5G</vt:lpstr>
      <vt:lpstr>PowerPoint Presentation</vt:lpstr>
      <vt:lpstr>PowerPoint Presentation</vt:lpstr>
      <vt:lpstr>Uses of 5G:</vt:lpstr>
      <vt:lpstr>PowerPoint Presentation</vt:lpstr>
      <vt:lpstr>Is 5G is safe??</vt:lpstr>
      <vt:lpstr>Frequency range that is used In 4G &amp; 5G: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TECHNOLOGIES</dc:title>
  <dc:creator>KOKKIRALA ABHINAV</dc:creator>
  <cp:lastModifiedBy>KOKKIRALA ABHINAV</cp:lastModifiedBy>
  <cp:revision>7</cp:revision>
  <dcterms:created xsi:type="dcterms:W3CDTF">2022-10-14T15:16:40Z</dcterms:created>
  <dcterms:modified xsi:type="dcterms:W3CDTF">2022-10-15T04:04:05Z</dcterms:modified>
</cp:coreProperties>
</file>