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7" r:id="rId7"/>
    <p:sldId id="260" r:id="rId8"/>
    <p:sldId id="261" r:id="rId9"/>
    <p:sldId id="271" r:id="rId10"/>
    <p:sldId id="272" r:id="rId11"/>
    <p:sldId id="273" r:id="rId12"/>
    <p:sldId id="277" r:id="rId13"/>
    <p:sldId id="279" r:id="rId14"/>
    <p:sldId id="275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AI-DRIVEN GUEST EXPERIENCE FOR HOSPITALITY MANAGEMENT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828" y="5537200"/>
            <a:ext cx="6358172" cy="54864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                         </a:t>
            </a:r>
            <a:r>
              <a:rPr lang="en-IN" sz="3600" b="1" dirty="0">
                <a:solidFill>
                  <a:srgbClr val="002060"/>
                </a:solidFill>
              </a:rPr>
              <a:t>SATHWIK KOKKONDA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7D807-781A-F908-32DC-725C46F66166}"/>
              </a:ext>
            </a:extLst>
          </p:cNvPr>
          <p:cNvSpPr txBox="1"/>
          <p:nvPr/>
        </p:nvSpPr>
        <p:spPr>
          <a:xfrm>
            <a:off x="4287520" y="4805680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TEAM MEMBER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9325C-25D7-F3F0-176D-96760B09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2" y="753010"/>
            <a:ext cx="764011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46DAC4-AE26-516E-D8B0-7D7DA0B1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9" y="2600960"/>
            <a:ext cx="8112771" cy="3974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7B308-7698-52EE-BAB4-280E96C9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34" y="173620"/>
            <a:ext cx="866896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0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D7D0B-A6CE-06EF-28E6-30C2C6BB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64640"/>
            <a:ext cx="7661756" cy="36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0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B02761-060F-0C9A-5BED-6165937C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28"/>
            <a:ext cx="8686800" cy="3835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0EA79-0AEC-9F85-AFB5-1C87E2B6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4" y="4216399"/>
            <a:ext cx="8152432" cy="22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79733-46B8-F9FD-8661-A87376CC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25927"/>
            <a:ext cx="8341360" cy="342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D0635-FC42-1145-AEC1-4AF7FAA7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49040"/>
            <a:ext cx="8249920" cy="2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20E0D-91B7-604C-24CC-244D0D09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407693"/>
            <a:ext cx="8209280" cy="273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B5B01-E36C-19E9-D4C1-F0DA8CEC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3429000"/>
            <a:ext cx="8514080" cy="26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9E897353-B0E3-8A2B-1484-1D294720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7" y="895306"/>
            <a:ext cx="7716025" cy="48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34944-DC18-CED0-4E8B-B0D173DC7B07}"/>
              </a:ext>
            </a:extLst>
          </p:cNvPr>
          <p:cNvSpPr txBox="1"/>
          <p:nvPr/>
        </p:nvSpPr>
        <p:spPr>
          <a:xfrm>
            <a:off x="660400" y="744022"/>
            <a:ext cx="575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15E3F-DBD1-8528-23E3-4DABAAED7568}"/>
              </a:ext>
            </a:extLst>
          </p:cNvPr>
          <p:cNvSpPr txBox="1"/>
          <p:nvPr/>
        </p:nvSpPr>
        <p:spPr>
          <a:xfrm>
            <a:off x="518160" y="1897578"/>
            <a:ext cx="472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Hospitality management focuses on overseeing the guest experience in hotels, resorts, and other related establishments.</a:t>
            </a:r>
          </a:p>
          <a:p>
            <a:endParaRPr lang="en-US" sz="2400" b="1" dirty="0"/>
          </a:p>
          <a:p>
            <a:r>
              <a:rPr lang="en-US" sz="2400" b="1" dirty="0"/>
              <a:t>Artificial Intelligence (AI) and Large Language Models (LLMs) are transforming the hospitality sector by delivering tailored services, optimizing operations, and elevating guest satisfaction.</a:t>
            </a:r>
          </a:p>
          <a:p>
            <a:endParaRPr lang="en-IN" dirty="0"/>
          </a:p>
        </p:txBody>
      </p:sp>
      <p:pic>
        <p:nvPicPr>
          <p:cNvPr id="1026" name="Picture 2" descr="Image result for Personalized Guest Experience">
            <a:extLst>
              <a:ext uri="{FF2B5EF4-FFF2-40B4-BE49-F238E27FC236}">
                <a16:creationId xmlns:a16="http://schemas.microsoft.com/office/drawing/2014/main" id="{07CF88B7-FAA1-054D-C886-64D86C49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0" y="1390353"/>
            <a:ext cx="3184842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8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1180"/>
            <a:ext cx="7518400" cy="44272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The hospitality industry faces challenges in balancing guest satisfaction, costs, and efficiency. This project develops an AI-driven feedback system to analyze input, classify sentiments, and offer personalized recommendations for dining, rooms, wellness, and pricing. Automated communication via email and Slack ensures real-time responses and proactive solutions</a:t>
            </a:r>
            <a:endParaRPr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45440"/>
            <a:ext cx="7532370" cy="701040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System 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3B2AC-FC9A-A9AF-3C29-66CD38601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88" y="2207361"/>
            <a:ext cx="7404100" cy="25194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386080"/>
            <a:ext cx="5777230" cy="873760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System Explanation</a:t>
            </a:r>
            <a:r>
              <a:rPr lang="en-IN" b="1" dirty="0">
                <a:solidFill>
                  <a:srgbClr val="FF0000"/>
                </a:solidFill>
              </a:rPr>
              <a:t> 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361440"/>
            <a:ext cx="8469630" cy="50292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b="1" dirty="0">
                <a:solidFill>
                  <a:srgbClr val="002060"/>
                </a:solidFill>
              </a:rPr>
              <a:t>Key Features:</a:t>
            </a:r>
          </a:p>
          <a:p>
            <a:r>
              <a:rPr lang="en-US" b="1" dirty="0">
                <a:solidFill>
                  <a:srgbClr val="FF0000"/>
                </a:solidFill>
              </a:rPr>
              <a:t>Sentiment Analysis: </a:t>
            </a:r>
            <a:r>
              <a:rPr lang="en-US" b="1" dirty="0">
                <a:solidFill>
                  <a:schemeClr val="tx1"/>
                </a:solidFill>
              </a:rPr>
              <a:t>Automatically classifies guest feedback into positive or negative categories.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Personalized Recommendations: </a:t>
            </a:r>
            <a:r>
              <a:rPr lang="en-US" b="1" dirty="0">
                <a:solidFill>
                  <a:schemeClr val="tx1"/>
                </a:solidFill>
              </a:rPr>
              <a:t>Provides tailored suggestions for dining, room upgrades, wellness programs, and pricing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Automated Notifications: </a:t>
            </a:r>
            <a:r>
              <a:rPr lang="en-US" b="1" dirty="0">
                <a:solidFill>
                  <a:schemeClr val="tx1"/>
                </a:solidFill>
              </a:rPr>
              <a:t>Sends real-time updates via email and Slack to staff and users.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Managerial Dashboard: </a:t>
            </a:r>
            <a:r>
              <a:rPr lang="en-US" b="1" dirty="0">
                <a:solidFill>
                  <a:schemeClr val="tx1"/>
                </a:solidFill>
              </a:rPr>
              <a:t>Visualizes feedback trends and actionable insights for decision-making.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E1957-D1F8-7AF0-3AB8-4B5D2EF0E279}"/>
              </a:ext>
            </a:extLst>
          </p:cNvPr>
          <p:cNvSpPr txBox="1"/>
          <p:nvPr/>
        </p:nvSpPr>
        <p:spPr>
          <a:xfrm>
            <a:off x="477520" y="560150"/>
            <a:ext cx="8341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It Works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Guests submit feedback through web or mobile platforms.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AI processes feedback using sentiment analysis and identifies guest preferences.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Generates personalized recommendations stored in a secure database.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Sends recommendations and alerts via email and Slack.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Managers use insights to enhance services.</a:t>
            </a:r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3D559-DBC7-8320-B30C-80367F0BD8A8}"/>
              </a:ext>
            </a:extLst>
          </p:cNvPr>
          <p:cNvSpPr txBox="1"/>
          <p:nvPr/>
        </p:nvSpPr>
        <p:spPr>
          <a:xfrm>
            <a:off x="508000" y="3429000"/>
            <a:ext cx="83413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Guest Satisfaction</a:t>
            </a:r>
            <a:r>
              <a:rPr lang="en-US" sz="2000" dirty="0"/>
              <a:t>: Delivers personalized experiences, increasing loyalty.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Operational Efficiency</a:t>
            </a:r>
            <a:r>
              <a:rPr lang="en-US" sz="2000" dirty="0"/>
              <a:t>: Automates feedback handling, saving time for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Data-Driven Decisions</a:t>
            </a:r>
            <a:r>
              <a:rPr lang="en-US" sz="2000" dirty="0"/>
              <a:t>: Provides actionable insights for continuous service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Responses</a:t>
            </a:r>
            <a:r>
              <a:rPr lang="en-US" sz="2000" dirty="0"/>
              <a:t>: Resolves issues promptly through instant notifications.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60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80" y="609600"/>
            <a:ext cx="7268210" cy="548004"/>
          </a:xfrm>
        </p:spPr>
        <p:txBody>
          <a:bodyPr>
            <a:normAutofit fontScale="90000"/>
          </a:bodyPr>
          <a:lstStyle/>
          <a:p>
            <a:r>
              <a:rPr sz="4000" b="1" dirty="0">
                <a:solidFill>
                  <a:srgbClr val="FF0000"/>
                </a:solidFill>
              </a:rPr>
              <a:t>Tech Stack</a:t>
            </a:r>
            <a:r>
              <a:rPr lang="en-IN" sz="4000" b="1" dirty="0">
                <a:solidFill>
                  <a:srgbClr val="FF0000"/>
                </a:solidFill>
              </a:rPr>
              <a:t> :</a:t>
            </a:r>
            <a:endParaRPr sz="4000" b="1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351BE-A9F3-AD23-FC6C-0B480F9E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1157604"/>
            <a:ext cx="6949440" cy="541820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806690" cy="442278"/>
          </a:xfrm>
        </p:spPr>
        <p:txBody>
          <a:bodyPr>
            <a:normAutofit fontScale="90000"/>
          </a:bodyPr>
          <a:lstStyle/>
          <a:p>
            <a:r>
              <a:rPr sz="4000" b="1" dirty="0">
                <a:solidFill>
                  <a:srgbClr val="FF0000"/>
                </a:solidFill>
              </a:rPr>
              <a:t>Components Explanation</a:t>
            </a:r>
            <a:r>
              <a:rPr lang="en-IN" sz="4000" b="1" dirty="0">
                <a:solidFill>
                  <a:srgbClr val="FF0000"/>
                </a:solidFill>
              </a:rPr>
              <a:t> :</a:t>
            </a:r>
            <a:endParaRPr sz="4000" b="1" dirty="0">
              <a:solidFill>
                <a:srgbClr val="FF0000"/>
              </a:solidFill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E4BAA99-F148-D114-18E4-0E7192BB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80" y="1051878"/>
            <a:ext cx="8318639" cy="2595562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1DA9EE-EFA6-39AA-9941-674D0C0C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20726"/>
            <a:ext cx="8545118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6D6A11-13A2-C138-664B-7522926F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4" y="3333737"/>
            <a:ext cx="7783011" cy="3362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0CF04F-9FB4-1E88-1D45-9FB284CB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4" y="161469"/>
            <a:ext cx="696374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287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346</TotalTime>
  <Words>285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Basis</vt:lpstr>
      <vt:lpstr>AI-DRIVEN GUEST EXPERIENCE FOR HOSPITALITY MANAGEMENT</vt:lpstr>
      <vt:lpstr>PowerPoint Presentation</vt:lpstr>
      <vt:lpstr>Problem Statement</vt:lpstr>
      <vt:lpstr>System Architecture Diagram</vt:lpstr>
      <vt:lpstr>System Explanation :</vt:lpstr>
      <vt:lpstr>PowerPoint Presentation</vt:lpstr>
      <vt:lpstr>Tech Stack :</vt:lpstr>
      <vt:lpstr>Components Explanation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Sathwik Kokkonda</dc:creator>
  <cp:keywords/>
  <dc:description>generated using python-pptx</dc:description>
  <cp:lastModifiedBy>Sathwik Kokkonda</cp:lastModifiedBy>
  <cp:revision>7</cp:revision>
  <dcterms:created xsi:type="dcterms:W3CDTF">2013-01-27T09:14:16Z</dcterms:created>
  <dcterms:modified xsi:type="dcterms:W3CDTF">2025-01-30T11:30:58Z</dcterms:modified>
  <cp:category/>
</cp:coreProperties>
</file>