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Ciesko" initials="JC" lastIdx="1" clrIdx="0">
    <p:extLst>
      <p:ext uri="{19B8F6BF-5375-455C-9EA6-DF929625EA0E}">
        <p15:presenceInfo xmlns:p15="http://schemas.microsoft.com/office/powerpoint/2012/main" userId="25f3379fb857a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64"/>
    <a:srgbClr val="2378E5"/>
    <a:srgbClr val="00D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8"/>
  </p:normalViewPr>
  <p:slideViewPr>
    <p:cSldViewPr snapToGrid="0" snapToObjects="1">
      <p:cViewPr>
        <p:scale>
          <a:sx n="110" d="100"/>
          <a:sy n="110" d="100"/>
        </p:scale>
        <p:origin x="-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4T17:23:48.59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EE38-B6CA-7D4F-9546-415E53DFC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14F78-D311-C643-800E-11B99658C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BD83-F3FD-DF43-84AC-19B2EC3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2FE3-00EA-D649-9A2E-8B7219E2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15A7-C1CF-824B-BCCA-ADFCB4C7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9AD2-2247-9A49-8BC1-4112F9BA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699C6-291B-3840-99FB-2045F6DD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C6F7-C016-AB43-A724-65BF1C9E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DD33-AB0E-1740-994E-B64582AB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70DA-D464-C541-867A-41595770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BF60E-CEC8-3742-91E6-41CB28300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AD7DA-6DE7-8F41-A2E9-17F2C8F88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24AE-342D-7148-8457-87765E75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601E2-5AC9-3B4D-B4CA-1E7DFEB5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83AD-A99D-AA4C-8401-7FFD948E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FED4-2DBB-9B4E-B0DB-54D95B7E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62F4-2DD9-0D4E-8577-E582619A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739F-6301-F349-8675-BA179933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F95C-7A10-7144-A582-928BC036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F402-715F-5A4F-BECA-21608435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F948-2D47-FA48-AE7B-1F9E01D8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49B8-CA3C-5B49-BFDE-012B6D1A3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EC0E-369B-B940-8E63-F814499C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71AB-111B-C543-9EDE-78176C9F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0CF6-7DE3-A542-9FDB-54C69340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DB33-E25E-F44F-9D20-FCBE62FE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A8A4-849F-7E4B-91A7-5C9D3CAB5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5F75C-2F6D-6647-957C-DAD09425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E3946-FBFF-FD42-99F6-8D114EDD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65E00-BC22-B545-B7EF-C3CBFB1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898A2-B159-E047-A650-0C15B53D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31A5-8AAC-FC4F-B901-112802B3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E16D-A9A3-A242-A927-7E905E83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B298-B17E-1546-9524-1A99132D7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247E5-D98D-5E4E-9ECF-9199EA880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1A043-8A50-534A-BE23-622C542D3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57A14-91E2-C347-9652-8FC6BA8B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B14BD-FEC4-584F-8374-16AC8594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FBB5-118D-1F41-BEDE-8BA3A1E3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ADBA-B329-FD48-A706-D046ECC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890DB-0108-A94F-A79C-0C0A9154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39C8D-AC5C-C14B-B742-9FFF15B9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33B8-7137-8B4D-AAB6-671A915A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D61C1-B605-4B41-8235-B75C9130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10B6D-2ADF-D440-835C-654F3515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8E19C-46B2-1646-BBE2-6D4052F0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9692-1055-474E-A9A5-AB4C2222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DC3C-243E-9D46-9AD1-783F6212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6FC49-9110-FD42-8321-4EEAA23FA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D79C-47EB-8147-91F6-DF8C417D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098C3-D61C-044A-84B5-CEFFA191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C0187-36AA-AD43-BF0C-46527F3D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6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55CA-8F61-DD41-8993-549E8182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4314B-CDF3-EF45-A9CD-ED9DD7421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51D1C-92EF-8446-91BB-4944240E2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3DDFE-A663-C540-893F-3AFF71A6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5104C-58B3-6D46-B5A1-D8B23AA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01253-653E-144F-91B4-E3D3180C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266D3-C8EA-4742-9021-B21ABDC4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145B5-AADB-A245-9B8E-DAEA7157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7233-D88B-2A48-9A97-1FF1A597A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BD77-CF4E-7541-9DB8-28F4D430D9C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6302-1D81-564C-B4B9-ED58BD172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9507-1BC0-D042-AB9E-1F1F825E3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6E64-F0E4-9F4F-B70E-427D35475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63B67F-696A-3C46-98DD-ED96A2E95069}"/>
              </a:ext>
            </a:extLst>
          </p:cNvPr>
          <p:cNvSpPr/>
          <p:nvPr/>
        </p:nvSpPr>
        <p:spPr>
          <a:xfrm>
            <a:off x="2474258" y="2473335"/>
            <a:ext cx="2993728" cy="397065"/>
          </a:xfrm>
          <a:prstGeom prst="roundRect">
            <a:avLst/>
          </a:prstGeom>
          <a:solidFill>
            <a:srgbClr val="00D01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Spaces (“Where”)</a:t>
            </a:r>
          </a:p>
        </p:txBody>
      </p:sp>
      <p:sp>
        <p:nvSpPr>
          <p:cNvPr id="19" name="Snip and Round Single Corner Rectangle 18">
            <a:extLst>
              <a:ext uri="{FF2B5EF4-FFF2-40B4-BE49-F238E27FC236}">
                <a16:creationId xmlns:a16="http://schemas.microsoft.com/office/drawing/2014/main" id="{19048300-AD20-AA43-A16E-178A56AE0F2A}"/>
              </a:ext>
            </a:extLst>
          </p:cNvPr>
          <p:cNvSpPr/>
          <p:nvPr/>
        </p:nvSpPr>
        <p:spPr>
          <a:xfrm>
            <a:off x="2474258" y="1626319"/>
            <a:ext cx="2993728" cy="53788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00D01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AE08C-48DD-334C-8C23-A9CE83C7C6CE}"/>
              </a:ext>
            </a:extLst>
          </p:cNvPr>
          <p:cNvSpPr txBox="1"/>
          <p:nvPr/>
        </p:nvSpPr>
        <p:spPr>
          <a:xfrm>
            <a:off x="2411505" y="2994868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Logical spaces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425065F-922C-ED4A-BA9C-9CD23030756E}"/>
              </a:ext>
            </a:extLst>
          </p:cNvPr>
          <p:cNvSpPr/>
          <p:nvPr/>
        </p:nvSpPr>
        <p:spPr>
          <a:xfrm>
            <a:off x="2474258" y="3466602"/>
            <a:ext cx="2993728" cy="397065"/>
          </a:xfrm>
          <a:prstGeom prst="roundRect">
            <a:avLst/>
          </a:prstGeom>
          <a:solidFill>
            <a:srgbClr val="00D01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Layouts (“How”)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536256-AA62-534C-B4FC-264A1C12EC13}"/>
              </a:ext>
            </a:extLst>
          </p:cNvPr>
          <p:cNvSpPr/>
          <p:nvPr/>
        </p:nvSpPr>
        <p:spPr>
          <a:xfrm>
            <a:off x="2474258" y="4744076"/>
            <a:ext cx="2993728" cy="397065"/>
          </a:xfrm>
          <a:prstGeom prst="roundRect">
            <a:avLst/>
          </a:prstGeom>
          <a:solidFill>
            <a:srgbClr val="00D01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Traits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98910B1-110E-9C46-A619-1025DF9D3366}"/>
              </a:ext>
            </a:extLst>
          </p:cNvPr>
          <p:cNvSpPr/>
          <p:nvPr/>
        </p:nvSpPr>
        <p:spPr>
          <a:xfrm>
            <a:off x="6096000" y="2473335"/>
            <a:ext cx="2993728" cy="397065"/>
          </a:xfrm>
          <a:prstGeom prst="roundRect">
            <a:avLst/>
          </a:prstGeom>
          <a:solidFill>
            <a:srgbClr val="2378E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Spaces (“Where”)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D3D868-9F7C-AD4E-8946-1C549AE88582}"/>
              </a:ext>
            </a:extLst>
          </p:cNvPr>
          <p:cNvSpPr txBox="1"/>
          <p:nvPr/>
        </p:nvSpPr>
        <p:spPr>
          <a:xfrm>
            <a:off x="6096000" y="3005859"/>
            <a:ext cx="330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Heterogeneous architectures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BC4167-6686-AD45-8147-A88B8FD75F94}"/>
              </a:ext>
            </a:extLst>
          </p:cNvPr>
          <p:cNvSpPr/>
          <p:nvPr/>
        </p:nvSpPr>
        <p:spPr>
          <a:xfrm>
            <a:off x="6096000" y="3466602"/>
            <a:ext cx="2993728" cy="397065"/>
          </a:xfrm>
          <a:prstGeom prst="roundRect">
            <a:avLst/>
          </a:prstGeom>
          <a:solidFill>
            <a:srgbClr val="2378E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Excution</a:t>
            </a:r>
            <a:r>
              <a:rPr lang="en-US" dirty="0"/>
              <a:t> Patterns (“How”)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4491FD2-B776-BC46-BB84-56D50E446A81}"/>
              </a:ext>
            </a:extLst>
          </p:cNvPr>
          <p:cNvSpPr/>
          <p:nvPr/>
        </p:nvSpPr>
        <p:spPr>
          <a:xfrm>
            <a:off x="6096000" y="4744076"/>
            <a:ext cx="2993728" cy="397065"/>
          </a:xfrm>
          <a:prstGeom prst="roundRect">
            <a:avLst/>
          </a:prstGeom>
          <a:solidFill>
            <a:srgbClr val="2378E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Policies</a:t>
            </a:r>
          </a:p>
        </p:txBody>
      </p:sp>
      <p:sp>
        <p:nvSpPr>
          <p:cNvPr id="27" name="Snip and Round Single Corner Rectangle 26">
            <a:extLst>
              <a:ext uri="{FF2B5EF4-FFF2-40B4-BE49-F238E27FC236}">
                <a16:creationId xmlns:a16="http://schemas.microsoft.com/office/drawing/2014/main" id="{3FB38A04-8339-2C41-9DE7-BB71D853CC5C}"/>
              </a:ext>
            </a:extLst>
          </p:cNvPr>
          <p:cNvSpPr/>
          <p:nvPr/>
        </p:nvSpPr>
        <p:spPr>
          <a:xfrm>
            <a:off x="6096000" y="1626319"/>
            <a:ext cx="2993728" cy="53788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2378E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Parallel Execution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5DBD6-1A70-FD45-B46C-F7F335139761}"/>
              </a:ext>
            </a:extLst>
          </p:cNvPr>
          <p:cNvSpPr txBox="1"/>
          <p:nvPr/>
        </p:nvSpPr>
        <p:spPr>
          <a:xfrm>
            <a:off x="2474258" y="3986697"/>
            <a:ext cx="284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Architecture-dependent </a:t>
            </a:r>
            <a:br>
              <a:rPr lang="en-US" dirty="0"/>
            </a:br>
            <a:r>
              <a:rPr lang="en-US" dirty="0"/>
              <a:t>indexing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8076EB-AB00-5A46-AF2E-A6125DE21CD7}"/>
              </a:ext>
            </a:extLst>
          </p:cNvPr>
          <p:cNvSpPr txBox="1"/>
          <p:nvPr/>
        </p:nvSpPr>
        <p:spPr>
          <a:xfrm>
            <a:off x="6073317" y="3981915"/>
            <a:ext cx="330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Parallel_for</a:t>
            </a:r>
            <a:r>
              <a:rPr lang="en-US" dirty="0"/>
              <a:t>, </a:t>
            </a:r>
            <a:r>
              <a:rPr lang="en-US" dirty="0" err="1"/>
              <a:t>parallel_reduce</a:t>
            </a:r>
            <a:r>
              <a:rPr lang="en-US" dirty="0"/>
              <a:t>, </a:t>
            </a:r>
            <a:r>
              <a:rPr lang="en-US" dirty="0" err="1"/>
              <a:t>parallel_scan</a:t>
            </a:r>
            <a:r>
              <a:rPr lang="en-US" dirty="0"/>
              <a:t>, task spawn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8A6A6-982D-644A-8189-F687D34B05EA}"/>
              </a:ext>
            </a:extLst>
          </p:cNvPr>
          <p:cNvSpPr txBox="1"/>
          <p:nvPr/>
        </p:nvSpPr>
        <p:spPr>
          <a:xfrm>
            <a:off x="6108700" y="5251742"/>
            <a:ext cx="330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Range, Team, Task-DAG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61B598-1510-344D-AC4D-1A05B0EFF761}"/>
              </a:ext>
            </a:extLst>
          </p:cNvPr>
          <p:cNvSpPr txBox="1"/>
          <p:nvPr/>
        </p:nvSpPr>
        <p:spPr>
          <a:xfrm>
            <a:off x="2474258" y="5252189"/>
            <a:ext cx="339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Intent: Stream,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Behavior: Atomic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E6E3E6A-C5F1-FE47-8B62-903388DE3694}"/>
              </a:ext>
            </a:extLst>
          </p:cNvPr>
          <p:cNvCxnSpPr>
            <a:cxnSpLocks/>
            <a:stCxn id="32" idx="3"/>
            <a:endCxn id="27" idx="3"/>
          </p:cNvCxnSpPr>
          <p:nvPr/>
        </p:nvCxnSpPr>
        <p:spPr>
          <a:xfrm>
            <a:off x="6931928" y="1151077"/>
            <a:ext cx="660936" cy="47524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eparation 31">
            <a:extLst>
              <a:ext uri="{FF2B5EF4-FFF2-40B4-BE49-F238E27FC236}">
                <a16:creationId xmlns:a16="http://schemas.microsoft.com/office/drawing/2014/main" id="{E9AEE95E-297C-254F-935C-6D9C78A4E825}"/>
              </a:ext>
            </a:extLst>
          </p:cNvPr>
          <p:cNvSpPr/>
          <p:nvPr/>
        </p:nvSpPr>
        <p:spPr>
          <a:xfrm>
            <a:off x="4797675" y="882136"/>
            <a:ext cx="2134253" cy="53788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Kokkos</a:t>
            </a:r>
            <a:endParaRPr lang="en-US" sz="2400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C94500E-3955-9648-9E01-39133C73005A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>
          <a:xfrm rot="10800000" flipV="1">
            <a:off x="3971123" y="1151077"/>
            <a:ext cx="826553" cy="47524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0EF5926-623B-884A-AFFC-37E014137921}"/>
              </a:ext>
            </a:extLst>
          </p:cNvPr>
          <p:cNvCxnSpPr>
            <a:cxnSpLocks/>
            <a:stCxn id="27" idx="2"/>
            <a:endCxn id="23" idx="1"/>
          </p:cNvCxnSpPr>
          <p:nvPr/>
        </p:nvCxnSpPr>
        <p:spPr>
          <a:xfrm rot="10800000" flipV="1">
            <a:off x="6096000" y="1895260"/>
            <a:ext cx="12700" cy="776608"/>
          </a:xfrm>
          <a:prstGeom prst="bentConnector3">
            <a:avLst>
              <a:gd name="adj1" fmla="val 252911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631C19C-0501-2B4E-9344-A8B8024C326D}"/>
              </a:ext>
            </a:extLst>
          </p:cNvPr>
          <p:cNvCxnSpPr>
            <a:cxnSpLocks/>
            <a:stCxn id="27" idx="2"/>
            <a:endCxn id="25" idx="1"/>
          </p:cNvCxnSpPr>
          <p:nvPr/>
        </p:nvCxnSpPr>
        <p:spPr>
          <a:xfrm rot="10800000" flipV="1">
            <a:off x="6096000" y="1895259"/>
            <a:ext cx="12700" cy="1769875"/>
          </a:xfrm>
          <a:prstGeom prst="bentConnector3">
            <a:avLst>
              <a:gd name="adj1" fmla="val 252911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F60B36-088B-5343-AA8D-8F0380988FCD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 rot="10800000" flipV="1">
            <a:off x="6096000" y="1895259"/>
            <a:ext cx="12700" cy="3047349"/>
          </a:xfrm>
          <a:prstGeom prst="bentConnector3">
            <a:avLst>
              <a:gd name="adj1" fmla="val 252911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9DC834C-41FB-824B-9E58-390D88D7AC9B}"/>
              </a:ext>
            </a:extLst>
          </p:cNvPr>
          <p:cNvCxnSpPr>
            <a:cxnSpLocks/>
            <a:stCxn id="19" idx="2"/>
            <a:endCxn id="17" idx="1"/>
          </p:cNvCxnSpPr>
          <p:nvPr/>
        </p:nvCxnSpPr>
        <p:spPr>
          <a:xfrm rot="10800000" flipV="1">
            <a:off x="2474258" y="1895260"/>
            <a:ext cx="12700" cy="776608"/>
          </a:xfrm>
          <a:prstGeom prst="bentConnector3">
            <a:avLst>
              <a:gd name="adj1" fmla="val 26202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8E62605-C79B-3F47-A0A8-60F1461DDA9F}"/>
              </a:ext>
            </a:extLst>
          </p:cNvPr>
          <p:cNvCxnSpPr>
            <a:cxnSpLocks/>
            <a:stCxn id="19" idx="2"/>
            <a:endCxn id="21" idx="1"/>
          </p:cNvCxnSpPr>
          <p:nvPr/>
        </p:nvCxnSpPr>
        <p:spPr>
          <a:xfrm rot="10800000" flipV="1">
            <a:off x="2474258" y="1895259"/>
            <a:ext cx="12700" cy="1769875"/>
          </a:xfrm>
          <a:prstGeom prst="bentConnector3">
            <a:avLst>
              <a:gd name="adj1" fmla="val 26202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B8B0EF3-9505-F14C-A6E6-51A223DAA62C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 rot="10800000" flipV="1">
            <a:off x="2474258" y="1895259"/>
            <a:ext cx="12700" cy="3047349"/>
          </a:xfrm>
          <a:prstGeom prst="bentConnector3">
            <a:avLst>
              <a:gd name="adj1" fmla="val 26202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4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Ciesko</dc:creator>
  <cp:lastModifiedBy>Jan Ciesko</cp:lastModifiedBy>
  <cp:revision>11</cp:revision>
  <dcterms:created xsi:type="dcterms:W3CDTF">2020-01-24T21:02:29Z</dcterms:created>
  <dcterms:modified xsi:type="dcterms:W3CDTF">2020-01-25T00:42:23Z</dcterms:modified>
</cp:coreProperties>
</file>