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715"/>
  </p:normalViewPr>
  <p:slideViewPr>
    <p:cSldViewPr snapToGrid="0" snapToObjects="1">
      <p:cViewPr>
        <p:scale>
          <a:sx n="30" d="100"/>
          <a:sy n="30" d="100"/>
        </p:scale>
        <p:origin x="182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2018/1/23</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2018/1/23</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a:extLst>
              <a:ext uri="{FF2B5EF4-FFF2-40B4-BE49-F238E27FC236}">
                <a16:creationId xmlns:a16="http://schemas.microsoft.com/office/drawing/2014/main" id="{E7E28C36-BD57-244A-8C3F-30E91AEA5E0D}"/>
              </a:ext>
            </a:extLst>
          </p:cNvPr>
          <p:cNvSpPr/>
          <p:nvPr/>
        </p:nvSpPr>
        <p:spPr>
          <a:xfrm>
            <a:off x="1486910" y="1003295"/>
            <a:ext cx="27301371" cy="515736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1486910" y="1387845"/>
            <a:ext cx="27301372" cy="3170099"/>
          </a:xfrm>
          <a:prstGeom prst="rect">
            <a:avLst/>
          </a:prstGeom>
          <a:noFill/>
        </p:spPr>
        <p:txBody>
          <a:bodyPr wrap="square" rtlCol="0" anchor="ctr">
            <a:spAutoFit/>
          </a:bodyPr>
          <a:lstStyle/>
          <a:p>
            <a:pPr algn="ctr"/>
            <a:r>
              <a:rPr lang="ja-JP" altLang="en-US" sz="10000" b="1" dirty="0">
                <a:solidFill>
                  <a:schemeClr val="bg1"/>
                </a:solidFill>
                <a:latin typeface="Meiryo" panose="020B0604030504040204" pitchFamily="34" charset="-128"/>
                <a:ea typeface="Meiryo" panose="020B0604030504040204" pitchFamily="34" charset="-128"/>
              </a:rPr>
              <a:t>決定木を用いた</a:t>
            </a:r>
            <a:endParaRPr lang="en-US" altLang="ja-JP" sz="10000" b="1" dirty="0">
              <a:solidFill>
                <a:schemeClr val="bg1"/>
              </a:solidFill>
              <a:latin typeface="Meiryo" panose="020B0604030504040204" pitchFamily="34" charset="-128"/>
              <a:ea typeface="Meiryo" panose="020B0604030504040204" pitchFamily="34" charset="-128"/>
            </a:endParaRPr>
          </a:p>
          <a:p>
            <a:pPr algn="ctr"/>
            <a:r>
              <a:rPr lang="en-US" altLang="ja-JP" sz="10000" b="1" dirty="0">
                <a:solidFill>
                  <a:schemeClr val="bg1"/>
                </a:solidFill>
                <a:latin typeface="Meiryo" panose="020B0604030504040204" pitchFamily="34" charset="-128"/>
                <a:ea typeface="Meiryo" panose="020B0604030504040204" pitchFamily="34" charset="-128"/>
              </a:rPr>
              <a:t>Drive-by Download</a:t>
            </a:r>
            <a:r>
              <a:rPr lang="ja-JP" altLang="en-US" sz="100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0" y="6420200"/>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1. </a:t>
            </a:r>
            <a:r>
              <a:rPr lang="ja-JP" altLang="en-US" sz="80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10419285" y="4632472"/>
            <a:ext cx="9436619" cy="1323439"/>
          </a:xfrm>
          <a:prstGeom prst="rect">
            <a:avLst/>
          </a:prstGeom>
          <a:noFill/>
        </p:spPr>
        <p:txBody>
          <a:bodyPr wrap="square" rtlCol="0">
            <a:spAutoFit/>
          </a:bodyPr>
          <a:lstStyle/>
          <a:p>
            <a:pPr algn="ctr"/>
            <a:r>
              <a:rPr lang="ja-JP" altLang="en-US" sz="8000" b="1" dirty="0">
                <a:solidFill>
                  <a:schemeClr val="bg1"/>
                </a:solidFill>
                <a:latin typeface="Meiryo" panose="020B0604030504040204" pitchFamily="34" charset="-128"/>
                <a:ea typeface="Meiryo" panose="020B0604030504040204" pitchFamily="34" charset="-128"/>
              </a:rPr>
              <a:t>情</a:t>
            </a:r>
            <a:r>
              <a:rPr lang="en-US" altLang="ja-JP" sz="8000" b="1" dirty="0">
                <a:solidFill>
                  <a:schemeClr val="bg1"/>
                </a:solidFill>
                <a:latin typeface="Meiryo" panose="020B0604030504040204" pitchFamily="34" charset="-128"/>
                <a:ea typeface="Meiryo" panose="020B0604030504040204" pitchFamily="34" charset="-128"/>
              </a:rPr>
              <a:t>14-99 </a:t>
            </a:r>
            <a:r>
              <a:rPr lang="ja-JP" altLang="en-US" sz="8000" b="1" dirty="0">
                <a:solidFill>
                  <a:schemeClr val="bg1"/>
                </a:solidFill>
                <a:latin typeface="Meiryo" panose="020B0604030504040204" pitchFamily="34" charset="-128"/>
                <a:ea typeface="Meiryo" panose="020B0604030504040204" pitchFamily="34" charset="-128"/>
              </a:rPr>
              <a:t>尾崎 幸也</a:t>
            </a:r>
          </a:p>
        </p:txBody>
      </p:sp>
      <p:sp>
        <p:nvSpPr>
          <p:cNvPr id="14" name="対角する 2 つの角を丸めた四角形 13">
            <a:extLst>
              <a:ext uri="{FF2B5EF4-FFF2-40B4-BE49-F238E27FC236}">
                <a16:creationId xmlns:a16="http://schemas.microsoft.com/office/drawing/2014/main" id="{FA804F42-5D3C-6B44-86C3-873C0D601176}"/>
              </a:ext>
            </a:extLst>
          </p:cNvPr>
          <p:cNvSpPr/>
          <p:nvPr/>
        </p:nvSpPr>
        <p:spPr>
          <a:xfrm>
            <a:off x="494905" y="7818168"/>
            <a:ext cx="29285386" cy="8778186"/>
          </a:xfrm>
          <a:prstGeom prst="round2Diag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9762" dirty="0"/>
          </a:p>
        </p:txBody>
      </p:sp>
      <p:sp>
        <p:nvSpPr>
          <p:cNvPr id="15" name="対角する 2 つの角を丸めた四角形 14">
            <a:extLst>
              <a:ext uri="{FF2B5EF4-FFF2-40B4-BE49-F238E27FC236}">
                <a16:creationId xmlns:a16="http://schemas.microsoft.com/office/drawing/2014/main" id="{78ABAD00-CF8F-AA40-ACE0-131B9B467BAD}"/>
              </a:ext>
            </a:extLst>
          </p:cNvPr>
          <p:cNvSpPr/>
          <p:nvPr/>
        </p:nvSpPr>
        <p:spPr>
          <a:xfrm>
            <a:off x="494905" y="18334509"/>
            <a:ext cx="29285386" cy="16213224"/>
          </a:xfrm>
          <a:prstGeom prst="round2Diag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9762"/>
          </a:p>
        </p:txBody>
      </p:sp>
      <p:sp>
        <p:nvSpPr>
          <p:cNvPr id="16" name="対角する 2 つの角を丸めた四角形 15">
            <a:extLst>
              <a:ext uri="{FF2B5EF4-FFF2-40B4-BE49-F238E27FC236}">
                <a16:creationId xmlns:a16="http://schemas.microsoft.com/office/drawing/2014/main" id="{ED10755C-7327-B74A-8722-41361AEF223F}"/>
              </a:ext>
            </a:extLst>
          </p:cNvPr>
          <p:cNvSpPr/>
          <p:nvPr/>
        </p:nvSpPr>
        <p:spPr>
          <a:xfrm>
            <a:off x="494903" y="36314743"/>
            <a:ext cx="29285386" cy="6089060"/>
          </a:xfrm>
          <a:prstGeom prst="round2Diag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ja-JP" altLang="en-US" sz="9762"/>
          </a:p>
        </p:txBody>
      </p:sp>
      <p:sp>
        <p:nvSpPr>
          <p:cNvPr id="22" name="正方形/長方形 21">
            <a:extLst>
              <a:ext uri="{FF2B5EF4-FFF2-40B4-BE49-F238E27FC236}">
                <a16:creationId xmlns:a16="http://schemas.microsoft.com/office/drawing/2014/main" id="{285587F4-4FC5-7A4F-8D5B-81691E0FE68D}"/>
              </a:ext>
            </a:extLst>
          </p:cNvPr>
          <p:cNvSpPr/>
          <p:nvPr/>
        </p:nvSpPr>
        <p:spPr>
          <a:xfrm>
            <a:off x="0" y="16874994"/>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2. </a:t>
            </a:r>
            <a:r>
              <a:rPr lang="ja-JP" altLang="en-US" sz="80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0" y="34826373"/>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3. </a:t>
            </a:r>
            <a:r>
              <a:rPr lang="ja-JP" altLang="en-US" sz="80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423213"/>
            </a:xfrm>
            <a:prstGeom prst="rect">
              <a:avLst/>
            </a:prstGeom>
            <a:noFill/>
          </p:spPr>
          <p:txBody>
            <a:bodyPr wrap="square" rtlCol="0">
              <a:spAutoFit/>
            </a:bodyPr>
            <a:lstStyle/>
            <a:p>
              <a:pPr algn="ctr"/>
              <a:r>
                <a:rPr kumimoji="1" lang="ja-JP" altLang="en-US" sz="4800" b="1" dirty="0">
                  <a:latin typeface="Meiryo" panose="020B0604030504040204" pitchFamily="34" charset="-128"/>
                  <a:ea typeface="Meiryo" panose="020B0604030504040204" pitchFamily="34" charset="-128"/>
                </a:rPr>
                <a:t>改ざんされた</a:t>
              </a:r>
              <a:endParaRPr kumimoji="1" lang="en-US" altLang="ja-JP" sz="4800" b="1" dirty="0">
                <a:latin typeface="Meiryo" panose="020B0604030504040204" pitchFamily="34" charset="-128"/>
                <a:ea typeface="Meiryo" panose="020B0604030504040204" pitchFamily="34" charset="-128"/>
              </a:endParaRPr>
            </a:p>
            <a:p>
              <a:pPr algn="ctr"/>
              <a:r>
                <a:rPr kumimoji="1" lang="en-US" altLang="ja-JP" sz="4800" b="1" dirty="0">
                  <a:latin typeface="Meiryo" panose="020B0604030504040204" pitchFamily="34" charset="-128"/>
                  <a:ea typeface="Meiryo" panose="020B0604030504040204" pitchFamily="34" charset="-128"/>
                </a:rPr>
                <a:t>Web</a:t>
              </a:r>
              <a:r>
                <a:rPr kumimoji="1" lang="ja-JP" altLang="en-US" sz="48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753466"/>
            </a:xfrm>
            <a:prstGeom prst="rect">
              <a:avLst/>
            </a:prstGeom>
            <a:noFill/>
          </p:spPr>
          <p:txBody>
            <a:bodyPr wrap="square" rtlCol="0">
              <a:spAutoFit/>
            </a:bodyPr>
            <a:lstStyle/>
            <a:p>
              <a:pPr algn="ctr"/>
              <a:r>
                <a:rPr kumimoji="1" lang="ja-JP" altLang="en-US" sz="48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423213"/>
            </a:xfrm>
            <a:prstGeom prst="rect">
              <a:avLst/>
            </a:prstGeom>
            <a:noFill/>
          </p:spPr>
          <p:txBody>
            <a:bodyPr wrap="square" rtlCol="0">
              <a:spAutoFit/>
            </a:bodyPr>
            <a:lstStyle/>
            <a:p>
              <a:pPr algn="ctr"/>
              <a:r>
                <a:rPr kumimoji="1" lang="ja-JP" altLang="en-US" sz="4800" b="1" dirty="0">
                  <a:latin typeface="Meiryo" panose="020B0604030504040204" pitchFamily="34" charset="-128"/>
                  <a:ea typeface="Meiryo" panose="020B0604030504040204" pitchFamily="34" charset="-128"/>
                </a:rPr>
                <a:t>マルウェア</a:t>
              </a:r>
              <a:endParaRPr kumimoji="1" lang="en-US" altLang="ja-JP" sz="4800" b="1" dirty="0">
                <a:latin typeface="Meiryo" panose="020B0604030504040204" pitchFamily="34" charset="-128"/>
                <a:ea typeface="Meiryo" panose="020B0604030504040204" pitchFamily="34" charset="-128"/>
              </a:endParaRPr>
            </a:p>
            <a:p>
              <a:pPr algn="ctr"/>
              <a:r>
                <a:rPr lang="ja-JP" altLang="en-US" sz="4800" b="1" dirty="0">
                  <a:latin typeface="Meiryo" panose="020B0604030504040204" pitchFamily="34" charset="-128"/>
                  <a:ea typeface="Meiryo" panose="020B0604030504040204" pitchFamily="34" charset="-128"/>
                </a:rPr>
                <a:t>配布サーバ</a:t>
              </a:r>
              <a:endParaRPr kumimoji="1" lang="ja-JP" altLang="en-US" sz="48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1089488" y="8583320"/>
            <a:ext cx="15974732" cy="7478970"/>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000" dirty="0">
                <a:latin typeface="Meiryo" panose="020B0604030504040204" pitchFamily="34" charset="-128"/>
                <a:ea typeface="Meiryo" panose="020B0604030504040204" pitchFamily="34" charset="-128"/>
              </a:rPr>
              <a:t>Drive-by Download</a:t>
            </a:r>
            <a:r>
              <a:rPr lang="ja-JP" altLang="en-US" sz="60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000" dirty="0">
              <a:latin typeface="Meiryo" panose="020B0604030504040204" pitchFamily="34" charset="-128"/>
              <a:ea typeface="Meiryo" panose="020B0604030504040204" pitchFamily="34" charset="-128"/>
            </a:endParaRPr>
          </a:p>
          <a:p>
            <a:r>
              <a:rPr lang="ja-JP" altLang="en-US" sz="6000" dirty="0">
                <a:latin typeface="Meiryo" panose="020B0604030504040204" pitchFamily="34" charset="-128"/>
                <a:ea typeface="Meiryo" panose="020B0604030504040204" pitchFamily="34" charset="-128"/>
              </a:rPr>
              <a:t>　そこで本研究では，</a:t>
            </a:r>
            <a:r>
              <a:rPr lang="en-US" altLang="ja-JP" sz="6000" dirty="0">
                <a:latin typeface="Meiryo" panose="020B0604030504040204" pitchFamily="34" charset="-128"/>
                <a:ea typeface="Meiryo" panose="020B0604030504040204" pitchFamily="34" charset="-128"/>
              </a:rPr>
              <a:t>Drive-by Download</a:t>
            </a:r>
            <a:r>
              <a:rPr lang="ja-JP" altLang="en-US" sz="60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0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b="1" dirty="0">
                <a:latin typeface="Meiryo" panose="020B0604030504040204" pitchFamily="34" charset="-128"/>
                <a:ea typeface="Meiryo" panose="020B0604030504040204" pitchFamily="34" charset="-128"/>
              </a:rPr>
              <a:t>Drive-by Download</a:t>
            </a:r>
            <a:r>
              <a:rPr kumimoji="1" lang="ja-JP" altLang="en-US" b="1" dirty="0">
                <a:latin typeface="Meiryo" panose="020B0604030504040204" pitchFamily="34" charset="-128"/>
                <a:ea typeface="Meiryo" panose="020B0604030504040204" pitchFamily="34" charset="-128"/>
              </a:rPr>
              <a:t>攻撃</a:t>
            </a:r>
          </a:p>
        </p:txBody>
      </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42</Words>
  <Application>Microsoft Macintosh PowerPoint</Application>
  <PresentationFormat>ユーザー設定</PresentationFormat>
  <Paragraphs>15</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メイリオ</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23</cp:revision>
  <dcterms:created xsi:type="dcterms:W3CDTF">2018-01-22T06:56:39Z</dcterms:created>
  <dcterms:modified xsi:type="dcterms:W3CDTF">2018-01-23T08:05:03Z</dcterms:modified>
</cp:coreProperties>
</file>