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70"/>
    <p:restoredTop sz="94682"/>
  </p:normalViewPr>
  <p:slideViewPr>
    <p:cSldViewPr snapToGrid="0" snapToObjects="1">
      <p:cViewPr>
        <p:scale>
          <a:sx n="25" d="100"/>
          <a:sy n="25" d="100"/>
        </p:scale>
        <p:origin x="1912"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5"/>
            <a:ext cx="29285386" cy="6122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7513" y="32669076"/>
            <a:ext cx="9628494" cy="613631"/>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99DDEED-A96D-6140-ADB5-676D2277BEBB}"/>
              </a:ext>
            </a:extLst>
          </p:cNvPr>
          <p:cNvSpPr/>
          <p:nvPr/>
        </p:nvSpPr>
        <p:spPr>
          <a:xfrm>
            <a:off x="18989953" y="3134759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8907426" y="3027597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272124" y="28872629"/>
            <a:ext cx="10185344" cy="7593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31793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473627" y="6149737"/>
            <a:ext cx="29306662" cy="1480196"/>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6248400" y="4446575"/>
            <a:ext cx="23237029"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尾崎 幸也 </a:t>
            </a:r>
            <a:r>
              <a:rPr lang="en-US" altLang="ja-JP" sz="8500" b="1" dirty="0">
                <a:solidFill>
                  <a:schemeClr val="bg1"/>
                </a:solidFill>
                <a:latin typeface="Meiryo" panose="020B0604030504040204" pitchFamily="34" charset="-128"/>
                <a:ea typeface="Meiryo" panose="020B0604030504040204" pitchFamily="34" charset="-128"/>
              </a:rPr>
              <a:t>- </a:t>
            </a:r>
            <a:r>
              <a:rPr lang="ja-JP" altLang="en-US" sz="8500" b="1" dirty="0">
                <a:solidFill>
                  <a:schemeClr val="bg1"/>
                </a:solidFill>
                <a:latin typeface="Meiryo" panose="020B0604030504040204" pitchFamily="34" charset="-128"/>
                <a:ea typeface="Meiryo" panose="020B0604030504040204" pitchFamily="34" charset="-128"/>
              </a:rPr>
              <a:t>関西大学総合情報学部 小林研究室</a:t>
            </a:r>
            <a:r>
              <a:rPr lang="en-US" altLang="ja-JP" sz="8500" b="1" dirty="0">
                <a:solidFill>
                  <a:schemeClr val="bg1"/>
                </a:solidFill>
                <a:latin typeface="Meiryo" panose="020B0604030504040204" pitchFamily="34" charset="-128"/>
                <a:ea typeface="Meiryo" panose="020B0604030504040204" pitchFamily="34" charset="-128"/>
              </a:rPr>
              <a:t> </a:t>
            </a:r>
            <a:endParaRPr lang="ja-JP" altLang="en-US" sz="8500" b="1" dirty="0">
              <a:solidFill>
                <a:schemeClr val="bg1"/>
              </a:solidFill>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285587F4-4FC5-7A4F-8D5B-81691E0FE68D}"/>
              </a:ext>
            </a:extLst>
          </p:cNvPr>
          <p:cNvSpPr/>
          <p:nvPr/>
        </p:nvSpPr>
        <p:spPr>
          <a:xfrm>
            <a:off x="473626" y="16869134"/>
            <a:ext cx="29306663" cy="139982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tIns="54000" rtlCol="0" anchor="ctr">
            <a:normAutofit/>
          </a:bodyP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473626" y="34649954"/>
            <a:ext cx="29306663" cy="1386149"/>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r>
              <a:rPr lang="en-US" altLang="ja-JP" sz="8500" b="1" dirty="0">
                <a:latin typeface="Meiryo" panose="020B0604030504040204" pitchFamily="34" charset="-128"/>
                <a:ea typeface="Meiryo" panose="020B0604030504040204" pitchFamily="34" charset="-128"/>
              </a:rPr>
              <a:t>3. </a:t>
            </a:r>
            <a:r>
              <a:rPr lang="ja-JP" altLang="en-US" sz="85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grpSp>
        <p:nvGrpSpPr>
          <p:cNvPr id="92" name="グループ化 91">
            <a:extLst>
              <a:ext uri="{FF2B5EF4-FFF2-40B4-BE49-F238E27FC236}">
                <a16:creationId xmlns:a16="http://schemas.microsoft.com/office/drawing/2014/main" id="{6F54A0EA-D618-EC4E-8EEF-502E1B6C6E89}"/>
              </a:ext>
            </a:extLst>
          </p:cNvPr>
          <p:cNvGrpSpPr/>
          <p:nvPr/>
        </p:nvGrpSpPr>
        <p:grpSpPr>
          <a:xfrm>
            <a:off x="17090869" y="27444584"/>
            <a:ext cx="12500972" cy="6035310"/>
            <a:chOff x="17013927" y="26988852"/>
            <a:chExt cx="12500972" cy="6035310"/>
          </a:xfrm>
        </p:grpSpPr>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15960" y="32008499"/>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8927497" y="29661919"/>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531919" y="26988852"/>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13927" y="272451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683924" y="2859106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15016" y="28073686"/>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195182" y="28334762"/>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71" name="円/楕円 70">
              <a:extLst>
                <a:ext uri="{FF2B5EF4-FFF2-40B4-BE49-F238E27FC236}">
                  <a16:creationId xmlns:a16="http://schemas.microsoft.com/office/drawing/2014/main" id="{A1BB874A-CE0D-F94E-9337-3DBAF77348C5}"/>
                </a:ext>
              </a:extLst>
            </p:cNvPr>
            <p:cNvSpPr/>
            <p:nvPr/>
          </p:nvSpPr>
          <p:spPr>
            <a:xfrm>
              <a:off x="18353919" y="29936628"/>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353918" y="309740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585012" y="2940734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585012" y="3046892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252815" y="31801873"/>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043122" y="32287182"/>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8927497" y="30730003"/>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gr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3169</TotalTime>
  <Words>111</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54</cp:revision>
  <cp:lastPrinted>2018-01-25T09:37:48Z</cp:lastPrinted>
  <dcterms:created xsi:type="dcterms:W3CDTF">2018-01-22T06:56:39Z</dcterms:created>
  <dcterms:modified xsi:type="dcterms:W3CDTF">2018-01-25T09:45:07Z</dcterms:modified>
</cp:coreProperties>
</file>