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9" r:id="rId4"/>
    <p:sldId id="264" r:id="rId5"/>
    <p:sldId id="263" r:id="rId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0" autoAdjust="0"/>
    <p:restoredTop sz="94600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354" y="-82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C7E4-63C1-42C9-AC56-2D8DD4349572}" type="datetimeFigureOut">
              <a:rPr lang="pt-BR" smtClean="0"/>
              <a:pPr/>
              <a:t>30/03/2014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6537-07AC-4177-B5F6-97A105396F3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907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texto principal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5CDF747-6B03-43FD-890D-DE2B24B867D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53547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0342A-3CF5-4641-AE73-53ED6E38460C}" type="slidenum">
              <a:rPr lang="pt-BR"/>
              <a:pPr/>
              <a:t>1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BR" dirty="0" smtClean="0"/>
              <a:t>“Nome do sistema”</a:t>
            </a:r>
            <a:endParaRPr 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000"/>
            </a:lvl1pPr>
          </a:lstStyle>
          <a:p>
            <a:r>
              <a:rPr lang="pt-BR" dirty="0" smtClean="0"/>
              <a:t>Grupo 1:</a:t>
            </a:r>
          </a:p>
          <a:p>
            <a:r>
              <a:rPr lang="pt-BR" dirty="0" smtClean="0"/>
              <a:t>Aluno1</a:t>
            </a:r>
          </a:p>
          <a:p>
            <a:r>
              <a:rPr lang="pt-BR" dirty="0" smtClean="0"/>
              <a:t>Aluno2</a:t>
            </a:r>
          </a:p>
          <a:p>
            <a:r>
              <a:rPr lang="pt-BR" dirty="0" smtClean="0"/>
              <a:t>Aluno3</a:t>
            </a:r>
          </a:p>
          <a:p>
            <a:r>
              <a:rPr lang="pt-BR" dirty="0" smtClean="0"/>
              <a:t>Aluno4</a:t>
            </a:r>
          </a:p>
          <a:p>
            <a:r>
              <a:rPr lang="pt-BR" dirty="0" smtClean="0"/>
              <a:t>Aluno5</a:t>
            </a:r>
          </a:p>
          <a:p>
            <a:endParaRPr lang="pt-B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FEABE1-62D5-4319-9726-5E193DF406A5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909FE-0E52-4F65-AA73-038FBC40A12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6BFFE-D709-4F6A-AE5A-77CA40EA898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78E0408-3128-40C3-96D1-264D791C2AA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pt-BR" smtClean="0"/>
              <a:t>Clique no ícone para adicionar clip-art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EAC9DD1-678A-4219-9016-AE68202C0FB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476CB-12D4-456A-BCEE-8469A8C400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5AA3B-8CE8-4362-A7E6-8A1B06A7BAA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B5D27-F527-4F73-8065-6311621068F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95557-E7B0-4510-B5EF-16A2B7DD855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1C6CB-5731-462D-B772-81AA9D82DB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A81F6-8B5E-4806-8953-5BE925CFD9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4081B-0C46-4C70-96C4-1644BA637D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1DDEE-07A7-4DC2-8A7A-0E372E42DF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principal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texto principal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pt-BR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1322D7C-D5ED-4791-B72A-51B8CC4C8B8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 DE CLÍNICA DE EXAMES</a:t>
            </a:r>
            <a:endParaRPr lang="pt-B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Grupo </a:t>
            </a:r>
            <a:r>
              <a:rPr lang="pt-BR" dirty="0" smtClean="0"/>
              <a:t>4:  Danilo </a:t>
            </a:r>
            <a:r>
              <a:rPr lang="pt-BR" dirty="0" err="1" smtClean="0"/>
              <a:t>Missio</a:t>
            </a:r>
            <a:r>
              <a:rPr lang="pt-BR" dirty="0" smtClean="0"/>
              <a:t>	</a:t>
            </a:r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             </a:t>
            </a:r>
            <a:r>
              <a:rPr lang="pt-BR" dirty="0" smtClean="0"/>
              <a:t>Gabriel Piccolo</a:t>
            </a:r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             </a:t>
            </a:r>
            <a:r>
              <a:rPr lang="pt-BR" dirty="0" smtClean="0"/>
              <a:t>Pedro Gimenez</a:t>
            </a:r>
            <a:endParaRPr lang="pt-BR" dirty="0" smtClean="0"/>
          </a:p>
          <a:p>
            <a:r>
              <a:rPr lang="pt-BR" dirty="0" smtClean="0"/>
              <a:t>                </a:t>
            </a:r>
            <a:r>
              <a:rPr lang="pt-BR" dirty="0" smtClean="0"/>
              <a:t>Vinicius Romão</a:t>
            </a:r>
            <a:endParaRPr lang="pt-BR" dirty="0" smtClean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FEABE1-62D5-4319-9726-5E193DF406A5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Sistema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Sistema para gerenciar uma clínica de exames e buscar praticidade para o paciente</a:t>
            </a:r>
            <a:r>
              <a:rPr lang="pt-BR" dirty="0" smtClean="0"/>
              <a:t>.</a:t>
            </a:r>
            <a:endParaRPr lang="pt-BR" dirty="0" smtClean="0"/>
          </a:p>
          <a:p>
            <a:r>
              <a:rPr lang="pt-BR" dirty="0" smtClean="0"/>
              <a:t>Usuários: Paciente, Gestor e Administrador.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pic>
        <p:nvPicPr>
          <p:cNvPr id="1027" name="Picture 3" descr="C:\Users\'\Desktop\Diagrama casos de us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571612"/>
            <a:ext cx="4063953" cy="457203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Sistema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2052" name="Picture 4" descr="C:\Users\'\Desktop\Captur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500174"/>
            <a:ext cx="6088063" cy="4600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982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Praticidade para o paciente e organização gerencial da clínica. 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_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presentation_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87</TotalTime>
  <Words>78</Words>
  <Application>Microsoft Office PowerPoint</Application>
  <PresentationFormat>Apresentação na tela (4:3)</PresentationFormat>
  <Paragraphs>29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Presentation</vt:lpstr>
      <vt:lpstr>SISTEMA DE CLÍNICA DE EXAMES</vt:lpstr>
      <vt:lpstr>Apresentação do Sistema</vt:lpstr>
      <vt:lpstr>Diagrama Caso Uso</vt:lpstr>
      <vt:lpstr>Escopo do Sistema</vt:lpstr>
      <vt:lpstr>Conclusão</vt:lpstr>
    </vt:vector>
  </TitlesOfParts>
  <Manager/>
  <Company>CTI - Renanto Archer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Helio </dc:creator>
  <cp:keywords/>
  <dc:description/>
  <cp:lastModifiedBy>' Daanilo</cp:lastModifiedBy>
  <cp:revision>17</cp:revision>
  <dcterms:created xsi:type="dcterms:W3CDTF">2010-09-13T02:18:34Z</dcterms:created>
  <dcterms:modified xsi:type="dcterms:W3CDTF">2014-03-31T01:43:48Z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TC060874521046</vt:lpwstr>
  </property>
</Properties>
</file>