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70" r:id="rId4"/>
    <p:sldId id="265" r:id="rId5"/>
    <p:sldId id="267" r:id="rId6"/>
    <p:sldId id="269" r:id="rId7"/>
    <p:sldId id="266" r:id="rId8"/>
    <p:sldId id="264" r:id="rId9"/>
    <p:sldId id="268" r:id="rId10"/>
    <p:sldId id="271" r:id="rId11"/>
    <p:sldId id="272" r:id="rId12"/>
    <p:sldId id="278" r:id="rId13"/>
    <p:sldId id="273" r:id="rId14"/>
    <p:sldId id="274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75" r:id="rId23"/>
    <p:sldId id="279" r:id="rId24"/>
    <p:sldId id="280" r:id="rId25"/>
    <p:sldId id="276" r:id="rId26"/>
    <p:sldId id="277" r:id="rId27"/>
    <p:sldId id="281" r:id="rId28"/>
    <p:sldId id="282" r:id="rId29"/>
    <p:sldId id="283" r:id="rId30"/>
    <p:sldId id="285" r:id="rId31"/>
    <p:sldId id="284" r:id="rId32"/>
    <p:sldId id="263" r:id="rId3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00" autoAdjust="0"/>
  </p:normalViewPr>
  <p:slideViewPr>
    <p:cSldViewPr>
      <p:cViewPr>
        <p:scale>
          <a:sx n="70" d="100"/>
          <a:sy n="70" d="100"/>
        </p:scale>
        <p:origin x="348" y="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17/05/2014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91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DE CLÍNICA DE EXAMES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4:  Danilo </a:t>
            </a:r>
            <a:r>
              <a:rPr lang="pt-BR" dirty="0" smtClean="0"/>
              <a:t>Míssio</a:t>
            </a:r>
            <a:r>
              <a:rPr lang="pt-BR" dirty="0" smtClean="0"/>
              <a:t>	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Gabriel Piccolo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Pedro </a:t>
            </a:r>
            <a:r>
              <a:rPr lang="pt-BR" dirty="0" smtClean="0"/>
              <a:t>Gimenes</a:t>
            </a:r>
            <a:endParaRPr lang="pt-BR" dirty="0" smtClean="0"/>
          </a:p>
          <a:p>
            <a:r>
              <a:rPr lang="pt-BR" dirty="0" smtClean="0"/>
              <a:t>                Vinicius Romão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09/06/2014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Veris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38200" y="1660416"/>
            <a:ext cx="76942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800" dirty="0" smtClean="0"/>
              <a:t>Casos de uso para apresentação:</a:t>
            </a:r>
            <a:endParaRPr lang="pt-BR" sz="2800" dirty="0"/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"/>
            </a:pPr>
            <a:r>
              <a:rPr lang="pt-BR" sz="2800" dirty="0" smtClean="0"/>
              <a:t>Verificar resultado de exame online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"/>
            </a:pPr>
            <a:r>
              <a:rPr lang="pt-BR" sz="2800" dirty="0" smtClean="0"/>
              <a:t>Cadastrar </a:t>
            </a:r>
            <a:r>
              <a:rPr lang="pt-BR" sz="2800" dirty="0"/>
              <a:t>pacientes no sistema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"/>
            </a:pPr>
            <a:r>
              <a:rPr lang="pt-BR" sz="2800" dirty="0" smtClean="0"/>
              <a:t>Gerar relatórios de fluxo de exames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"/>
            </a:pPr>
            <a:r>
              <a:rPr lang="pt-BR" sz="2800" dirty="0" smtClean="0"/>
              <a:t>Gerar código de verificação de exame</a:t>
            </a:r>
          </a:p>
        </p:txBody>
      </p:sp>
    </p:spTree>
    <p:extLst>
      <p:ext uri="{BB962C8B-B14F-4D97-AF65-F5344CB8AC3E}">
        <p14:creationId xmlns:p14="http://schemas.microsoft.com/office/powerpoint/2010/main" val="2996355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/>
              <a:t>de </a:t>
            </a:r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63796"/>
            <a:ext cx="8784976" cy="44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314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95" y="1494958"/>
            <a:ext cx="5193610" cy="475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09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484784"/>
            <a:ext cx="3573533" cy="472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2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7" y="1695030"/>
            <a:ext cx="8853807" cy="454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902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Comunicaç</a:t>
            </a:r>
            <a:r>
              <a:rPr lang="pt-BR" dirty="0" smtClean="0"/>
              <a:t>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4" y="1455526"/>
            <a:ext cx="6940611" cy="47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84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Comunicaç</a:t>
            </a:r>
            <a:r>
              <a:rPr lang="pt-BR" dirty="0" smtClean="0"/>
              <a:t>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865699" cy="450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980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Comunicaç</a:t>
            </a:r>
            <a:r>
              <a:rPr lang="pt-BR" dirty="0" smtClean="0"/>
              <a:t>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8777060" cy="38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674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28" y="1509355"/>
            <a:ext cx="5075944" cy="47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839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85" y="1511827"/>
            <a:ext cx="3775429" cy="47489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085184"/>
            <a:ext cx="1296144" cy="4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510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</a:t>
            </a:r>
            <a:r>
              <a:rPr lang="pt-BR" dirty="0" smtClean="0"/>
              <a:t>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Sistema de gerenciamento, gestão e controle de um clinica de exames, visando facilidade e praticidade para o paciente e maior controle sobre tudo que acontece dentro da clinica.</a:t>
            </a:r>
            <a:endParaRPr lang="pt-BR" dirty="0" smtClean="0"/>
          </a:p>
          <a:p>
            <a:r>
              <a:rPr lang="pt-BR" dirty="0" smtClean="0"/>
              <a:t>Usuários: Paciente, Gestor e Administrador</a:t>
            </a:r>
            <a:r>
              <a:rPr lang="pt-BR" dirty="0" smtClean="0"/>
              <a:t>.</a:t>
            </a:r>
          </a:p>
          <a:p>
            <a:r>
              <a:rPr lang="pt-BR" dirty="0" smtClean="0"/>
              <a:t>Ambientes: WebSite</a:t>
            </a:r>
            <a:r>
              <a:rPr lang="pt-BR" dirty="0" smtClean="0"/>
              <a:t>, Sistema Interno(Desktop).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31" y="1464101"/>
            <a:ext cx="5424538" cy="48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880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07" y="2621622"/>
            <a:ext cx="8892480" cy="36267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83279"/>
            <a:ext cx="1985634" cy="11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41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28" y="1700808"/>
            <a:ext cx="8898571" cy="452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585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97494"/>
            <a:ext cx="8580397" cy="47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973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24944"/>
            <a:ext cx="8808516" cy="21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91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6" y="1750635"/>
            <a:ext cx="8038728" cy="45008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53915"/>
            <a:ext cx="3538736" cy="4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99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0" y="1484784"/>
            <a:ext cx="8604448" cy="47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195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99192"/>
            <a:ext cx="8863958" cy="43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42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Comunicação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14456"/>
            <a:ext cx="8855968" cy="28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983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85" y="1557407"/>
            <a:ext cx="5520030" cy="475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232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71" y="1484240"/>
            <a:ext cx="3107657" cy="47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075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490727"/>
            <a:ext cx="3193848" cy="48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1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 smtClean="0"/>
              <a:t>de Classe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8045"/>
            <a:ext cx="8617802" cy="47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03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Praticidade para o paciente e organização gerencial da clínica. </a:t>
            </a:r>
          </a:p>
          <a:p>
            <a:r>
              <a:rPr lang="pt-BR" dirty="0"/>
              <a:t>Em futuras implantações, poderá ser acrescentado um sistema de agendamento de exames online no website da clínica e realizar o ajuste do website para dispositivos mobile, sempre buscando o máximo de facilidade para o paciente.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34659"/>
            <a:ext cx="8892480" cy="27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983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04659"/>
            <a:ext cx="8820472" cy="375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611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36" y="1503749"/>
            <a:ext cx="5410128" cy="474519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1560" y="5301208"/>
            <a:ext cx="30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</a:t>
            </a:r>
            <a:r>
              <a:rPr lang="pt-BR" sz="2000" dirty="0" smtClean="0"/>
              <a:t>Continuação dos casos de uso do Gestor.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25749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50" y="2132857"/>
            <a:ext cx="2089462" cy="218858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953413" y="1795874"/>
            <a:ext cx="5017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*</a:t>
            </a:r>
            <a:r>
              <a:rPr lang="pt-BR" sz="2400" dirty="0" smtClean="0"/>
              <a:t>Os casos de uso do gestor podem ser melhor visualizados </a:t>
            </a:r>
            <a:r>
              <a:rPr lang="pt-BR" sz="2400" dirty="0" smtClean="0"/>
              <a:t>nos slides anterior.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1003"/>
            <a:ext cx="8686800" cy="172225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34319"/>
            <a:ext cx="576064" cy="19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043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2202356"/>
            <a:ext cx="8784975" cy="34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09/06/2014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80928"/>
            <a:ext cx="8811393" cy="226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361</TotalTime>
  <Words>407</Words>
  <Application>Microsoft Office PowerPoint</Application>
  <PresentationFormat>Apresentação na tela (4:3)</PresentationFormat>
  <Paragraphs>146</Paragraphs>
  <Slides>32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Times New Roman</vt:lpstr>
      <vt:lpstr>Wingdings</vt:lpstr>
      <vt:lpstr>Presentation</vt:lpstr>
      <vt:lpstr>SISTEMA DE CLÍNICA DE EXAMES</vt:lpstr>
      <vt:lpstr>Descrição do Sistema</vt:lpstr>
      <vt:lpstr>Diagrama Caso Uso</vt:lpstr>
      <vt:lpstr>Diagrama Caso Uso</vt:lpstr>
      <vt:lpstr>Diagrama Caso Uso</vt:lpstr>
      <vt:lpstr>Diagrama Caso Uso</vt:lpstr>
      <vt:lpstr>Diagrama Caso Uso</vt:lpstr>
      <vt:lpstr>Escopo do Sistema</vt:lpstr>
      <vt:lpstr>Escopo do Sistema</vt:lpstr>
      <vt:lpstr>Escopo do Sistema</vt:lpstr>
      <vt:lpstr>Diagrama de Comunicação</vt:lpstr>
      <vt:lpstr>Diagrama de Classe</vt:lpstr>
      <vt:lpstr>Diagrama de Classe</vt:lpstr>
      <vt:lpstr>Diagrama de Classe</vt:lpstr>
      <vt:lpstr>Diagrama de Comunicação</vt:lpstr>
      <vt:lpstr>Diagrama de Comunicação</vt:lpstr>
      <vt:lpstr>Diagrama de Comunicação</vt:lpstr>
      <vt:lpstr>Diagrama de Classe</vt:lpstr>
      <vt:lpstr>Diagrama de Classe</vt:lpstr>
      <vt:lpstr>Diagrama de Classe</vt:lpstr>
      <vt:lpstr>Diagrama de Classe</vt:lpstr>
      <vt:lpstr>Diagrama de Comunicação</vt:lpstr>
      <vt:lpstr>Diagrama de Comunicação</vt:lpstr>
      <vt:lpstr>Diagrama de Comunicação</vt:lpstr>
      <vt:lpstr>Diagrama de Classe</vt:lpstr>
      <vt:lpstr>Diagrama de Comunicação</vt:lpstr>
      <vt:lpstr>Diagrama de Comunicação</vt:lpstr>
      <vt:lpstr>Diagrama de Comunicação</vt:lpstr>
      <vt:lpstr>Diagrama de Classe</vt:lpstr>
      <vt:lpstr>Diagrama de Classe</vt:lpstr>
      <vt:lpstr>Diagrama de Classe</vt:lpstr>
      <vt:lpstr>Conclusão</vt:lpstr>
    </vt:vector>
  </TitlesOfParts>
  <Manager/>
  <Company>CTI - Renanto Archer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Kami</cp:lastModifiedBy>
  <cp:revision>48</cp:revision>
  <dcterms:created xsi:type="dcterms:W3CDTF">2010-09-13T02:18:34Z</dcterms:created>
  <dcterms:modified xsi:type="dcterms:W3CDTF">2014-05-17T08:46:43Z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