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81" r:id="rId3"/>
    <p:sldId id="317" r:id="rId4"/>
    <p:sldId id="298" r:id="rId5"/>
    <p:sldId id="302" r:id="rId6"/>
    <p:sldId id="282" r:id="rId7"/>
    <p:sldId id="289" r:id="rId8"/>
    <p:sldId id="290" r:id="rId9"/>
    <p:sldId id="296" r:id="rId10"/>
    <p:sldId id="292" r:id="rId11"/>
    <p:sldId id="294" r:id="rId12"/>
    <p:sldId id="291" r:id="rId13"/>
    <p:sldId id="293" r:id="rId14"/>
    <p:sldId id="295" r:id="rId15"/>
    <p:sldId id="279" r:id="rId16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3AC6-9B44-4B5C-8B25-D3008DB399E3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F886-580C-4471-933D-84EA2AD852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4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4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0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4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0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30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8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6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836712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00CC"/>
                </a:solidFill>
              </a:rPr>
              <a:t>Tecnólogo em ADS - Semestre 4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>Gerenciamento de Projetos de Software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Clínica Lab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372200" y="3284984"/>
            <a:ext cx="2633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Grupo 4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Danilo Missio</a:t>
            </a:r>
          </a:p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Gabriel Piccolo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Pedro Gimenes</a:t>
            </a:r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Vinícius Romão</a:t>
            </a:r>
          </a:p>
        </p:txBody>
      </p:sp>
    </p:spTree>
    <p:extLst>
      <p:ext uri="{BB962C8B-B14F-4D97-AF65-F5344CB8AC3E}">
        <p14:creationId xmlns:p14="http://schemas.microsoft.com/office/powerpoint/2010/main" val="17978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32" y="764704"/>
            <a:ext cx="5027936" cy="540373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" y="2106874"/>
            <a:ext cx="9140623" cy="24022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14"/>
            <a:ext cx="9144000" cy="499372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3548" y="585141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35085"/>
            <a:ext cx="5473532" cy="55050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280600" y="1105128"/>
            <a:ext cx="38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melhor visualizados nos slides anterior.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– Modelo conceitual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6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38350" y="2636912"/>
            <a:ext cx="510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Duvidas?</a:t>
            </a:r>
            <a:endParaRPr lang="pt-BR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Integrantes do Grupo</a:t>
            </a:r>
            <a:endParaRPr lang="pt-BR" sz="3600" dirty="0" smtClean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613"/>
            <a:ext cx="2348880" cy="2348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22" y="815510"/>
            <a:ext cx="1611408" cy="2712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95" y="840088"/>
            <a:ext cx="2687960" cy="2687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" y="3501008"/>
            <a:ext cx="1943371" cy="2029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 do </a:t>
            </a:r>
            <a:r>
              <a:rPr lang="pt-B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ebdings" pitchFamily="18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Máximo de praticidade para o paciente.</a:t>
            </a: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Aprimoramento no gerenciamento de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controle e histórico de todas consultas de algum paciente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Clínica Lab</a:t>
            </a:r>
            <a:endParaRPr lang="pt-BR" sz="3600" dirty="0" smtClean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914"/>
            <a:ext cx="9144000" cy="15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Cronograma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Matriz de Riscos</a:t>
            </a:r>
            <a:b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</a:b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Situação dos Entregáveis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Qualidade dos Entregáveis</a:t>
            </a:r>
            <a:b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</a:b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Lições Aprendidas</a:t>
            </a:r>
            <a:b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</a:b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129</Words>
  <Application>Microsoft Office PowerPoint</Application>
  <PresentationFormat>On-screen Show (4:3)</PresentationFormat>
  <Paragraphs>42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Webdings</vt:lpstr>
      <vt:lpstr>Wingdings</vt:lpstr>
      <vt:lpstr>Tema do Office</vt:lpstr>
      <vt:lpstr>Tecnólogo em ADS - Semestre 4  Gerenciamento de Projetos de Software  Clínica Lab</vt:lpstr>
      <vt:lpstr>Integrantes do Grupo</vt:lpstr>
      <vt:lpstr>Clínica Lab</vt:lpstr>
      <vt:lpstr>Escopo do projeto</vt:lpstr>
      <vt:lpstr>Cronograma</vt:lpstr>
      <vt:lpstr>Matriz de Riscos </vt:lpstr>
      <vt:lpstr>Situação dos Entregáveis</vt:lpstr>
      <vt:lpstr>Qualidade dos Entregáveis </vt:lpstr>
      <vt:lpstr>Lições Aprendidas </vt:lpstr>
      <vt:lpstr>Escopo do produto</vt:lpstr>
      <vt:lpstr>Escopo do produto</vt:lpstr>
      <vt:lpstr>Escopo do produto</vt:lpstr>
      <vt:lpstr>Escopo do produto</vt:lpstr>
      <vt:lpstr>Escopo do produto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' Daanilo</cp:lastModifiedBy>
  <cp:revision>51</cp:revision>
  <cp:lastPrinted>2013-02-15T13:06:38Z</cp:lastPrinted>
  <dcterms:created xsi:type="dcterms:W3CDTF">2013-01-18T12:57:42Z</dcterms:created>
  <dcterms:modified xsi:type="dcterms:W3CDTF">2015-04-07T03:11:52Z</dcterms:modified>
</cp:coreProperties>
</file>