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70" r:id="rId4"/>
    <p:sldId id="265" r:id="rId5"/>
    <p:sldId id="267" r:id="rId6"/>
    <p:sldId id="266" r:id="rId7"/>
    <p:sldId id="264" r:id="rId8"/>
    <p:sldId id="271" r:id="rId9"/>
    <p:sldId id="272" r:id="rId10"/>
    <p:sldId id="273" r:id="rId11"/>
    <p:sldId id="294" r:id="rId12"/>
    <p:sldId id="289" r:id="rId13"/>
    <p:sldId id="290" r:id="rId14"/>
    <p:sldId id="292" r:id="rId15"/>
    <p:sldId id="275" r:id="rId16"/>
    <p:sldId id="276" r:id="rId17"/>
    <p:sldId id="263" r:id="rId1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lio " initials="ha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600" autoAdjust="0"/>
  </p:normalViewPr>
  <p:slideViewPr>
    <p:cSldViewPr>
      <p:cViewPr varScale="1">
        <p:scale>
          <a:sx n="79" d="100"/>
          <a:sy n="79" d="100"/>
        </p:scale>
        <p:origin x="78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09/06/2014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91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smtClean="0"/>
              <a:t>Clique no ícone para adicionar clip-art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 DE CLÍNICA DE EXAMES</a:t>
            </a:r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4:  Danilo Míssio	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Gabriel Piccolo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Pedro Gimenes</a:t>
            </a:r>
          </a:p>
          <a:p>
            <a:r>
              <a:rPr lang="pt-BR" dirty="0" smtClean="0"/>
              <a:t>                Vinicius Romão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Veris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60848"/>
            <a:ext cx="8867842" cy="424847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539552" y="1463513"/>
            <a:ext cx="8478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FCC00"/>
              </a:buClr>
            </a:pPr>
            <a:r>
              <a:rPr lang="pt-BR" sz="2800" dirty="0">
                <a:solidFill>
                  <a:srgbClr val="0070C0"/>
                </a:solidFill>
              </a:rPr>
              <a:t>Caso de Uso: Verificar Resultado de Exame Online</a:t>
            </a:r>
            <a:endParaRPr lang="pt-BR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724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Comunicação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10" name="Imagem 9" descr="alun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508664"/>
            <a:ext cx="7632848" cy="47671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05408" y="5906482"/>
            <a:ext cx="5814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FCC00"/>
              </a:buClr>
            </a:pPr>
            <a:r>
              <a:rPr lang="pt-BR" sz="2000" dirty="0">
                <a:solidFill>
                  <a:srgbClr val="0070C0"/>
                </a:solidFill>
              </a:rPr>
              <a:t>Caso de </a:t>
            </a:r>
            <a:r>
              <a:rPr lang="pt-BR" sz="2000" dirty="0" smtClean="0">
                <a:solidFill>
                  <a:srgbClr val="0070C0"/>
                </a:solidFill>
              </a:rPr>
              <a:t>Uso: Cadastrar Pacientes no Sistema</a:t>
            </a:r>
            <a:endParaRPr lang="pt-B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697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10/06/2014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028" y="1498267"/>
            <a:ext cx="5075944" cy="473904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51520" y="5948609"/>
            <a:ext cx="6750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FCC00"/>
              </a:buClr>
            </a:pPr>
            <a:r>
              <a:rPr lang="pt-BR" dirty="0">
                <a:solidFill>
                  <a:srgbClr val="0070C0"/>
                </a:solidFill>
              </a:rPr>
              <a:t>Caso de Uso: Cadastrar Pacientes no Sistema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6839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10/06/2014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00626"/>
            <a:ext cx="7560840" cy="4808694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25016" y="5877272"/>
            <a:ext cx="559836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FCC00"/>
              </a:buClr>
            </a:pPr>
            <a:r>
              <a:rPr lang="pt-BR" sz="1700" dirty="0">
                <a:solidFill>
                  <a:srgbClr val="0070C0"/>
                </a:solidFill>
              </a:rPr>
              <a:t>Caso de Uso: Cadastrar Pacientes no Sistema</a:t>
            </a:r>
            <a:endParaRPr lang="pt-BR" sz="17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8510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10/06/2014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07" y="2610534"/>
            <a:ext cx="8892480" cy="362677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74" y="1498568"/>
            <a:ext cx="2057642" cy="1138344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246621" y="1511798"/>
            <a:ext cx="54401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FCC00"/>
              </a:buClr>
            </a:pPr>
            <a:r>
              <a:rPr lang="pt-BR" sz="2000" dirty="0">
                <a:solidFill>
                  <a:srgbClr val="0070C0"/>
                </a:solidFill>
              </a:rPr>
              <a:t>Caso de Uso: Cadastrar Pacientes no </a:t>
            </a:r>
            <a:r>
              <a:rPr lang="pt-BR" sz="2000" dirty="0" smtClean="0">
                <a:solidFill>
                  <a:srgbClr val="0070C0"/>
                </a:solidFill>
              </a:rPr>
              <a:t>Sistema</a:t>
            </a:r>
          </a:p>
          <a:p>
            <a:pPr lvl="0">
              <a:buClr>
                <a:srgbClr val="FFCC00"/>
              </a:buClr>
            </a:pPr>
            <a:endParaRPr lang="pt-BR" sz="2000" dirty="0" smtClean="0">
              <a:solidFill>
                <a:srgbClr val="0070C0"/>
              </a:solidFill>
            </a:endParaRPr>
          </a:p>
          <a:p>
            <a:pPr lvl="0">
              <a:buClr>
                <a:srgbClr val="FFCC00"/>
              </a:buClr>
            </a:pPr>
            <a:r>
              <a:rPr lang="pt-BR" sz="2000" dirty="0" smtClean="0">
                <a:solidFill>
                  <a:srgbClr val="0070C0"/>
                </a:solidFill>
              </a:rPr>
              <a:t>Continuação do diagrama</a:t>
            </a:r>
            <a:endParaRPr lang="pt-B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0416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Comunicação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10/06/2014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40"/>
            <a:ext cx="8745786" cy="424847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46138" y="1518573"/>
            <a:ext cx="7898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FCC00"/>
              </a:buClr>
            </a:pPr>
            <a:r>
              <a:rPr lang="pt-BR" sz="2400" dirty="0">
                <a:solidFill>
                  <a:srgbClr val="0070C0"/>
                </a:solidFill>
              </a:rPr>
              <a:t>Caso de Uso: </a:t>
            </a:r>
            <a:r>
              <a:rPr lang="pt-BR" sz="2400" dirty="0" smtClean="0">
                <a:solidFill>
                  <a:srgbClr val="0070C0"/>
                </a:solidFill>
              </a:rPr>
              <a:t>Gerar Relatórios de Fluxo de Exames</a:t>
            </a:r>
            <a:endParaRPr lang="pt-BR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1585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10/06/2014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96" y="1750635"/>
            <a:ext cx="8038728" cy="45008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75465" y="1413863"/>
            <a:ext cx="8283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FCC00"/>
              </a:buClr>
            </a:pPr>
            <a:r>
              <a:rPr lang="pt-BR" sz="2400" dirty="0">
                <a:solidFill>
                  <a:srgbClr val="0070C0"/>
                </a:solidFill>
              </a:rPr>
              <a:t>Caso de Uso: Gerar Relatórios de Fluxo de Exames</a:t>
            </a:r>
            <a:endParaRPr lang="pt-BR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4993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smtClean="0"/>
              <a:t>ponto principal </a:t>
            </a:r>
            <a:r>
              <a:rPr lang="pt-BR" dirty="0" smtClean="0"/>
              <a:t>do sistema é a possibilidade de controle e gestão que ele oferece para a clínica, além de facilidade para o paciente que for realizar um exame.</a:t>
            </a:r>
          </a:p>
          <a:p>
            <a:r>
              <a:rPr lang="pt-BR" dirty="0" smtClean="0"/>
              <a:t>Um ponto a ser melhorado no </a:t>
            </a:r>
            <a:r>
              <a:rPr lang="pt-BR" dirty="0" smtClean="0"/>
              <a:t>sistema é a quantidade pequena de funcionalidades dele</a:t>
            </a:r>
            <a:r>
              <a:rPr lang="pt-BR" dirty="0" smtClean="0"/>
              <a:t>.</a:t>
            </a:r>
          </a:p>
          <a:p>
            <a:r>
              <a:rPr lang="pt-BR" dirty="0" smtClean="0"/>
              <a:t>No futuro </a:t>
            </a:r>
            <a:r>
              <a:rPr lang="pt-BR" dirty="0"/>
              <a:t>poderá ser acrescentado um sistema de agendamento de exames online no website da clínica e </a:t>
            </a:r>
            <a:r>
              <a:rPr lang="pt-BR" dirty="0" smtClean="0"/>
              <a:t>o </a:t>
            </a:r>
            <a:r>
              <a:rPr lang="pt-BR" dirty="0"/>
              <a:t>ajuste do website para dispositivos </a:t>
            </a:r>
            <a:r>
              <a:rPr lang="pt-BR" dirty="0" smtClean="0"/>
              <a:t>mobile.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10/06/2014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Sistema de gerenciamento, gestão e controle de um clinica de exames, visando facilidade e praticidade para o paciente e maior controle sobre tudo que acontece dentro da clinica.</a:t>
            </a:r>
          </a:p>
          <a:p>
            <a:r>
              <a:rPr lang="pt-BR" dirty="0" smtClean="0"/>
              <a:t>Usuários: Paciente, Gestor e Administrador.</a:t>
            </a:r>
          </a:p>
          <a:p>
            <a:r>
              <a:rPr lang="pt-BR" dirty="0" smtClean="0"/>
              <a:t>Ambientes: WebSite, Sistema Interno(Desktop).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71" y="1484240"/>
            <a:ext cx="3107657" cy="476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075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34659"/>
            <a:ext cx="8892480" cy="276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983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68" y="2276872"/>
            <a:ext cx="8913832" cy="316835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57200" y="5615979"/>
            <a:ext cx="7956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pt-BR" sz="2400" dirty="0" smtClean="0">
                <a:solidFill>
                  <a:srgbClr val="0070C0"/>
                </a:solidFill>
              </a:rPr>
              <a:t>Continuação da ligação de herança no slide seguinte</a:t>
            </a:r>
            <a:endParaRPr lang="pt-BR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9611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32506"/>
            <a:ext cx="2089462" cy="2188582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3953413" y="1795874"/>
            <a:ext cx="50170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*</a:t>
            </a:r>
            <a:r>
              <a:rPr lang="pt-BR" sz="2400" dirty="0" smtClean="0"/>
              <a:t>Os casos de uso do gestor podem ser melhor visualizados nos slides anterior.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1003"/>
            <a:ext cx="8686800" cy="172225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34319"/>
            <a:ext cx="576064" cy="197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043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Sistema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7" y="1844824"/>
            <a:ext cx="8805377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Sistema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838200" y="1660416"/>
            <a:ext cx="76942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pt-BR" sz="2800" dirty="0" smtClean="0"/>
              <a:t>Casos de uso para apresentação:</a:t>
            </a:r>
            <a:endParaRPr lang="pt-BR" sz="2800" dirty="0"/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"/>
            </a:pPr>
            <a:r>
              <a:rPr lang="pt-BR" sz="2800" dirty="0" smtClean="0"/>
              <a:t>Verificar resultado de exame online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"/>
            </a:pPr>
            <a:r>
              <a:rPr lang="pt-BR" sz="2800" dirty="0" smtClean="0"/>
              <a:t>Cadastrar </a:t>
            </a:r>
            <a:r>
              <a:rPr lang="pt-BR" sz="2800" dirty="0"/>
              <a:t>pacientes no sistema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"/>
            </a:pPr>
            <a:r>
              <a:rPr lang="pt-BR" sz="2800" dirty="0" smtClean="0"/>
              <a:t>Gerar relatórios de fluxo de </a:t>
            </a:r>
            <a:r>
              <a:rPr lang="pt-BR" sz="2800" dirty="0" smtClean="0"/>
              <a:t>exames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9963557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</a:t>
            </a:r>
            <a:r>
              <a:rPr lang="pt-BR" dirty="0"/>
              <a:t>de </a:t>
            </a:r>
            <a:r>
              <a:rPr lang="pt-BR" dirty="0" smtClean="0"/>
              <a:t>Comunicação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59" y="2204864"/>
            <a:ext cx="8892241" cy="3888432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527795" y="1500118"/>
            <a:ext cx="83401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2"/>
              </a:buClr>
            </a:pPr>
            <a:r>
              <a:rPr lang="pt-BR" sz="2800" dirty="0" smtClean="0">
                <a:solidFill>
                  <a:srgbClr val="0070C0"/>
                </a:solidFill>
              </a:rPr>
              <a:t>Caso de Uso: Verificar Resultado </a:t>
            </a:r>
            <a:r>
              <a:rPr lang="pt-BR" sz="2800" dirty="0">
                <a:solidFill>
                  <a:srgbClr val="0070C0"/>
                </a:solidFill>
              </a:rPr>
              <a:t>de </a:t>
            </a:r>
            <a:r>
              <a:rPr lang="pt-BR" sz="2800" dirty="0" smtClean="0">
                <a:solidFill>
                  <a:srgbClr val="0070C0"/>
                </a:solidFill>
              </a:rPr>
              <a:t>Exame Online</a:t>
            </a:r>
            <a:endParaRPr lang="pt-BR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2314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585</TotalTime>
  <Words>376</Words>
  <Application>Microsoft Office PowerPoint</Application>
  <PresentationFormat>Apresentação na tela (4:3)</PresentationFormat>
  <Paragraphs>96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Times New Roman</vt:lpstr>
      <vt:lpstr>Wingdings</vt:lpstr>
      <vt:lpstr>Presentation</vt:lpstr>
      <vt:lpstr>SISTEMA DE CLÍNICA DE EXAMES</vt:lpstr>
      <vt:lpstr>Descrição do Sistema</vt:lpstr>
      <vt:lpstr>Diagrama Caso Uso</vt:lpstr>
      <vt:lpstr>Diagrama Caso Uso</vt:lpstr>
      <vt:lpstr>Diagrama Caso Uso</vt:lpstr>
      <vt:lpstr>Diagrama Caso Uso</vt:lpstr>
      <vt:lpstr>Escopo do Sistema</vt:lpstr>
      <vt:lpstr>Escopo do Sistema</vt:lpstr>
      <vt:lpstr>Diagrama de Comunicação</vt:lpstr>
      <vt:lpstr>Diagrama de Classe</vt:lpstr>
      <vt:lpstr>Diagrama de Comunicação</vt:lpstr>
      <vt:lpstr>Diagrama de Classe</vt:lpstr>
      <vt:lpstr>Diagrama de Classe</vt:lpstr>
      <vt:lpstr>Diagrama de Classe</vt:lpstr>
      <vt:lpstr>Diagrama de Comunicação</vt:lpstr>
      <vt:lpstr>Diagrama de Classe</vt:lpstr>
      <vt:lpstr>Conclusão</vt:lpstr>
    </vt:vector>
  </TitlesOfParts>
  <Manager/>
  <Company>CTI - Renanto Archer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Helio </dc:creator>
  <cp:keywords/>
  <dc:description/>
  <cp:lastModifiedBy>Kami</cp:lastModifiedBy>
  <cp:revision>64</cp:revision>
  <dcterms:created xsi:type="dcterms:W3CDTF">2010-09-13T02:18:34Z</dcterms:created>
  <dcterms:modified xsi:type="dcterms:W3CDTF">2014-06-10T01:37:38Z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