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5" r:id="rId4"/>
    <p:sldId id="266" r:id="rId5"/>
    <p:sldId id="264" r:id="rId6"/>
    <p:sldId id="263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42" d="100"/>
          <a:sy n="4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Gimenez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para gerenciar uma clínica de exames e buscar praticidade para o paciente.</a:t>
            </a:r>
          </a:p>
          <a:p>
            <a:r>
              <a:rPr lang="pt-BR" dirty="0" smtClean="0"/>
              <a:t>Usuários: Paciente, Gestor e Administrador.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2" name="Picture 3" descr="C:\Users\42207662861\Desktop\ta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305134"/>
            <a:ext cx="8833585" cy="29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2050" name="Picture 2" descr="C:\Users\42207662861\Desktop\ta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058" y="1611683"/>
            <a:ext cx="5040560" cy="44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2052" name="Picture 4" descr="C:\Users\'\Desktop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6240756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Praticidade para o paciente e organização gerencial da clínica. </a:t>
            </a:r>
          </a:p>
          <a:p>
            <a:r>
              <a:rPr lang="pt-BR"/>
              <a:t>Em futuras implantações, poderá ser acrescentado um sistema de agendamento de exames online no website da clínica e realizar o ajuste do website para dispositivos mobile, sempre buscando o máximo de facilidade para o paciente.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97</TotalTime>
  <Words>124</Words>
  <Application>Microsoft Office PowerPoint</Application>
  <PresentationFormat>Apresentação na tela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Presentation</vt:lpstr>
      <vt:lpstr>SISTEMA DE CLÍNICA DE EXAMES</vt:lpstr>
      <vt:lpstr>Apresentação do Sistema</vt:lpstr>
      <vt:lpstr>Diagrama Caso Uso</vt:lpstr>
      <vt:lpstr>Diagrama Caso Uso</vt:lpstr>
      <vt:lpstr>Escopo do Sistema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23</cp:revision>
  <dcterms:created xsi:type="dcterms:W3CDTF">2010-09-13T02:18:34Z</dcterms:created>
  <dcterms:modified xsi:type="dcterms:W3CDTF">2014-03-31T22:30:48Z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