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81" r:id="rId3"/>
    <p:sldId id="29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82" r:id="rId14"/>
    <p:sldId id="289" r:id="rId15"/>
    <p:sldId id="290" r:id="rId16"/>
    <p:sldId id="296" r:id="rId17"/>
    <p:sldId id="297" r:id="rId18"/>
    <p:sldId id="292" r:id="rId19"/>
    <p:sldId id="294" r:id="rId20"/>
    <p:sldId id="291" r:id="rId21"/>
    <p:sldId id="293" r:id="rId22"/>
    <p:sldId id="295" r:id="rId23"/>
    <p:sldId id="299" r:id="rId24"/>
    <p:sldId id="300" r:id="rId25"/>
    <p:sldId id="301" r:id="rId26"/>
    <p:sldId id="302" r:id="rId27"/>
    <p:sldId id="303" r:id="rId28"/>
    <p:sldId id="314" r:id="rId29"/>
    <p:sldId id="315" r:id="rId30"/>
    <p:sldId id="316" r:id="rId31"/>
    <p:sldId id="304" r:id="rId32"/>
    <p:sldId id="279" r:id="rId3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4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7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60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4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9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4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</a:t>
            </a: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de exames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" y="1700808"/>
            <a:ext cx="899496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3" y="1484784"/>
            <a:ext cx="7018045" cy="41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" y="1988840"/>
            <a:ext cx="9083266" cy="31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5893" y="836613"/>
            <a:ext cx="881221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Piccolo</a:t>
            </a:r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de Cadastro de paciente no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exames da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relatório de fluxo de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(será feito)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geração de código de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de resultado de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contato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Romão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Cadastro de gestores no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Documentação histórico dos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prontuário digital para o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Equipe e divisão do trabalho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já estão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do exame online 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no sistema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Gestores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Responder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pt-BR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pt-BR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de exames realizados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536575" lvl="2" indent="-174625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serão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prontuário digital para 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relatórios diários, semanais ou mensais do fluxo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histórico dos pacientes na clínica</a:t>
            </a:r>
          </a:p>
          <a:p>
            <a:pPr marL="361950" lvl="2">
              <a:buSzPct val="80000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  <a:endParaRPr lang="pt-BR" sz="2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>
              <a:buSzPct val="80000"/>
            </a:pPr>
            <a:endParaRPr lang="pt-BR" sz="23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do Sistema: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deverá permitir ao paciente o acesso aos resultados dos exames de forma impressa através da atendente do laboratório e no site do laboratório através de um código que será gerado no ato do cadastro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Suportabilidade/Ambiente: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deverá permitir o acesso através do ambiente Intranet e Internet do laboratório.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resultados e status dos exames serão encaminhados também para um banco de dados do site do laboratório.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Usabilidade: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Site do laboratório deverá ter uma interface bem clara e um bom direcionamento para o acesso do paciente</a:t>
            </a:r>
            <a:r>
              <a:rPr lang="pt-BR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3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</a:p>
          <a:p>
            <a:pPr marL="79375" lvl="1" indent="-174625">
              <a:buSzPct val="80000"/>
            </a:pP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Confiabilidade: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(site) deve estar disponível 24hs por dia para o acesso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Segurança: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 o acesso tanto ao sistema interno do laboratório quanto ao acesso ao site, deve ser controlado através de autenticação de usuário e senha - no caso do sistema interno, o acesso ao mesmo está atrelado à um nível hierárquico de acesso às diversas funções.</a:t>
            </a:r>
          </a:p>
          <a:p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 o paciente irá acessar a área de resultado do exame via código gerado na hora do exame, pelo website. Esse código terá uma complexidade de caracteres alta e o paciente além do código deverá preencher outro campo com algum dado pessoal para que seja seguro que ninguém além do próprio paciente, consiga verificar o resultado do seu exame.</a:t>
            </a:r>
          </a:p>
        </p:txBody>
      </p:sp>
    </p:spTree>
    <p:extLst>
      <p:ext uri="{BB962C8B-B14F-4D97-AF65-F5344CB8AC3E}">
        <p14:creationId xmlns:p14="http://schemas.microsoft.com/office/powerpoint/2010/main" val="20561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Sistema </a:t>
            </a:r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para </a:t>
            </a:r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gerenciamento de exames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14501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 </a:t>
            </a:r>
            <a:r>
              <a:rPr lang="pt-B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ESCOPO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Será criado um documento que ira apresentar o plano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Mudanças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escopo devem ser solicitadas apenas pelo cliente onde ira solicitar uma reunião com o gerente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GERENCIAMENTO DO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mudanças que ocorrerem no cronograma serão documentadas pelo gerente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superar o problema de falta de tempo para conclusão do projeto: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Adicionar recursos as atividades(</a:t>
            </a:r>
            <a:r>
              <a: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Crashing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Aumentar as horas de trabalho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 atividades em paralelo(Paralelismo)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Redução do escopo do projeto(Com acordo do cliente)</a:t>
            </a:r>
          </a:p>
          <a:p>
            <a:pPr lvl="1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do projeto sera levantado em uma reunião com toda equipe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Verifica-se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o gerente do projeto se o custo realmente é necessário ou não para o andamento do projeto.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lvl="1"/>
            <a:endParaRPr lang="pt-BR" b="1" dirty="0" smtClean="0"/>
          </a:p>
          <a:p>
            <a:r>
              <a:rPr lang="pt-BR" dirty="0"/>
              <a:t> </a:t>
            </a:r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428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GERENCIAMENTO DA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QUALIDADE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Garantir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qualidade durante toda o desenvolvimento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Padrões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qualidade impostos pela equipe: Site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responsivo;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com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intuitivas;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 visibilidade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menus em todas paginas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verificação de todos os links de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acesso.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RECURSOS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Deve-se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as funcões de todos os membros da equipe do projeto e também as relações hierarquicas na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gerente do projeto será o responsável por mobilizar a equipe e por uma melhor interação entre todos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membros da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DAS COMUNICAÇÕES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gerente do projeto deve garantir a comunicação entre todas partes envolventes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Serão realizadas reuniões semanais com o patrocinador e 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RISCOS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Possuir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plano de ação para quaisquer riscos que possam surgir.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 deve verificar se o risco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exige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resposta de curto ou longo prazo.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Riscos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grande impacto para o projeto devem ser reportados para o cliente.</a:t>
            </a: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DAS AQUISIÇÕES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necessidades de aquisições devem ser reportadas ao Gerente do projeto pelos membros da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623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" y="1484784"/>
            <a:ext cx="907913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7" y="1988840"/>
            <a:ext cx="916444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" y="1628800"/>
            <a:ext cx="907097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44824"/>
            <a:ext cx="899170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914"/>
            <a:ext cx="9144000" cy="15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" y="2492896"/>
            <a:ext cx="903408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Planilha dos entregaveis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34869"/>
              </p:ext>
            </p:extLst>
          </p:nvPr>
        </p:nvGraphicFramePr>
        <p:xfrm>
          <a:off x="251520" y="1340768"/>
          <a:ext cx="8640960" cy="4392488"/>
        </p:xfrm>
        <a:graphic>
          <a:graphicData uri="http://schemas.openxmlformats.org/drawingml/2006/table">
            <a:tbl>
              <a:tblPr/>
              <a:tblGrid>
                <a:gridCol w="5498793"/>
                <a:gridCol w="3142167"/>
              </a:tblGrid>
              <a:tr h="10981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Entregáveis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prevista para conclusão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Documentação do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histórico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dos pacientes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22/05/2015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Geração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prontuário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digital para o paciente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10/04/2015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Geração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relatório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 fluxo de exames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01/06/2015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" y="2426892"/>
            <a:ext cx="88970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" y="2434516"/>
            <a:ext cx="9032340" cy="26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" y="1585076"/>
            <a:ext cx="9107486" cy="40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59589"/>
            <a:ext cx="8812213" cy="40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7198"/>
            <a:ext cx="9040028" cy="34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" y="1988840"/>
            <a:ext cx="902274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807</Words>
  <Application>Microsoft Office PowerPoint</Application>
  <PresentationFormat>Apresentação na tela (4:3)</PresentationFormat>
  <Paragraphs>179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Webdings</vt:lpstr>
      <vt:lpstr>Wingdings</vt:lpstr>
      <vt:lpstr>Tema do Office</vt:lpstr>
      <vt:lpstr>Tecnólogo em ADS - Semestre 4  Gerenciamento de Projetos de Software  Sistema para gerenciamento de exames</vt:lpstr>
      <vt:lpstr>Sistema para gerenciamento de exames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Equipe e divisão do trabalho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Plano de gerenciamento do projeto</vt:lpstr>
      <vt:lpstr>Plano de gerenciamento do projeto</vt:lpstr>
      <vt:lpstr>Plano de gerenciamento do projeto</vt:lpstr>
      <vt:lpstr>Cronograma</vt:lpstr>
      <vt:lpstr>Cronograma</vt:lpstr>
      <vt:lpstr>Cronograma</vt:lpstr>
      <vt:lpstr>Cronograma</vt:lpstr>
      <vt:lpstr>Cronograma</vt:lpstr>
      <vt:lpstr>Planilha dos entregaveis do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47</cp:revision>
  <cp:lastPrinted>2013-02-15T13:06:38Z</cp:lastPrinted>
  <dcterms:created xsi:type="dcterms:W3CDTF">2013-01-18T12:57:42Z</dcterms:created>
  <dcterms:modified xsi:type="dcterms:W3CDTF">2015-03-10T17:49:50Z</dcterms:modified>
</cp:coreProperties>
</file>