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5" r:id="rId4"/>
    <p:sldId id="267" r:id="rId5"/>
    <p:sldId id="266" r:id="rId6"/>
    <p:sldId id="264" r:id="rId7"/>
    <p:sldId id="268" r:id="rId8"/>
    <p:sldId id="263" r:id="rId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00" autoAdjust="0"/>
  </p:normalViewPr>
  <p:slideViewPr>
    <p:cSldViewPr>
      <p:cViewPr varScale="1">
        <p:scale>
          <a:sx n="79" d="100"/>
          <a:sy n="79" d="100"/>
        </p:scale>
        <p:origin x="78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01/04/2014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91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 DE CLÍNICA DE EXAMES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4:  Danilo </a:t>
            </a:r>
            <a:r>
              <a:rPr lang="pt-BR" dirty="0" err="1" smtClean="0"/>
              <a:t>Missio</a:t>
            </a:r>
            <a:r>
              <a:rPr lang="pt-BR" dirty="0" smtClean="0"/>
              <a:t>	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Gabriel Piccolo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Pedro Gimenez</a:t>
            </a:r>
          </a:p>
          <a:p>
            <a:r>
              <a:rPr lang="pt-BR" dirty="0" smtClean="0"/>
              <a:t>                Vinicius Romão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Sistema para gerenciar uma clínica de exames e buscar praticidade para o paciente.</a:t>
            </a:r>
          </a:p>
          <a:p>
            <a:r>
              <a:rPr lang="pt-BR" dirty="0" smtClean="0"/>
              <a:t>Usuários: Paciente, Gestor e Administrador.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pic>
        <p:nvPicPr>
          <p:cNvPr id="2" name="Picture 3" descr="C:\Users\42207662861\Desktop\ta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305134"/>
            <a:ext cx="8833585" cy="299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8983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78529"/>
            <a:ext cx="5468181" cy="476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611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2" y="1484784"/>
            <a:ext cx="7437075" cy="476361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644093"/>
            <a:ext cx="2089462" cy="218858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019411" y="1647178"/>
            <a:ext cx="2879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*</a:t>
            </a:r>
            <a:r>
              <a:rPr lang="pt-BR" dirty="0" smtClean="0"/>
              <a:t>Os casos de uso do gestor podem ser melhor visualizados no slide anterior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20043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0848"/>
            <a:ext cx="844893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880"/>
            <a:ext cx="843003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Praticidade para o paciente e organização gerencial da clínica. </a:t>
            </a:r>
          </a:p>
          <a:p>
            <a:r>
              <a:rPr lang="pt-BR" dirty="0"/>
              <a:t>Em futuras implantações, poderá ser acrescentado um sistema de agendamento de exames online no website da clínica e realizar o ajuste do website para dispositivos mobile, sempre buscando o máximo de facilidade para o paciente.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118</TotalTime>
  <Words>154</Words>
  <Application>Microsoft Office PowerPoint</Application>
  <PresentationFormat>Apresentação na tela (4:3)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Wingdings</vt:lpstr>
      <vt:lpstr>Presentation</vt:lpstr>
      <vt:lpstr>SISTEMA DE CLÍNICA DE EXAMES</vt:lpstr>
      <vt:lpstr>Apresentação do Sistema</vt:lpstr>
      <vt:lpstr>Diagrama Caso Uso</vt:lpstr>
      <vt:lpstr>Diagrama Caso Uso</vt:lpstr>
      <vt:lpstr>Diagrama Caso Uso</vt:lpstr>
      <vt:lpstr>Escopo do Sistema</vt:lpstr>
      <vt:lpstr>Escopo do Sistema</vt:lpstr>
      <vt:lpstr>Conclusão</vt:lpstr>
    </vt:vector>
  </TitlesOfParts>
  <Manager/>
  <Company>CTI - Renanto Archer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Kami</cp:lastModifiedBy>
  <cp:revision>26</cp:revision>
  <dcterms:created xsi:type="dcterms:W3CDTF">2010-09-13T02:18:34Z</dcterms:created>
  <dcterms:modified xsi:type="dcterms:W3CDTF">2014-04-01T13:51:39Z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