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70" r:id="rId4"/>
    <p:sldId id="265" r:id="rId5"/>
    <p:sldId id="267" r:id="rId6"/>
    <p:sldId id="269" r:id="rId7"/>
    <p:sldId id="266" r:id="rId8"/>
    <p:sldId id="264" r:id="rId9"/>
    <p:sldId id="268" r:id="rId10"/>
    <p:sldId id="271" r:id="rId11"/>
    <p:sldId id="272" r:id="rId12"/>
    <p:sldId id="278" r:id="rId13"/>
    <p:sldId id="273" r:id="rId14"/>
    <p:sldId id="27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5" r:id="rId23"/>
    <p:sldId id="279" r:id="rId24"/>
    <p:sldId id="280" r:id="rId25"/>
    <p:sldId id="276" r:id="rId26"/>
    <p:sldId id="277" r:id="rId27"/>
    <p:sldId id="281" r:id="rId28"/>
    <p:sldId id="282" r:id="rId29"/>
    <p:sldId id="283" r:id="rId30"/>
    <p:sldId id="285" r:id="rId31"/>
    <p:sldId id="284" r:id="rId32"/>
    <p:sldId id="263" r:id="rId33"/>
    <p:sldId id="293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io " initials="h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63" d="100"/>
          <a:sy n="63" d="100"/>
        </p:scale>
        <p:origin x="-76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18T09:06:01.150" idx="1">
    <p:pos x="3267" y="440"/>
    <p:text>sugestão: 
Caso de uso gestor: passe 3 casos de uso para o lado esquerdo.
passe um caso de uso para a "cabeça do gestor". 
Apresente como um unica figura.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18T09:18:31.135" idx="2">
    <p:pos x="4259" y="440"/>
    <p:text>Caso de Uso: Cadastro Paciente:
A ideia é tornar visivel. As vezes basta aumentar a figura ou trabalhar o posicionamento.
Somente divida se for inevitável.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18T09:19:36.916" idx="3">
    <p:pos x="3244" y="44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18T09:26:53.119" idx="4">
    <p:pos x="1917" y="2107"/>
    <p:text>Conclusão:
Trocar "Ponto Fraco" por "Nas proximas interações da implementação novas funcionalidades serão agregadas ao sistema"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18/5/2014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291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</a:t>
            </a:r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CLÍNICA DE EXAMES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Míssio	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Gabriel Piccolo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Pedro Gimenes</a:t>
            </a:r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09/06/2014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8200" y="1660416"/>
            <a:ext cx="7694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800" dirty="0" smtClean="0"/>
              <a:t>Casos de uso para apresentação:</a:t>
            </a:r>
            <a:endParaRPr lang="pt-BR" sz="2800" dirty="0"/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Verificar resultado de exame online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Cadastrar </a:t>
            </a:r>
            <a:r>
              <a:rPr lang="pt-BR" sz="2800" dirty="0"/>
              <a:t>pacientes no sistema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Gerar relatórios de fluxo de exames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Gerar código de verificação de exame</a:t>
            </a:r>
          </a:p>
        </p:txBody>
      </p:sp>
    </p:spTree>
    <p:extLst>
      <p:ext uri="{BB962C8B-B14F-4D97-AF65-F5344CB8AC3E}">
        <p14:creationId xmlns:p14="http://schemas.microsoft.com/office/powerpoint/2010/main" xmlns="" val="299635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/>
              <a:t>de </a:t>
            </a:r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763796"/>
            <a:ext cx="8784976" cy="44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7231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5194" y="1494958"/>
            <a:ext cx="5765157" cy="527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2909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1484784"/>
            <a:ext cx="3573533" cy="47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072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697" y="1695030"/>
            <a:ext cx="8853807" cy="45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7990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 descr="alu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08664"/>
            <a:ext cx="8487946" cy="530120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5536" y="6021288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Caso de Uso:</a:t>
            </a:r>
          </a:p>
          <a:p>
            <a:r>
              <a:rPr lang="pt-BR" dirty="0" smtClean="0">
                <a:solidFill>
                  <a:srgbClr val="0000FF"/>
                </a:solidFill>
              </a:rPr>
              <a:t>Cadastro Paciente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18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628800"/>
            <a:ext cx="8865699" cy="450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6898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060848"/>
            <a:ext cx="8777060" cy="38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3267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4028" y="1509355"/>
            <a:ext cx="5075944" cy="47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368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4285" y="1511827"/>
            <a:ext cx="3775429" cy="47489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5085184"/>
            <a:ext cx="1296144" cy="4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851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de gerenciamento, gestão e controle de um clinica de exames, visando facilidade e praticidade para o paciente e maior controle sobre tudo que acontece dentro da clinica.</a:t>
            </a:r>
          </a:p>
          <a:p>
            <a:r>
              <a:rPr lang="pt-BR" dirty="0" smtClean="0"/>
              <a:t>Usuários: Paciente, Gestor e Administrador.</a:t>
            </a:r>
          </a:p>
          <a:p>
            <a:r>
              <a:rPr lang="pt-BR" dirty="0" smtClean="0"/>
              <a:t>Ambientes: WebSite, Sistema Interno(Desktop).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09/06/2014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9731" y="1464101"/>
            <a:ext cx="5424538" cy="48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92880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807" y="2621622"/>
            <a:ext cx="8892480" cy="36267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483279"/>
            <a:ext cx="1985634" cy="11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6041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428" y="1700808"/>
            <a:ext cx="8898571" cy="45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9158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497494"/>
            <a:ext cx="8580397" cy="47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5697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924944"/>
            <a:ext cx="8808516" cy="21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049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396" y="1750635"/>
            <a:ext cx="8038728" cy="45008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453915"/>
            <a:ext cx="3538736" cy="4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9499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040" y="1484784"/>
            <a:ext cx="8604448" cy="47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7019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699192"/>
            <a:ext cx="8863958" cy="4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4742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414456"/>
            <a:ext cx="8855968" cy="28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9198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1985" y="1557407"/>
            <a:ext cx="5520030" cy="47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1423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8171" y="1484240"/>
            <a:ext cx="3107657" cy="47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807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1490727"/>
            <a:ext cx="3193848" cy="48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4861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88045"/>
            <a:ext cx="8617802" cy="47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870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ponto forte do sistema é a possibilidade de controle e gestão que ele oferece para a clínica, além de facilidade para o paciente que for realizar um exame.</a:t>
            </a:r>
          </a:p>
          <a:p>
            <a:r>
              <a:rPr lang="pt-BR" dirty="0" smtClean="0"/>
              <a:t>O </a:t>
            </a:r>
            <a:r>
              <a:rPr lang="pt-BR" dirty="0" smtClean="0"/>
              <a:t>ponto fraco </a:t>
            </a:r>
            <a:r>
              <a:rPr lang="pt-BR" dirty="0" smtClean="0"/>
              <a:t>do sistema é a quantidade pequena de funcionalidades dele.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/>
              <a:t>futuras implantações, poderá ser acrescentado um sistema de agendamento de exames online no website da clínica e realizar o ajuste do website para dispositivos mobile, sempre buscando o máximo de facilidade para o paciente.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88191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534659"/>
            <a:ext cx="8892480" cy="27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789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904659"/>
            <a:ext cx="8820472" cy="37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39611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6936" y="1503749"/>
            <a:ext cx="5410128" cy="47451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301208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</a:t>
            </a:r>
            <a:r>
              <a:rPr lang="pt-BR" sz="2000" dirty="0" smtClean="0"/>
              <a:t>Continuação dos casos de uso do Gestor.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92574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0450" y="2132857"/>
            <a:ext cx="2089462" cy="218858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953413" y="1795874"/>
            <a:ext cx="501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*</a:t>
            </a:r>
            <a:r>
              <a:rPr lang="pt-BR" sz="2400" dirty="0" smtClean="0"/>
              <a:t>Os casos de uso do gestor podem ser melhor visualizados nos slides anterior.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011003"/>
            <a:ext cx="8686800" cy="17222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2034319"/>
            <a:ext cx="576064" cy="19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2004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1" y="2202356"/>
            <a:ext cx="8784975" cy="34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780928"/>
            <a:ext cx="8811393" cy="22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14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403</TotalTime>
  <Words>453</Words>
  <Application>Microsoft Office PowerPoint</Application>
  <PresentationFormat>Apresentação na tela (4:3)</PresentationFormat>
  <Paragraphs>153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Presentation</vt:lpstr>
      <vt:lpstr>SISTEMA DE CLÍNICA DE EXAMES</vt:lpstr>
      <vt:lpstr>Descrição do Sistema</vt:lpstr>
      <vt:lpstr>Diagrama Caso Uso</vt:lpstr>
      <vt:lpstr>Diagrama Caso Uso</vt:lpstr>
      <vt:lpstr>Diagrama Caso Uso</vt:lpstr>
      <vt:lpstr>Diagrama Caso Uso</vt:lpstr>
      <vt:lpstr>Diagrama Caso Uso</vt:lpstr>
      <vt:lpstr>Escopo do Sistema</vt:lpstr>
      <vt:lpstr>Escopo do Sistema</vt:lpstr>
      <vt:lpstr>Escopo do Sistema</vt:lpstr>
      <vt:lpstr>Diagrama de Comunicação</vt:lpstr>
      <vt:lpstr>Diagrama de Classe</vt:lpstr>
      <vt:lpstr>Diagrama de Classe</vt:lpstr>
      <vt:lpstr>Diagrama de Classe</vt:lpstr>
      <vt:lpstr>Diagrama de Comunicação</vt:lpstr>
      <vt:lpstr>Diagrama de Comunicação</vt:lpstr>
      <vt:lpstr>Diagrama de Comunicação</vt:lpstr>
      <vt:lpstr>Diagrama de Classe</vt:lpstr>
      <vt:lpstr>Diagrama de Classe</vt:lpstr>
      <vt:lpstr>Diagrama de Classe</vt:lpstr>
      <vt:lpstr>Diagrama de Classe</vt:lpstr>
      <vt:lpstr>Diagrama de Comunicação</vt:lpstr>
      <vt:lpstr>Diagrama de Comunicação</vt:lpstr>
      <vt:lpstr>Diagrama de Comunicação</vt:lpstr>
      <vt:lpstr>Diagrama de Classe</vt:lpstr>
      <vt:lpstr>Diagrama de Comunicação</vt:lpstr>
      <vt:lpstr>Diagrama de Comunicação</vt:lpstr>
      <vt:lpstr>Diagrama de Comunicação</vt:lpstr>
      <vt:lpstr>Diagrama de Classe</vt:lpstr>
      <vt:lpstr>Diagrama de Classe</vt:lpstr>
      <vt:lpstr>Diagrama de Classe</vt:lpstr>
      <vt:lpstr>Conclusão</vt:lpstr>
      <vt:lpstr>Conclusão</vt:lpstr>
    </vt:vector>
  </TitlesOfParts>
  <Manager/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Helio </cp:lastModifiedBy>
  <cp:revision>50</cp:revision>
  <dcterms:created xsi:type="dcterms:W3CDTF">2010-09-13T02:18:34Z</dcterms:created>
  <dcterms:modified xsi:type="dcterms:W3CDTF">2014-05-18T12:27:17Z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