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81" r:id="rId3"/>
    <p:sldId id="317" r:id="rId4"/>
    <p:sldId id="302" r:id="rId5"/>
    <p:sldId id="282" r:id="rId6"/>
    <p:sldId id="289" r:id="rId7"/>
    <p:sldId id="290" r:id="rId8"/>
    <p:sldId id="296" r:id="rId9"/>
    <p:sldId id="292" r:id="rId10"/>
    <p:sldId id="294" r:id="rId11"/>
    <p:sldId id="291" r:id="rId12"/>
    <p:sldId id="293" r:id="rId13"/>
    <p:sldId id="295" r:id="rId14"/>
    <p:sldId id="318" r:id="rId15"/>
    <p:sldId id="279" r:id="rId16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07/04/2015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080/LabWeb/index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rquivos%20do%20Anselmo%20preencidos%20-%20Semestre%20passado/Cronograma_Template.m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PIGP2015Sem1/ENTREGA%202/PIGP_2015_Template_MATRIZ%20DE%20RISCOS.x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00CC"/>
                </a:solidFill>
              </a:rPr>
              <a:t>Tecnólogo em ADS - Semestre 4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>Gerenciamento de Projetos de Software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Clínica Lab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2849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4"/>
            <a:ext cx="9144000" cy="49937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5085"/>
            <a:ext cx="5473532" cy="55050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600" y="1105128"/>
            <a:ext cx="386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</a:t>
            </a:r>
            <a:r>
              <a:rPr lang="pt-BR" sz="2000" dirty="0" smtClean="0">
                <a:solidFill>
                  <a:srgbClr val="FF0000"/>
                </a:solidFill>
              </a:rPr>
              <a:t>visualizados no slide anterior.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593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" y="1412776"/>
            <a:ext cx="9132981" cy="468876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03548" y="6076736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*O banco de dados ainda não foi finalizado e terá modificações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40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630745" cy="51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38350" y="2636912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Duvidas?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Integrantes do Grupo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1" y="841438"/>
            <a:ext cx="2348880" cy="2348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10"/>
          <a:stretch/>
        </p:blipFill>
        <p:spPr>
          <a:xfrm>
            <a:off x="3779912" y="836612"/>
            <a:ext cx="2135052" cy="2353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r="21258" b="17620"/>
          <a:stretch/>
        </p:blipFill>
        <p:spPr>
          <a:xfrm>
            <a:off x="6754003" y="836712"/>
            <a:ext cx="1642366" cy="235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52" y="3789040"/>
            <a:ext cx="1943371" cy="20291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18132" y="3197498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Gabriel Piccolo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57958" y="319031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Danilo Missio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057958" y="5818148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Pedro Gimenes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85707" y="3197498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Vinícius Romão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de todas consultas de algum paciente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Clínica Lab</a:t>
            </a:r>
          </a:p>
        </p:txBody>
      </p:sp>
    </p:spTree>
    <p:extLst>
      <p:ext uri="{BB962C8B-B14F-4D97-AF65-F5344CB8AC3E}">
        <p14:creationId xmlns:p14="http://schemas.microsoft.com/office/powerpoint/2010/main" val="3382802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Cronograma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2" name="Imagem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8" y="1052736"/>
            <a:ext cx="7308304" cy="46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Matriz de Riscos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" y="2780928"/>
            <a:ext cx="7872928" cy="8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Situação dos Entregáveis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56051"/>
              </p:ext>
            </p:extLst>
          </p:nvPr>
        </p:nvGraphicFramePr>
        <p:xfrm>
          <a:off x="611560" y="1844824"/>
          <a:ext cx="7992888" cy="3168352"/>
        </p:xfrm>
        <a:graphic>
          <a:graphicData uri="http://schemas.openxmlformats.org/drawingml/2006/table">
            <a:tbl>
              <a:tblPr>
                <a:effectLst>
                  <a:reflection endPos="0" dist="50800" dir="5400000" sy="-100000" algn="bl" rotWithShape="0"/>
                </a:effectLst>
                <a:tableStyleId>{D7AC3CCA-C797-4891-BE02-D94E43425B78}</a:tableStyleId>
              </a:tblPr>
              <a:tblGrid>
                <a:gridCol w="3637482"/>
                <a:gridCol w="2406755"/>
                <a:gridCol w="1948651"/>
              </a:tblGrid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Data </a:t>
                      </a:r>
                      <a:r>
                        <a:rPr lang="pt-BR" sz="18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prevista </a:t>
                      </a:r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para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Situação dos 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90%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16/04/2015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Qualidade dos Entregáveis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09266"/>
              </p:ext>
            </p:extLst>
          </p:nvPr>
        </p:nvGraphicFramePr>
        <p:xfrm>
          <a:off x="539552" y="1340772"/>
          <a:ext cx="7992888" cy="1440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291875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Qualidade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7113"/>
              </p:ext>
            </p:extLst>
          </p:nvPr>
        </p:nvGraphicFramePr>
        <p:xfrm>
          <a:off x="539552" y="3356992"/>
          <a:ext cx="7992888" cy="2520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291875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Qualidade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Não implementado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Péssimo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Ruim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Médio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Bom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Ótimo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Lições Aprendidas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3752" y="1268760"/>
            <a:ext cx="9036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agir em equipe respeitando diferenças/pensamentos.</a:t>
            </a:r>
          </a:p>
          <a:p>
            <a:pPr marL="901700" lvl="2" indent="-279400">
              <a:buSzPct val="80000"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Compreensão das praticas de Gerenciamento de Projetos.</a:t>
            </a:r>
          </a:p>
          <a:p>
            <a:pPr marL="901700" lvl="2" indent="-279400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Organização da equipe utilizando um cronograma e o respeitando, como se estivéssemos realmente em uma situação do dia-a-dia dentro de uma empresa.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2" y="764704"/>
            <a:ext cx="5027936" cy="54037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264</Words>
  <Application>Microsoft Office PowerPoint</Application>
  <PresentationFormat>Apresentação na tela (4:3)</PresentationFormat>
  <Paragraphs>83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Webdings</vt:lpstr>
      <vt:lpstr>Wingdings</vt:lpstr>
      <vt:lpstr>Tema do Office</vt:lpstr>
      <vt:lpstr>Tecnólogo em ADS - Semestre 4  Gerenciamento de Projetos de Software  Clínica Lab</vt:lpstr>
      <vt:lpstr>Integrantes do Grupo</vt:lpstr>
      <vt:lpstr>Clínica Lab</vt:lpstr>
      <vt:lpstr>Cronograma</vt:lpstr>
      <vt:lpstr>Matriz de Riscos </vt:lpstr>
      <vt:lpstr>Situação dos Entregáveis</vt:lpstr>
      <vt:lpstr>Qualidade dos Entregáveis </vt:lpstr>
      <vt:lpstr>Lições Aprendidas </vt:lpstr>
      <vt:lpstr>Escopo do produto</vt:lpstr>
      <vt:lpstr>Escopo do produto</vt:lpstr>
      <vt:lpstr>Escopo do produto</vt:lpstr>
      <vt:lpstr>Escopo do produto</vt:lpstr>
      <vt:lpstr>Escopo do produto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ZIMBA</cp:lastModifiedBy>
  <cp:revision>63</cp:revision>
  <cp:lastPrinted>2013-02-15T13:06:38Z</cp:lastPrinted>
  <dcterms:created xsi:type="dcterms:W3CDTF">2013-01-18T12:57:42Z</dcterms:created>
  <dcterms:modified xsi:type="dcterms:W3CDTF">2015-04-07T22:45:00Z</dcterms:modified>
</cp:coreProperties>
</file>